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82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6" r:id="rId9"/>
    <p:sldId id="267" r:id="rId10"/>
    <p:sldId id="270" r:id="rId11"/>
    <p:sldId id="274" r:id="rId12"/>
    <p:sldId id="277" r:id="rId13"/>
    <p:sldId id="292" r:id="rId1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73C"/>
    <a:srgbClr val="3F232A"/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9C25ED5F-2C47-40A2-9473-0809D7A5DCC5}">
  <a:tblStyle styleId="{9C25ED5F-2C47-40A2-9473-0809D7A5DCC5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13" autoAdjust="0"/>
    <p:restoredTop sz="94660"/>
  </p:normalViewPr>
  <p:slideViewPr>
    <p:cSldViewPr snapToGrid="0">
      <p:cViewPr>
        <p:scale>
          <a:sx n="85" d="100"/>
          <a:sy n="85" d="100"/>
        </p:scale>
        <p:origin x="1315" y="35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68" name="Google Shape;3268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9" name="Google Shape;3269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" name="Google Shape;3789;g10463d1a929_0_390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90" name="Google Shape;3790;g10463d1a929_0_390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8" name="Google Shape;4088;g10463d1a929_0_3908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9" name="Google Shape;4089;g10463d1a929_0_3908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2" name="Google Shape;4252;g10463d1a929_0_3905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53" name="Google Shape;4253;g10463d1a929_0_3905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3" name="Google Shape;4583;g1047fd00cdf_0_2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84" name="Google Shape;4584;g1047fd00cdf_0_2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49" name="Google Shape;3349;g10463d1a929_0_35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50" name="Google Shape;3350;g10463d1a929_0_35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5" name="Google Shape;3355;g102959126a4_0_98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56" name="Google Shape;3356;g102959126a4_0_98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7" name="Google Shape;3377;g1047fd00cdf_0_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78" name="Google Shape;3378;g1047fd00cdf_0_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3" name="Google Shape;3383;g1047fd00cdf_0_9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4" name="Google Shape;3384;g1047fd00cdf_0_9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90" name="Google Shape;3390;g102959126a4_0_108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91" name="Google Shape;3391;g102959126a4_0_108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67" name="Google Shape;3467;g10463d1a929_0_390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8" name="Google Shape;3468;g10463d1a929_0_390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8" name="Google Shape;3558;g102959126a4_0_10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59" name="Google Shape;3559;g102959126a4_0_10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5" name="Google Shape;3615;g10463d1a929_0_390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16" name="Google Shape;3616;g10463d1a929_0_390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userDrawn="1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Google Shape;11;p2"/>
          <p:cNvGrpSpPr/>
          <p:nvPr/>
        </p:nvGrpSpPr>
        <p:grpSpPr>
          <a:xfrm>
            <a:off x="6844224" y="991907"/>
            <a:ext cx="2528583" cy="3403880"/>
            <a:chOff x="3074425" y="836100"/>
            <a:chExt cx="1472075" cy="1981650"/>
          </a:xfrm>
        </p:grpSpPr>
        <p:sp>
          <p:nvSpPr>
            <p:cNvPr id="12" name="Google Shape;12;p2"/>
            <p:cNvSpPr/>
            <p:nvPr/>
          </p:nvSpPr>
          <p:spPr>
            <a:xfrm>
              <a:off x="4381300" y="1216050"/>
              <a:ext cx="165200" cy="1601700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0" name="Google Shape;20;p2"/>
          <p:cNvGrpSpPr/>
          <p:nvPr/>
        </p:nvGrpSpPr>
        <p:grpSpPr>
          <a:xfrm>
            <a:off x="5353357" y="1166011"/>
            <a:ext cx="1511499" cy="3290861"/>
            <a:chOff x="1622025" y="238125"/>
            <a:chExt cx="746825" cy="1626000"/>
          </a:xfrm>
        </p:grpSpPr>
        <p:sp>
          <p:nvSpPr>
            <p:cNvPr id="21" name="Google Shape;21;p2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6" name="Google Shape;26;p2"/>
          <p:cNvGrpSpPr/>
          <p:nvPr/>
        </p:nvGrpSpPr>
        <p:grpSpPr>
          <a:xfrm>
            <a:off x="7189668" y="2296029"/>
            <a:ext cx="954870" cy="1856904"/>
            <a:chOff x="4087800" y="723675"/>
            <a:chExt cx="700750" cy="1362725"/>
          </a:xfrm>
        </p:grpSpPr>
        <p:sp>
          <p:nvSpPr>
            <p:cNvPr id="27" name="Google Shape;27;p2"/>
            <p:cNvSpPr/>
            <p:nvPr/>
          </p:nvSpPr>
          <p:spPr>
            <a:xfrm>
              <a:off x="4255125" y="723675"/>
              <a:ext cx="342125" cy="111600"/>
            </a:xfrm>
            <a:custGeom>
              <a:avLst/>
              <a:gdLst/>
              <a:ahLst/>
              <a:cxnLst/>
              <a:rect l="l" t="t" r="r" b="b"/>
              <a:pathLst>
                <a:path w="13685" h="4464" extrusionOk="0">
                  <a:moveTo>
                    <a:pt x="1" y="1"/>
                  </a:moveTo>
                  <a:lnTo>
                    <a:pt x="1" y="4463"/>
                  </a:lnTo>
                  <a:lnTo>
                    <a:pt x="13685" y="4463"/>
                  </a:lnTo>
                  <a:lnTo>
                    <a:pt x="13685" y="1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4512250" y="723675"/>
              <a:ext cx="85000" cy="111600"/>
            </a:xfrm>
            <a:custGeom>
              <a:avLst/>
              <a:gdLst/>
              <a:ahLst/>
              <a:cxnLst/>
              <a:rect l="l" t="t" r="r" b="b"/>
              <a:pathLst>
                <a:path w="3400" h="4464" extrusionOk="0">
                  <a:moveTo>
                    <a:pt x="0" y="1"/>
                  </a:moveTo>
                  <a:lnTo>
                    <a:pt x="0" y="4463"/>
                  </a:lnTo>
                  <a:lnTo>
                    <a:pt x="3400" y="4463"/>
                  </a:lnTo>
                  <a:lnTo>
                    <a:pt x="340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" name="Google Shape;29;p2"/>
            <p:cNvSpPr/>
            <p:nvPr/>
          </p:nvSpPr>
          <p:spPr>
            <a:xfrm>
              <a:off x="4087800" y="816075"/>
              <a:ext cx="700750" cy="1270325"/>
            </a:xfrm>
            <a:custGeom>
              <a:avLst/>
              <a:gdLst/>
              <a:ahLst/>
              <a:cxnLst/>
              <a:rect l="l" t="t" r="r" b="b"/>
              <a:pathLst>
                <a:path w="28030" h="50813" extrusionOk="0">
                  <a:moveTo>
                    <a:pt x="0" y="0"/>
                  </a:moveTo>
                  <a:lnTo>
                    <a:pt x="0" y="50812"/>
                  </a:lnTo>
                  <a:lnTo>
                    <a:pt x="28030" y="50812"/>
                  </a:lnTo>
                  <a:lnTo>
                    <a:pt x="28030" y="0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" name="Google Shape;30;p2"/>
            <p:cNvSpPr/>
            <p:nvPr/>
          </p:nvSpPr>
          <p:spPr>
            <a:xfrm>
              <a:off x="4582400" y="816075"/>
              <a:ext cx="206150" cy="1270325"/>
            </a:xfrm>
            <a:custGeom>
              <a:avLst/>
              <a:gdLst/>
              <a:ahLst/>
              <a:cxnLst/>
              <a:rect l="l" t="t" r="r" b="b"/>
              <a:pathLst>
                <a:path w="8246" h="50813" extrusionOk="0">
                  <a:moveTo>
                    <a:pt x="1" y="0"/>
                  </a:moveTo>
                  <a:lnTo>
                    <a:pt x="1" y="50812"/>
                  </a:lnTo>
                  <a:lnTo>
                    <a:pt x="8246" y="50812"/>
                  </a:lnTo>
                  <a:lnTo>
                    <a:pt x="824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>
              <a:off x="4138350" y="942875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4297850" y="942875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54" y="2755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4456475" y="942875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4138350" y="1088425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4297850" y="1088425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54" y="2755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4456475" y="1088425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4138350" y="1233975"/>
              <a:ext cx="68450" cy="68450"/>
            </a:xfrm>
            <a:custGeom>
              <a:avLst/>
              <a:gdLst/>
              <a:ahLst/>
              <a:cxnLst/>
              <a:rect l="l" t="t" r="r" b="b"/>
              <a:pathLst>
                <a:path w="2738" h="2738" extrusionOk="0">
                  <a:moveTo>
                    <a:pt x="0" y="1"/>
                  </a:moveTo>
                  <a:lnTo>
                    <a:pt x="0" y="2737"/>
                  </a:lnTo>
                  <a:lnTo>
                    <a:pt x="2737" y="2737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4297850" y="1233975"/>
              <a:ext cx="68875" cy="68450"/>
            </a:xfrm>
            <a:custGeom>
              <a:avLst/>
              <a:gdLst/>
              <a:ahLst/>
              <a:cxnLst/>
              <a:rect l="l" t="t" r="r" b="b"/>
              <a:pathLst>
                <a:path w="2755" h="2738" extrusionOk="0">
                  <a:moveTo>
                    <a:pt x="0" y="1"/>
                  </a:moveTo>
                  <a:lnTo>
                    <a:pt x="0" y="2737"/>
                  </a:lnTo>
                  <a:lnTo>
                    <a:pt x="2754" y="2737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4456475" y="1233975"/>
              <a:ext cx="68425" cy="68450"/>
            </a:xfrm>
            <a:custGeom>
              <a:avLst/>
              <a:gdLst/>
              <a:ahLst/>
              <a:cxnLst/>
              <a:rect l="l" t="t" r="r" b="b"/>
              <a:pathLst>
                <a:path w="2737" h="2738" extrusionOk="0">
                  <a:moveTo>
                    <a:pt x="0" y="1"/>
                  </a:moveTo>
                  <a:lnTo>
                    <a:pt x="0" y="2737"/>
                  </a:lnTo>
                  <a:lnTo>
                    <a:pt x="2737" y="2737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4138350" y="1379100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4297850" y="1379100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54" y="2754"/>
                  </a:lnTo>
                  <a:lnTo>
                    <a:pt x="275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4456475" y="1379100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4138350" y="1524650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4297850" y="1524650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54" y="2754"/>
                  </a:lnTo>
                  <a:lnTo>
                    <a:pt x="275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4456475" y="1524650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" name="Google Shape;46;p2"/>
            <p:cNvSpPr/>
            <p:nvPr/>
          </p:nvSpPr>
          <p:spPr>
            <a:xfrm>
              <a:off x="4138350" y="1668875"/>
              <a:ext cx="68450" cy="68900"/>
            </a:xfrm>
            <a:custGeom>
              <a:avLst/>
              <a:gdLst/>
              <a:ahLst/>
              <a:cxnLst/>
              <a:rect l="l" t="t" r="r" b="b"/>
              <a:pathLst>
                <a:path w="2738" h="2756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" name="Google Shape;47;p2"/>
            <p:cNvSpPr/>
            <p:nvPr/>
          </p:nvSpPr>
          <p:spPr>
            <a:xfrm>
              <a:off x="4297850" y="1668875"/>
              <a:ext cx="68875" cy="68900"/>
            </a:xfrm>
            <a:custGeom>
              <a:avLst/>
              <a:gdLst/>
              <a:ahLst/>
              <a:cxnLst/>
              <a:rect l="l" t="t" r="r" b="b"/>
              <a:pathLst>
                <a:path w="2755" h="2756" extrusionOk="0">
                  <a:moveTo>
                    <a:pt x="0" y="1"/>
                  </a:moveTo>
                  <a:lnTo>
                    <a:pt x="0" y="2755"/>
                  </a:lnTo>
                  <a:lnTo>
                    <a:pt x="2754" y="2755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4456475" y="1668875"/>
              <a:ext cx="68425" cy="68900"/>
            </a:xfrm>
            <a:custGeom>
              <a:avLst/>
              <a:gdLst/>
              <a:ahLst/>
              <a:cxnLst/>
              <a:rect l="l" t="t" r="r" b="b"/>
              <a:pathLst>
                <a:path w="2737" h="2756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9" name="Google Shape;49;p2"/>
          <p:cNvGrpSpPr/>
          <p:nvPr/>
        </p:nvGrpSpPr>
        <p:grpSpPr>
          <a:xfrm>
            <a:off x="6125063" y="2365317"/>
            <a:ext cx="1004134" cy="1939934"/>
            <a:chOff x="3308625" y="459175"/>
            <a:chExt cx="736925" cy="1423700"/>
          </a:xfrm>
        </p:grpSpPr>
        <p:sp>
          <p:nvSpPr>
            <p:cNvPr id="50" name="Google Shape;50;p2"/>
            <p:cNvSpPr/>
            <p:nvPr/>
          </p:nvSpPr>
          <p:spPr>
            <a:xfrm>
              <a:off x="3308625" y="459175"/>
              <a:ext cx="736925" cy="1423700"/>
            </a:xfrm>
            <a:custGeom>
              <a:avLst/>
              <a:gdLst/>
              <a:ahLst/>
              <a:cxnLst/>
              <a:rect l="l" t="t" r="r" b="b"/>
              <a:pathLst>
                <a:path w="29477" h="56948" extrusionOk="0">
                  <a:moveTo>
                    <a:pt x="0" y="0"/>
                  </a:moveTo>
                  <a:lnTo>
                    <a:pt x="0" y="56948"/>
                  </a:lnTo>
                  <a:lnTo>
                    <a:pt x="29477" y="56948"/>
                  </a:lnTo>
                  <a:lnTo>
                    <a:pt x="29477" y="0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3352625" y="748525"/>
              <a:ext cx="109850" cy="148175"/>
            </a:xfrm>
            <a:custGeom>
              <a:avLst/>
              <a:gdLst/>
              <a:ahLst/>
              <a:cxnLst/>
              <a:rect l="l" t="t" r="r" b="b"/>
              <a:pathLst>
                <a:path w="4394" h="5927" extrusionOk="0">
                  <a:moveTo>
                    <a:pt x="2197" y="0"/>
                  </a:moveTo>
                  <a:cubicBezTo>
                    <a:pt x="977" y="0"/>
                    <a:pt x="1" y="994"/>
                    <a:pt x="1" y="2214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3499500" y="748525"/>
              <a:ext cx="109825" cy="148175"/>
            </a:xfrm>
            <a:custGeom>
              <a:avLst/>
              <a:gdLst/>
              <a:ahLst/>
              <a:cxnLst/>
              <a:rect l="l" t="t" r="r" b="b"/>
              <a:pathLst>
                <a:path w="4393" h="5927" extrusionOk="0">
                  <a:moveTo>
                    <a:pt x="2197" y="0"/>
                  </a:moveTo>
                  <a:cubicBezTo>
                    <a:pt x="994" y="0"/>
                    <a:pt x="0" y="994"/>
                    <a:pt x="0" y="2214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214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3646350" y="748525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214" y="0"/>
                  </a:moveTo>
                  <a:cubicBezTo>
                    <a:pt x="994" y="0"/>
                    <a:pt x="1" y="994"/>
                    <a:pt x="1" y="2214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214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3352625" y="554600"/>
              <a:ext cx="109850" cy="148200"/>
            </a:xfrm>
            <a:custGeom>
              <a:avLst/>
              <a:gdLst/>
              <a:ahLst/>
              <a:cxnLst/>
              <a:rect l="l" t="t" r="r" b="b"/>
              <a:pathLst>
                <a:path w="4394" h="5928" extrusionOk="0">
                  <a:moveTo>
                    <a:pt x="2197" y="0"/>
                  </a:moveTo>
                  <a:cubicBezTo>
                    <a:pt x="977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77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3499500" y="554600"/>
              <a:ext cx="109825" cy="148200"/>
            </a:xfrm>
            <a:custGeom>
              <a:avLst/>
              <a:gdLst/>
              <a:ahLst/>
              <a:cxnLst/>
              <a:rect l="l" t="t" r="r" b="b"/>
              <a:pathLst>
                <a:path w="4393" h="5928" extrusionOk="0">
                  <a:moveTo>
                    <a:pt x="2197" y="0"/>
                  </a:moveTo>
                  <a:cubicBezTo>
                    <a:pt x="994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3646350" y="554600"/>
              <a:ext cx="110275" cy="148200"/>
            </a:xfrm>
            <a:custGeom>
              <a:avLst/>
              <a:gdLst/>
              <a:ahLst/>
              <a:cxnLst/>
              <a:rect l="l" t="t" r="r" b="b"/>
              <a:pathLst>
                <a:path w="4411" h="5928" extrusionOk="0">
                  <a:moveTo>
                    <a:pt x="2214" y="0"/>
                  </a:moveTo>
                  <a:cubicBezTo>
                    <a:pt x="994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3352625" y="956825"/>
              <a:ext cx="109850" cy="148200"/>
            </a:xfrm>
            <a:custGeom>
              <a:avLst/>
              <a:gdLst/>
              <a:ahLst/>
              <a:cxnLst/>
              <a:rect l="l" t="t" r="r" b="b"/>
              <a:pathLst>
                <a:path w="4394" h="5928" extrusionOk="0">
                  <a:moveTo>
                    <a:pt x="2197" y="0"/>
                  </a:moveTo>
                  <a:cubicBezTo>
                    <a:pt x="977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77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" name="Google Shape;58;p2"/>
            <p:cNvSpPr/>
            <p:nvPr/>
          </p:nvSpPr>
          <p:spPr>
            <a:xfrm>
              <a:off x="3499500" y="956825"/>
              <a:ext cx="109825" cy="148200"/>
            </a:xfrm>
            <a:custGeom>
              <a:avLst/>
              <a:gdLst/>
              <a:ahLst/>
              <a:cxnLst/>
              <a:rect l="l" t="t" r="r" b="b"/>
              <a:pathLst>
                <a:path w="4393" h="5928" extrusionOk="0">
                  <a:moveTo>
                    <a:pt x="2197" y="0"/>
                  </a:moveTo>
                  <a:cubicBezTo>
                    <a:pt x="994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" name="Google Shape;59;p2"/>
            <p:cNvSpPr/>
            <p:nvPr/>
          </p:nvSpPr>
          <p:spPr>
            <a:xfrm>
              <a:off x="3646350" y="956825"/>
              <a:ext cx="110275" cy="148200"/>
            </a:xfrm>
            <a:custGeom>
              <a:avLst/>
              <a:gdLst/>
              <a:ahLst/>
              <a:cxnLst/>
              <a:rect l="l" t="t" r="r" b="b"/>
              <a:pathLst>
                <a:path w="4411" h="5928" extrusionOk="0">
                  <a:moveTo>
                    <a:pt x="2214" y="0"/>
                  </a:moveTo>
                  <a:cubicBezTo>
                    <a:pt x="994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" name="Google Shape;60;p2"/>
            <p:cNvSpPr/>
            <p:nvPr/>
          </p:nvSpPr>
          <p:spPr>
            <a:xfrm>
              <a:off x="3354825" y="1356000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196" y="0"/>
                  </a:moveTo>
                  <a:cubicBezTo>
                    <a:pt x="994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410" y="5927"/>
                  </a:lnTo>
                  <a:lnTo>
                    <a:pt x="4410" y="2197"/>
                  </a:lnTo>
                  <a:cubicBezTo>
                    <a:pt x="4410" y="994"/>
                    <a:pt x="3417" y="0"/>
                    <a:pt x="2196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" name="Google Shape;61;p2"/>
            <p:cNvSpPr/>
            <p:nvPr/>
          </p:nvSpPr>
          <p:spPr>
            <a:xfrm>
              <a:off x="3501675" y="1356000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214" y="0"/>
                  </a:moveTo>
                  <a:cubicBezTo>
                    <a:pt x="994" y="0"/>
                    <a:pt x="0" y="994"/>
                    <a:pt x="18" y="2197"/>
                  </a:cubicBezTo>
                  <a:lnTo>
                    <a:pt x="18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" name="Google Shape;62;p2"/>
            <p:cNvSpPr/>
            <p:nvPr/>
          </p:nvSpPr>
          <p:spPr>
            <a:xfrm>
              <a:off x="3648975" y="1356000"/>
              <a:ext cx="109825" cy="148175"/>
            </a:xfrm>
            <a:custGeom>
              <a:avLst/>
              <a:gdLst/>
              <a:ahLst/>
              <a:cxnLst/>
              <a:rect l="l" t="t" r="r" b="b"/>
              <a:pathLst>
                <a:path w="4393" h="5927" extrusionOk="0">
                  <a:moveTo>
                    <a:pt x="2197" y="0"/>
                  </a:moveTo>
                  <a:cubicBezTo>
                    <a:pt x="976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" name="Google Shape;63;p2"/>
            <p:cNvSpPr/>
            <p:nvPr/>
          </p:nvSpPr>
          <p:spPr>
            <a:xfrm>
              <a:off x="3354825" y="1562125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196" y="0"/>
                  </a:moveTo>
                  <a:cubicBezTo>
                    <a:pt x="994" y="0"/>
                    <a:pt x="0" y="976"/>
                    <a:pt x="0" y="2197"/>
                  </a:cubicBezTo>
                  <a:lnTo>
                    <a:pt x="0" y="5927"/>
                  </a:lnTo>
                  <a:lnTo>
                    <a:pt x="4410" y="5927"/>
                  </a:lnTo>
                  <a:lnTo>
                    <a:pt x="4410" y="2197"/>
                  </a:lnTo>
                  <a:cubicBezTo>
                    <a:pt x="4410" y="976"/>
                    <a:pt x="3417" y="0"/>
                    <a:pt x="2196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4" name="Google Shape;64;p2"/>
            <p:cNvSpPr/>
            <p:nvPr/>
          </p:nvSpPr>
          <p:spPr>
            <a:xfrm>
              <a:off x="3501675" y="1562125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214" y="0"/>
                  </a:moveTo>
                  <a:cubicBezTo>
                    <a:pt x="994" y="0"/>
                    <a:pt x="0" y="976"/>
                    <a:pt x="18" y="2197"/>
                  </a:cubicBezTo>
                  <a:lnTo>
                    <a:pt x="18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76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5" name="Google Shape;65;p2"/>
            <p:cNvSpPr/>
            <p:nvPr/>
          </p:nvSpPr>
          <p:spPr>
            <a:xfrm>
              <a:off x="3648975" y="1562125"/>
              <a:ext cx="109825" cy="148175"/>
            </a:xfrm>
            <a:custGeom>
              <a:avLst/>
              <a:gdLst/>
              <a:ahLst/>
              <a:cxnLst/>
              <a:rect l="l" t="t" r="r" b="b"/>
              <a:pathLst>
                <a:path w="4393" h="5927" extrusionOk="0">
                  <a:moveTo>
                    <a:pt x="2197" y="0"/>
                  </a:moveTo>
                  <a:cubicBezTo>
                    <a:pt x="976" y="0"/>
                    <a:pt x="0" y="976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76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" name="Google Shape;66;p2"/>
            <p:cNvSpPr/>
            <p:nvPr/>
          </p:nvSpPr>
          <p:spPr>
            <a:xfrm>
              <a:off x="3352625" y="1156400"/>
              <a:ext cx="109850" cy="148200"/>
            </a:xfrm>
            <a:custGeom>
              <a:avLst/>
              <a:gdLst/>
              <a:ahLst/>
              <a:cxnLst/>
              <a:rect l="l" t="t" r="r" b="b"/>
              <a:pathLst>
                <a:path w="4394" h="5928" extrusionOk="0">
                  <a:moveTo>
                    <a:pt x="2197" y="1"/>
                  </a:moveTo>
                  <a:cubicBezTo>
                    <a:pt x="977" y="1"/>
                    <a:pt x="1" y="994"/>
                    <a:pt x="1" y="2197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77"/>
                    <a:pt x="3417" y="1"/>
                    <a:pt x="2197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7" name="Google Shape;67;p2"/>
            <p:cNvSpPr/>
            <p:nvPr/>
          </p:nvSpPr>
          <p:spPr>
            <a:xfrm>
              <a:off x="3499500" y="1156400"/>
              <a:ext cx="109825" cy="148200"/>
            </a:xfrm>
            <a:custGeom>
              <a:avLst/>
              <a:gdLst/>
              <a:ahLst/>
              <a:cxnLst/>
              <a:rect l="l" t="t" r="r" b="b"/>
              <a:pathLst>
                <a:path w="4393" h="5928" extrusionOk="0">
                  <a:moveTo>
                    <a:pt x="2197" y="1"/>
                  </a:moveTo>
                  <a:cubicBezTo>
                    <a:pt x="994" y="1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1"/>
                    <a:pt x="2197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" name="Google Shape;68;p2"/>
            <p:cNvSpPr/>
            <p:nvPr/>
          </p:nvSpPr>
          <p:spPr>
            <a:xfrm>
              <a:off x="3646350" y="1156400"/>
              <a:ext cx="110275" cy="148200"/>
            </a:xfrm>
            <a:custGeom>
              <a:avLst/>
              <a:gdLst/>
              <a:ahLst/>
              <a:cxnLst/>
              <a:rect l="l" t="t" r="r" b="b"/>
              <a:pathLst>
                <a:path w="4411" h="5928" extrusionOk="0">
                  <a:moveTo>
                    <a:pt x="2214" y="1"/>
                  </a:moveTo>
                  <a:cubicBezTo>
                    <a:pt x="994" y="1"/>
                    <a:pt x="1" y="994"/>
                    <a:pt x="1" y="2197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1"/>
                    <a:pt x="2214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" name="Google Shape;69;p2"/>
            <p:cNvSpPr/>
            <p:nvPr/>
          </p:nvSpPr>
          <p:spPr>
            <a:xfrm>
              <a:off x="3813700" y="459175"/>
              <a:ext cx="231850" cy="1423700"/>
            </a:xfrm>
            <a:custGeom>
              <a:avLst/>
              <a:gdLst/>
              <a:ahLst/>
              <a:cxnLst/>
              <a:rect l="l" t="t" r="r" b="b"/>
              <a:pathLst>
                <a:path w="9274" h="56948" extrusionOk="0">
                  <a:moveTo>
                    <a:pt x="0" y="0"/>
                  </a:moveTo>
                  <a:lnTo>
                    <a:pt x="0" y="56948"/>
                  </a:lnTo>
                  <a:lnTo>
                    <a:pt x="9274" y="56948"/>
                  </a:lnTo>
                  <a:lnTo>
                    <a:pt x="927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70" name="Google Shape;70;p2"/>
          <p:cNvGrpSpPr/>
          <p:nvPr userDrawn="1"/>
        </p:nvGrpSpPr>
        <p:grpSpPr>
          <a:xfrm>
            <a:off x="5172958" y="2730008"/>
            <a:ext cx="891924" cy="1726789"/>
            <a:chOff x="2607875" y="643925"/>
            <a:chExt cx="654575" cy="1267275"/>
          </a:xfrm>
        </p:grpSpPr>
        <p:sp>
          <p:nvSpPr>
            <p:cNvPr id="71" name="Google Shape;71;p2"/>
            <p:cNvSpPr/>
            <p:nvPr/>
          </p:nvSpPr>
          <p:spPr>
            <a:xfrm>
              <a:off x="2607875" y="643925"/>
              <a:ext cx="654575" cy="1267275"/>
            </a:xfrm>
            <a:custGeom>
              <a:avLst/>
              <a:gdLst/>
              <a:ahLst/>
              <a:cxnLst/>
              <a:rect l="l" t="t" r="r" b="b"/>
              <a:pathLst>
                <a:path w="26183" h="50691" extrusionOk="0">
                  <a:moveTo>
                    <a:pt x="1" y="1"/>
                  </a:moveTo>
                  <a:lnTo>
                    <a:pt x="1" y="50691"/>
                  </a:lnTo>
                  <a:lnTo>
                    <a:pt x="26183" y="50691"/>
                  </a:lnTo>
                  <a:lnTo>
                    <a:pt x="26183" y="1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" name="Google Shape;72;p2"/>
            <p:cNvSpPr/>
            <p:nvPr/>
          </p:nvSpPr>
          <p:spPr>
            <a:xfrm>
              <a:off x="2667150" y="718450"/>
              <a:ext cx="51875" cy="210500"/>
            </a:xfrm>
            <a:custGeom>
              <a:avLst/>
              <a:gdLst/>
              <a:ahLst/>
              <a:cxnLst/>
              <a:rect l="l" t="t" r="r" b="b"/>
              <a:pathLst>
                <a:path w="2075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75" y="8420"/>
                  </a:lnTo>
                  <a:lnTo>
                    <a:pt x="2075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" name="Google Shape;73;p2"/>
            <p:cNvSpPr/>
            <p:nvPr/>
          </p:nvSpPr>
          <p:spPr>
            <a:xfrm>
              <a:off x="2765200" y="7184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" name="Google Shape;74;p2"/>
            <p:cNvSpPr/>
            <p:nvPr/>
          </p:nvSpPr>
          <p:spPr>
            <a:xfrm>
              <a:off x="2863250" y="7184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" name="Google Shape;75;p2"/>
            <p:cNvSpPr/>
            <p:nvPr/>
          </p:nvSpPr>
          <p:spPr>
            <a:xfrm>
              <a:off x="2960875" y="7184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" name="Google Shape;76;p2"/>
            <p:cNvSpPr/>
            <p:nvPr/>
          </p:nvSpPr>
          <p:spPr>
            <a:xfrm>
              <a:off x="2667150" y="1012175"/>
              <a:ext cx="51875" cy="210500"/>
            </a:xfrm>
            <a:custGeom>
              <a:avLst/>
              <a:gdLst/>
              <a:ahLst/>
              <a:cxnLst/>
              <a:rect l="l" t="t" r="r" b="b"/>
              <a:pathLst>
                <a:path w="2075" h="8420" extrusionOk="0">
                  <a:moveTo>
                    <a:pt x="1" y="0"/>
                  </a:moveTo>
                  <a:lnTo>
                    <a:pt x="1" y="8419"/>
                  </a:lnTo>
                  <a:lnTo>
                    <a:pt x="2075" y="8419"/>
                  </a:lnTo>
                  <a:lnTo>
                    <a:pt x="207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7" name="Google Shape;77;p2"/>
            <p:cNvSpPr/>
            <p:nvPr/>
          </p:nvSpPr>
          <p:spPr>
            <a:xfrm>
              <a:off x="2765200" y="10121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0"/>
                  </a:moveTo>
                  <a:lnTo>
                    <a:pt x="1" y="8419"/>
                  </a:lnTo>
                  <a:lnTo>
                    <a:pt x="2058" y="8419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8" name="Google Shape;78;p2"/>
            <p:cNvSpPr/>
            <p:nvPr/>
          </p:nvSpPr>
          <p:spPr>
            <a:xfrm>
              <a:off x="2863250" y="10121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0"/>
                  </a:moveTo>
                  <a:lnTo>
                    <a:pt x="1" y="8419"/>
                  </a:lnTo>
                  <a:lnTo>
                    <a:pt x="2058" y="8419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9" name="Google Shape;79;p2"/>
            <p:cNvSpPr/>
            <p:nvPr/>
          </p:nvSpPr>
          <p:spPr>
            <a:xfrm>
              <a:off x="2960875" y="10121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19"/>
                  </a:lnTo>
                  <a:lnTo>
                    <a:pt x="2057" y="8419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" name="Google Shape;80;p2"/>
            <p:cNvSpPr/>
            <p:nvPr/>
          </p:nvSpPr>
          <p:spPr>
            <a:xfrm>
              <a:off x="2667150" y="1294125"/>
              <a:ext cx="51875" cy="210050"/>
            </a:xfrm>
            <a:custGeom>
              <a:avLst/>
              <a:gdLst/>
              <a:ahLst/>
              <a:cxnLst/>
              <a:rect l="l" t="t" r="r" b="b"/>
              <a:pathLst>
                <a:path w="2075" h="8402" extrusionOk="0">
                  <a:moveTo>
                    <a:pt x="1" y="0"/>
                  </a:moveTo>
                  <a:lnTo>
                    <a:pt x="1" y="8402"/>
                  </a:lnTo>
                  <a:lnTo>
                    <a:pt x="2075" y="8402"/>
                  </a:lnTo>
                  <a:lnTo>
                    <a:pt x="207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" name="Google Shape;81;p2"/>
            <p:cNvSpPr/>
            <p:nvPr/>
          </p:nvSpPr>
          <p:spPr>
            <a:xfrm>
              <a:off x="2765200" y="1294125"/>
              <a:ext cx="51450" cy="210050"/>
            </a:xfrm>
            <a:custGeom>
              <a:avLst/>
              <a:gdLst/>
              <a:ahLst/>
              <a:cxnLst/>
              <a:rect l="l" t="t" r="r" b="b"/>
              <a:pathLst>
                <a:path w="2058" h="8402" extrusionOk="0">
                  <a:moveTo>
                    <a:pt x="1" y="0"/>
                  </a:moveTo>
                  <a:lnTo>
                    <a:pt x="1" y="8402"/>
                  </a:lnTo>
                  <a:lnTo>
                    <a:pt x="2058" y="8402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2" name="Google Shape;82;p2"/>
            <p:cNvSpPr/>
            <p:nvPr/>
          </p:nvSpPr>
          <p:spPr>
            <a:xfrm>
              <a:off x="2863250" y="1294125"/>
              <a:ext cx="51450" cy="210050"/>
            </a:xfrm>
            <a:custGeom>
              <a:avLst/>
              <a:gdLst/>
              <a:ahLst/>
              <a:cxnLst/>
              <a:rect l="l" t="t" r="r" b="b"/>
              <a:pathLst>
                <a:path w="2058" h="8402" extrusionOk="0">
                  <a:moveTo>
                    <a:pt x="1" y="0"/>
                  </a:moveTo>
                  <a:lnTo>
                    <a:pt x="1" y="8402"/>
                  </a:lnTo>
                  <a:lnTo>
                    <a:pt x="2058" y="8402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" name="Google Shape;83;p2"/>
            <p:cNvSpPr/>
            <p:nvPr/>
          </p:nvSpPr>
          <p:spPr>
            <a:xfrm>
              <a:off x="2960875" y="1294125"/>
              <a:ext cx="51450" cy="210050"/>
            </a:xfrm>
            <a:custGeom>
              <a:avLst/>
              <a:gdLst/>
              <a:ahLst/>
              <a:cxnLst/>
              <a:rect l="l" t="t" r="r" b="b"/>
              <a:pathLst>
                <a:path w="2058" h="8402" extrusionOk="0">
                  <a:moveTo>
                    <a:pt x="0" y="0"/>
                  </a:moveTo>
                  <a:lnTo>
                    <a:pt x="0" y="8402"/>
                  </a:lnTo>
                  <a:lnTo>
                    <a:pt x="2057" y="8402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" name="Google Shape;84;p2"/>
            <p:cNvSpPr/>
            <p:nvPr/>
          </p:nvSpPr>
          <p:spPr>
            <a:xfrm>
              <a:off x="2667150" y="1568650"/>
              <a:ext cx="51875" cy="210525"/>
            </a:xfrm>
            <a:custGeom>
              <a:avLst/>
              <a:gdLst/>
              <a:ahLst/>
              <a:cxnLst/>
              <a:rect l="l" t="t" r="r" b="b"/>
              <a:pathLst>
                <a:path w="2075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75" y="8420"/>
                  </a:lnTo>
                  <a:lnTo>
                    <a:pt x="2075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" name="Google Shape;85;p2"/>
            <p:cNvSpPr/>
            <p:nvPr/>
          </p:nvSpPr>
          <p:spPr>
            <a:xfrm>
              <a:off x="2765200" y="1568650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" name="Google Shape;86;p2"/>
            <p:cNvSpPr/>
            <p:nvPr/>
          </p:nvSpPr>
          <p:spPr>
            <a:xfrm>
              <a:off x="2863250" y="1568650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" name="Google Shape;87;p2"/>
            <p:cNvSpPr/>
            <p:nvPr/>
          </p:nvSpPr>
          <p:spPr>
            <a:xfrm>
              <a:off x="2960875" y="1568650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" name="Google Shape;88;p2"/>
            <p:cNvSpPr/>
            <p:nvPr/>
          </p:nvSpPr>
          <p:spPr>
            <a:xfrm>
              <a:off x="3099450" y="643925"/>
              <a:ext cx="163000" cy="1267275"/>
            </a:xfrm>
            <a:custGeom>
              <a:avLst/>
              <a:gdLst/>
              <a:ahLst/>
              <a:cxnLst/>
              <a:rect l="l" t="t" r="r" b="b"/>
              <a:pathLst>
                <a:path w="6520" h="50691" extrusionOk="0">
                  <a:moveTo>
                    <a:pt x="0" y="1"/>
                  </a:moveTo>
                  <a:lnTo>
                    <a:pt x="0" y="50691"/>
                  </a:lnTo>
                  <a:lnTo>
                    <a:pt x="6520" y="50691"/>
                  </a:lnTo>
                  <a:lnTo>
                    <a:pt x="652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9" name="Google Shape;89;p2"/>
          <p:cNvGrpSpPr/>
          <p:nvPr/>
        </p:nvGrpSpPr>
        <p:grpSpPr>
          <a:xfrm>
            <a:off x="8195570" y="1969438"/>
            <a:ext cx="891371" cy="1727419"/>
            <a:chOff x="4826000" y="484000"/>
            <a:chExt cx="654150" cy="1267700"/>
          </a:xfrm>
        </p:grpSpPr>
        <p:sp>
          <p:nvSpPr>
            <p:cNvPr id="90" name="Google Shape;90;p2"/>
            <p:cNvSpPr/>
            <p:nvPr/>
          </p:nvSpPr>
          <p:spPr>
            <a:xfrm>
              <a:off x="4826000" y="484000"/>
              <a:ext cx="654150" cy="1267700"/>
            </a:xfrm>
            <a:custGeom>
              <a:avLst/>
              <a:gdLst/>
              <a:ahLst/>
              <a:cxnLst/>
              <a:rect l="l" t="t" r="r" b="b"/>
              <a:pathLst>
                <a:path w="26166" h="50708" extrusionOk="0">
                  <a:moveTo>
                    <a:pt x="1" y="1"/>
                  </a:moveTo>
                  <a:lnTo>
                    <a:pt x="1" y="50708"/>
                  </a:lnTo>
                  <a:lnTo>
                    <a:pt x="26165" y="50708"/>
                  </a:lnTo>
                  <a:lnTo>
                    <a:pt x="26165" y="1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" name="Google Shape;91;p2"/>
            <p:cNvSpPr/>
            <p:nvPr/>
          </p:nvSpPr>
          <p:spPr>
            <a:xfrm>
              <a:off x="4885275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" name="Google Shape;92;p2"/>
            <p:cNvSpPr/>
            <p:nvPr/>
          </p:nvSpPr>
          <p:spPr>
            <a:xfrm>
              <a:off x="4982900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" name="Google Shape;93;p2"/>
            <p:cNvSpPr/>
            <p:nvPr/>
          </p:nvSpPr>
          <p:spPr>
            <a:xfrm>
              <a:off x="5080950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" name="Google Shape;94;p2"/>
            <p:cNvSpPr/>
            <p:nvPr/>
          </p:nvSpPr>
          <p:spPr>
            <a:xfrm>
              <a:off x="5179000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" name="Google Shape;95;p2"/>
            <p:cNvSpPr/>
            <p:nvPr/>
          </p:nvSpPr>
          <p:spPr>
            <a:xfrm>
              <a:off x="4885275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0"/>
                  </a:moveTo>
                  <a:lnTo>
                    <a:pt x="1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" name="Google Shape;96;p2"/>
            <p:cNvSpPr/>
            <p:nvPr/>
          </p:nvSpPr>
          <p:spPr>
            <a:xfrm>
              <a:off x="4982900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" name="Google Shape;97;p2"/>
            <p:cNvSpPr/>
            <p:nvPr/>
          </p:nvSpPr>
          <p:spPr>
            <a:xfrm>
              <a:off x="5080950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" name="Google Shape;98;p2"/>
            <p:cNvSpPr/>
            <p:nvPr/>
          </p:nvSpPr>
          <p:spPr>
            <a:xfrm>
              <a:off x="5179000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" name="Google Shape;99;p2"/>
            <p:cNvSpPr/>
            <p:nvPr/>
          </p:nvSpPr>
          <p:spPr>
            <a:xfrm>
              <a:off x="4885275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" name="Google Shape;100;p2"/>
            <p:cNvSpPr/>
            <p:nvPr/>
          </p:nvSpPr>
          <p:spPr>
            <a:xfrm>
              <a:off x="4982900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" name="Google Shape;101;p2"/>
            <p:cNvSpPr/>
            <p:nvPr/>
          </p:nvSpPr>
          <p:spPr>
            <a:xfrm>
              <a:off x="5080950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" name="Google Shape;102;p2"/>
            <p:cNvSpPr/>
            <p:nvPr/>
          </p:nvSpPr>
          <p:spPr>
            <a:xfrm>
              <a:off x="5179000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" name="Google Shape;103;p2"/>
            <p:cNvSpPr/>
            <p:nvPr/>
          </p:nvSpPr>
          <p:spPr>
            <a:xfrm>
              <a:off x="4885275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1" y="1"/>
                  </a:moveTo>
                  <a:lnTo>
                    <a:pt x="1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" name="Google Shape;104;p2"/>
            <p:cNvSpPr/>
            <p:nvPr/>
          </p:nvSpPr>
          <p:spPr>
            <a:xfrm>
              <a:off x="4982900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0" y="1"/>
                  </a:moveTo>
                  <a:lnTo>
                    <a:pt x="0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" name="Google Shape;105;p2"/>
            <p:cNvSpPr/>
            <p:nvPr/>
          </p:nvSpPr>
          <p:spPr>
            <a:xfrm>
              <a:off x="5080950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0" y="1"/>
                  </a:moveTo>
                  <a:lnTo>
                    <a:pt x="0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6" name="Google Shape;106;p2"/>
            <p:cNvSpPr/>
            <p:nvPr/>
          </p:nvSpPr>
          <p:spPr>
            <a:xfrm>
              <a:off x="5179000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0" y="1"/>
                  </a:moveTo>
                  <a:lnTo>
                    <a:pt x="0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" name="Google Shape;107;p2"/>
            <p:cNvSpPr/>
            <p:nvPr/>
          </p:nvSpPr>
          <p:spPr>
            <a:xfrm>
              <a:off x="5317575" y="484000"/>
              <a:ext cx="162575" cy="1267700"/>
            </a:xfrm>
            <a:custGeom>
              <a:avLst/>
              <a:gdLst/>
              <a:ahLst/>
              <a:cxnLst/>
              <a:rect l="l" t="t" r="r" b="b"/>
              <a:pathLst>
                <a:path w="6503" h="50708" extrusionOk="0">
                  <a:moveTo>
                    <a:pt x="0" y="1"/>
                  </a:moveTo>
                  <a:lnTo>
                    <a:pt x="0" y="50708"/>
                  </a:lnTo>
                  <a:lnTo>
                    <a:pt x="6502" y="50708"/>
                  </a:lnTo>
                  <a:lnTo>
                    <a:pt x="650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08" name="Google Shape;108;p2"/>
          <p:cNvGrpSpPr/>
          <p:nvPr/>
        </p:nvGrpSpPr>
        <p:grpSpPr>
          <a:xfrm>
            <a:off x="6157382" y="2265586"/>
            <a:ext cx="1184079" cy="2130184"/>
            <a:chOff x="5195125" y="2889950"/>
            <a:chExt cx="787025" cy="1415875"/>
          </a:xfrm>
        </p:grpSpPr>
        <p:sp>
          <p:nvSpPr>
            <p:cNvPr id="109" name="Google Shape;109;p2"/>
            <p:cNvSpPr/>
            <p:nvPr/>
          </p:nvSpPr>
          <p:spPr>
            <a:xfrm>
              <a:off x="5291425" y="3540550"/>
              <a:ext cx="25" cy="692925"/>
            </a:xfrm>
            <a:custGeom>
              <a:avLst/>
              <a:gdLst/>
              <a:ahLst/>
              <a:cxnLst/>
              <a:rect l="l" t="t" r="r" b="b"/>
              <a:pathLst>
                <a:path w="1" h="27717" fill="none" extrusionOk="0">
                  <a:moveTo>
                    <a:pt x="0" y="1"/>
                  </a:moveTo>
                  <a:lnTo>
                    <a:pt x="0" y="27716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" name="Google Shape;110;p2"/>
            <p:cNvSpPr/>
            <p:nvPr/>
          </p:nvSpPr>
          <p:spPr>
            <a:xfrm>
              <a:off x="5345900" y="3298700"/>
              <a:ext cx="25" cy="934775"/>
            </a:xfrm>
            <a:custGeom>
              <a:avLst/>
              <a:gdLst/>
              <a:ahLst/>
              <a:cxnLst/>
              <a:rect l="l" t="t" r="r" b="b"/>
              <a:pathLst>
                <a:path w="1" h="37391" fill="none" extrusionOk="0">
                  <a:moveTo>
                    <a:pt x="0" y="1"/>
                  </a:moveTo>
                  <a:lnTo>
                    <a:pt x="0" y="37390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" name="Google Shape;111;p2"/>
            <p:cNvSpPr/>
            <p:nvPr/>
          </p:nvSpPr>
          <p:spPr>
            <a:xfrm>
              <a:off x="5238250" y="3536200"/>
              <a:ext cx="25" cy="755675"/>
            </a:xfrm>
            <a:custGeom>
              <a:avLst/>
              <a:gdLst/>
              <a:ahLst/>
              <a:cxnLst/>
              <a:rect l="l" t="t" r="r" b="b"/>
              <a:pathLst>
                <a:path w="1" h="30227" fill="none" extrusionOk="0">
                  <a:moveTo>
                    <a:pt x="1" y="1"/>
                  </a:moveTo>
                  <a:lnTo>
                    <a:pt x="1" y="30226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" name="Google Shape;112;p2"/>
            <p:cNvSpPr/>
            <p:nvPr/>
          </p:nvSpPr>
          <p:spPr>
            <a:xfrm>
              <a:off x="5433925" y="2889950"/>
              <a:ext cx="25" cy="1335250"/>
            </a:xfrm>
            <a:custGeom>
              <a:avLst/>
              <a:gdLst/>
              <a:ahLst/>
              <a:cxnLst/>
              <a:rect l="l" t="t" r="r" b="b"/>
              <a:pathLst>
                <a:path w="1" h="53410" fill="none" extrusionOk="0">
                  <a:moveTo>
                    <a:pt x="0" y="0"/>
                  </a:moveTo>
                  <a:lnTo>
                    <a:pt x="0" y="53409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" name="Google Shape;113;p2"/>
            <p:cNvSpPr/>
            <p:nvPr/>
          </p:nvSpPr>
          <p:spPr>
            <a:xfrm>
              <a:off x="5504075" y="2970550"/>
              <a:ext cx="25" cy="1335275"/>
            </a:xfrm>
            <a:custGeom>
              <a:avLst/>
              <a:gdLst/>
              <a:ahLst/>
              <a:cxnLst/>
              <a:rect l="l" t="t" r="r" b="b"/>
              <a:pathLst>
                <a:path w="1" h="53411" fill="none" extrusionOk="0">
                  <a:moveTo>
                    <a:pt x="1" y="1"/>
                  </a:moveTo>
                  <a:lnTo>
                    <a:pt x="1" y="53410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" name="Google Shape;114;p2"/>
            <p:cNvSpPr/>
            <p:nvPr/>
          </p:nvSpPr>
          <p:spPr>
            <a:xfrm>
              <a:off x="5574250" y="2889950"/>
              <a:ext cx="25" cy="1335250"/>
            </a:xfrm>
            <a:custGeom>
              <a:avLst/>
              <a:gdLst/>
              <a:ahLst/>
              <a:cxnLst/>
              <a:rect l="l" t="t" r="r" b="b"/>
              <a:pathLst>
                <a:path w="1" h="53410" fill="none" extrusionOk="0">
                  <a:moveTo>
                    <a:pt x="0" y="0"/>
                  </a:moveTo>
                  <a:lnTo>
                    <a:pt x="0" y="53409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" name="Google Shape;115;p2"/>
            <p:cNvSpPr/>
            <p:nvPr/>
          </p:nvSpPr>
          <p:spPr>
            <a:xfrm>
              <a:off x="5574250" y="2889950"/>
              <a:ext cx="25" cy="1335250"/>
            </a:xfrm>
            <a:custGeom>
              <a:avLst/>
              <a:gdLst/>
              <a:ahLst/>
              <a:cxnLst/>
              <a:rect l="l" t="t" r="r" b="b"/>
              <a:pathLst>
                <a:path w="1" h="53410" fill="none" extrusionOk="0">
                  <a:moveTo>
                    <a:pt x="0" y="0"/>
                  </a:moveTo>
                  <a:lnTo>
                    <a:pt x="0" y="53409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" name="Google Shape;116;p2"/>
            <p:cNvSpPr/>
            <p:nvPr/>
          </p:nvSpPr>
          <p:spPr>
            <a:xfrm>
              <a:off x="5643975" y="2937000"/>
              <a:ext cx="25" cy="1335250"/>
            </a:xfrm>
            <a:custGeom>
              <a:avLst/>
              <a:gdLst/>
              <a:ahLst/>
              <a:cxnLst/>
              <a:rect l="l" t="t" r="r" b="b"/>
              <a:pathLst>
                <a:path w="1" h="53410" fill="none" extrusionOk="0">
                  <a:moveTo>
                    <a:pt x="0" y="1"/>
                  </a:moveTo>
                  <a:lnTo>
                    <a:pt x="0" y="53410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" name="Google Shape;117;p2"/>
            <p:cNvSpPr/>
            <p:nvPr/>
          </p:nvSpPr>
          <p:spPr>
            <a:xfrm>
              <a:off x="5714125" y="2889950"/>
              <a:ext cx="25" cy="1335250"/>
            </a:xfrm>
            <a:custGeom>
              <a:avLst/>
              <a:gdLst/>
              <a:ahLst/>
              <a:cxnLst/>
              <a:rect l="l" t="t" r="r" b="b"/>
              <a:pathLst>
                <a:path w="1" h="53410" fill="none" extrusionOk="0">
                  <a:moveTo>
                    <a:pt x="1" y="0"/>
                  </a:moveTo>
                  <a:lnTo>
                    <a:pt x="1" y="53409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8" name="Google Shape;118;p2"/>
            <p:cNvSpPr/>
            <p:nvPr/>
          </p:nvSpPr>
          <p:spPr>
            <a:xfrm>
              <a:off x="5784300" y="2889950"/>
              <a:ext cx="25" cy="1335250"/>
            </a:xfrm>
            <a:custGeom>
              <a:avLst/>
              <a:gdLst/>
              <a:ahLst/>
              <a:cxnLst/>
              <a:rect l="l" t="t" r="r" b="b"/>
              <a:pathLst>
                <a:path w="1" h="53410" fill="none" extrusionOk="0">
                  <a:moveTo>
                    <a:pt x="0" y="0"/>
                  </a:moveTo>
                  <a:lnTo>
                    <a:pt x="0" y="53409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" name="Google Shape;119;p2"/>
            <p:cNvSpPr/>
            <p:nvPr/>
          </p:nvSpPr>
          <p:spPr>
            <a:xfrm>
              <a:off x="5827425" y="3031575"/>
              <a:ext cx="25" cy="1210175"/>
            </a:xfrm>
            <a:custGeom>
              <a:avLst/>
              <a:gdLst/>
              <a:ahLst/>
              <a:cxnLst/>
              <a:rect l="l" t="t" r="r" b="b"/>
              <a:pathLst>
                <a:path w="1" h="48407" fill="none" extrusionOk="0">
                  <a:moveTo>
                    <a:pt x="1" y="0"/>
                  </a:moveTo>
                  <a:lnTo>
                    <a:pt x="1" y="48407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" name="Google Shape;120;p2"/>
            <p:cNvSpPr/>
            <p:nvPr/>
          </p:nvSpPr>
          <p:spPr>
            <a:xfrm>
              <a:off x="5897600" y="3273425"/>
              <a:ext cx="25" cy="970950"/>
            </a:xfrm>
            <a:custGeom>
              <a:avLst/>
              <a:gdLst/>
              <a:ahLst/>
              <a:cxnLst/>
              <a:rect l="l" t="t" r="r" b="b"/>
              <a:pathLst>
                <a:path w="1" h="38838" fill="none" extrusionOk="0">
                  <a:moveTo>
                    <a:pt x="0" y="1"/>
                  </a:moveTo>
                  <a:lnTo>
                    <a:pt x="0" y="38837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" name="Google Shape;121;p2"/>
            <p:cNvSpPr/>
            <p:nvPr/>
          </p:nvSpPr>
          <p:spPr>
            <a:xfrm>
              <a:off x="5407350" y="3131800"/>
              <a:ext cx="466300" cy="25"/>
            </a:xfrm>
            <a:custGeom>
              <a:avLst/>
              <a:gdLst/>
              <a:ahLst/>
              <a:cxnLst/>
              <a:rect l="l" t="t" r="r" b="b"/>
              <a:pathLst>
                <a:path w="18652" h="1" fill="none" extrusionOk="0">
                  <a:moveTo>
                    <a:pt x="0" y="0"/>
                  </a:moveTo>
                  <a:lnTo>
                    <a:pt x="18652" y="0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" name="Google Shape;122;p2"/>
            <p:cNvSpPr/>
            <p:nvPr/>
          </p:nvSpPr>
          <p:spPr>
            <a:xfrm>
              <a:off x="5332825" y="3201075"/>
              <a:ext cx="649325" cy="25"/>
            </a:xfrm>
            <a:custGeom>
              <a:avLst/>
              <a:gdLst/>
              <a:ahLst/>
              <a:cxnLst/>
              <a:rect l="l" t="t" r="r" b="b"/>
              <a:pathLst>
                <a:path w="25973" h="1" fill="none" extrusionOk="0">
                  <a:moveTo>
                    <a:pt x="0" y="1"/>
                  </a:moveTo>
                  <a:lnTo>
                    <a:pt x="25973" y="1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" name="Google Shape;123;p2"/>
            <p:cNvSpPr/>
            <p:nvPr/>
          </p:nvSpPr>
          <p:spPr>
            <a:xfrm>
              <a:off x="5332825" y="3251200"/>
              <a:ext cx="649325" cy="25"/>
            </a:xfrm>
            <a:custGeom>
              <a:avLst/>
              <a:gdLst/>
              <a:ahLst/>
              <a:cxnLst/>
              <a:rect l="l" t="t" r="r" b="b"/>
              <a:pathLst>
                <a:path w="25973" h="1" fill="none" extrusionOk="0">
                  <a:moveTo>
                    <a:pt x="0" y="1"/>
                  </a:moveTo>
                  <a:lnTo>
                    <a:pt x="25973" y="1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" name="Google Shape;124;p2"/>
            <p:cNvSpPr/>
            <p:nvPr/>
          </p:nvSpPr>
          <p:spPr>
            <a:xfrm>
              <a:off x="5332825" y="3304375"/>
              <a:ext cx="649325" cy="25"/>
            </a:xfrm>
            <a:custGeom>
              <a:avLst/>
              <a:gdLst/>
              <a:ahLst/>
              <a:cxnLst/>
              <a:rect l="l" t="t" r="r" b="b"/>
              <a:pathLst>
                <a:path w="25973" h="1" fill="none" extrusionOk="0">
                  <a:moveTo>
                    <a:pt x="0" y="0"/>
                  </a:moveTo>
                  <a:lnTo>
                    <a:pt x="25973" y="0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" name="Google Shape;125;p2"/>
            <p:cNvSpPr/>
            <p:nvPr/>
          </p:nvSpPr>
          <p:spPr>
            <a:xfrm>
              <a:off x="5332825" y="3404150"/>
              <a:ext cx="649325" cy="25"/>
            </a:xfrm>
            <a:custGeom>
              <a:avLst/>
              <a:gdLst/>
              <a:ahLst/>
              <a:cxnLst/>
              <a:rect l="l" t="t" r="r" b="b"/>
              <a:pathLst>
                <a:path w="25973" h="1" fill="none" extrusionOk="0">
                  <a:moveTo>
                    <a:pt x="0" y="1"/>
                  </a:moveTo>
                  <a:lnTo>
                    <a:pt x="25973" y="1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" name="Google Shape;126;p2"/>
            <p:cNvSpPr/>
            <p:nvPr/>
          </p:nvSpPr>
          <p:spPr>
            <a:xfrm>
              <a:off x="5332825" y="3404150"/>
              <a:ext cx="649325" cy="25"/>
            </a:xfrm>
            <a:custGeom>
              <a:avLst/>
              <a:gdLst/>
              <a:ahLst/>
              <a:cxnLst/>
              <a:rect l="l" t="t" r="r" b="b"/>
              <a:pathLst>
                <a:path w="25973" h="1" fill="none" extrusionOk="0">
                  <a:moveTo>
                    <a:pt x="0" y="1"/>
                  </a:moveTo>
                  <a:lnTo>
                    <a:pt x="25973" y="1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" name="Google Shape;127;p2"/>
            <p:cNvSpPr/>
            <p:nvPr/>
          </p:nvSpPr>
          <p:spPr>
            <a:xfrm>
              <a:off x="5332825" y="3504400"/>
              <a:ext cx="649325" cy="25"/>
            </a:xfrm>
            <a:custGeom>
              <a:avLst/>
              <a:gdLst/>
              <a:ahLst/>
              <a:cxnLst/>
              <a:rect l="l" t="t" r="r" b="b"/>
              <a:pathLst>
                <a:path w="25973" h="1" fill="none" extrusionOk="0">
                  <a:moveTo>
                    <a:pt x="0" y="0"/>
                  </a:moveTo>
                  <a:lnTo>
                    <a:pt x="25973" y="0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" name="Google Shape;128;p2"/>
            <p:cNvSpPr/>
            <p:nvPr/>
          </p:nvSpPr>
          <p:spPr>
            <a:xfrm>
              <a:off x="5332825" y="3504400"/>
              <a:ext cx="649325" cy="25"/>
            </a:xfrm>
            <a:custGeom>
              <a:avLst/>
              <a:gdLst/>
              <a:ahLst/>
              <a:cxnLst/>
              <a:rect l="l" t="t" r="r" b="b"/>
              <a:pathLst>
                <a:path w="25973" h="1" fill="none" extrusionOk="0">
                  <a:moveTo>
                    <a:pt x="0" y="0"/>
                  </a:moveTo>
                  <a:lnTo>
                    <a:pt x="25973" y="0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" name="Google Shape;129;p2"/>
            <p:cNvSpPr/>
            <p:nvPr/>
          </p:nvSpPr>
          <p:spPr>
            <a:xfrm>
              <a:off x="5332825" y="3604625"/>
              <a:ext cx="649325" cy="25"/>
            </a:xfrm>
            <a:custGeom>
              <a:avLst/>
              <a:gdLst/>
              <a:ahLst/>
              <a:cxnLst/>
              <a:rect l="l" t="t" r="r" b="b"/>
              <a:pathLst>
                <a:path w="25973" h="1" fill="none" extrusionOk="0">
                  <a:moveTo>
                    <a:pt x="0" y="0"/>
                  </a:moveTo>
                  <a:lnTo>
                    <a:pt x="25973" y="0"/>
                  </a:lnTo>
                </a:path>
              </a:pathLst>
            </a:custGeom>
            <a:noFill/>
            <a:ln w="522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" name="Google Shape;130;p2"/>
            <p:cNvSpPr/>
            <p:nvPr/>
          </p:nvSpPr>
          <p:spPr>
            <a:xfrm>
              <a:off x="5195125" y="3604625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0"/>
                  </a:moveTo>
                  <a:lnTo>
                    <a:pt x="31481" y="0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" name="Google Shape;131;p2"/>
            <p:cNvSpPr/>
            <p:nvPr/>
          </p:nvSpPr>
          <p:spPr>
            <a:xfrm>
              <a:off x="5195125" y="3704850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0"/>
                  </a:moveTo>
                  <a:lnTo>
                    <a:pt x="31481" y="0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" name="Google Shape;132;p2"/>
            <p:cNvSpPr/>
            <p:nvPr/>
          </p:nvSpPr>
          <p:spPr>
            <a:xfrm>
              <a:off x="5195125" y="3791125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1"/>
                  </a:moveTo>
                  <a:lnTo>
                    <a:pt x="31481" y="1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" name="Google Shape;133;p2"/>
            <p:cNvSpPr/>
            <p:nvPr/>
          </p:nvSpPr>
          <p:spPr>
            <a:xfrm>
              <a:off x="5195125" y="3791125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1"/>
                  </a:moveTo>
                  <a:lnTo>
                    <a:pt x="31481" y="1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" name="Google Shape;134;p2"/>
            <p:cNvSpPr/>
            <p:nvPr/>
          </p:nvSpPr>
          <p:spPr>
            <a:xfrm>
              <a:off x="5195125" y="3877425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0"/>
                  </a:moveTo>
                  <a:lnTo>
                    <a:pt x="31481" y="0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" name="Google Shape;135;p2"/>
            <p:cNvSpPr/>
            <p:nvPr/>
          </p:nvSpPr>
          <p:spPr>
            <a:xfrm>
              <a:off x="5195125" y="3877425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0"/>
                  </a:moveTo>
                  <a:lnTo>
                    <a:pt x="31481" y="0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" name="Google Shape;136;p2"/>
            <p:cNvSpPr/>
            <p:nvPr/>
          </p:nvSpPr>
          <p:spPr>
            <a:xfrm>
              <a:off x="5195125" y="3963700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1"/>
                  </a:moveTo>
                  <a:lnTo>
                    <a:pt x="31481" y="1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" name="Google Shape;137;p2"/>
            <p:cNvSpPr/>
            <p:nvPr/>
          </p:nvSpPr>
          <p:spPr>
            <a:xfrm>
              <a:off x="5195125" y="3963700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1"/>
                  </a:moveTo>
                  <a:lnTo>
                    <a:pt x="31481" y="1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" name="Google Shape;138;p2"/>
            <p:cNvSpPr/>
            <p:nvPr/>
          </p:nvSpPr>
          <p:spPr>
            <a:xfrm>
              <a:off x="5195125" y="4049550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1"/>
                  </a:moveTo>
                  <a:lnTo>
                    <a:pt x="31481" y="1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" name="Google Shape;139;p2"/>
            <p:cNvSpPr/>
            <p:nvPr/>
          </p:nvSpPr>
          <p:spPr>
            <a:xfrm>
              <a:off x="5195125" y="4049550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1"/>
                  </a:moveTo>
                  <a:lnTo>
                    <a:pt x="31481" y="1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" name="Google Shape;140;p2"/>
            <p:cNvSpPr/>
            <p:nvPr/>
          </p:nvSpPr>
          <p:spPr>
            <a:xfrm>
              <a:off x="5195125" y="4135825"/>
              <a:ext cx="787025" cy="25"/>
            </a:xfrm>
            <a:custGeom>
              <a:avLst/>
              <a:gdLst/>
              <a:ahLst/>
              <a:cxnLst/>
              <a:rect l="l" t="t" r="r" b="b"/>
              <a:pathLst>
                <a:path w="31481" h="1" fill="none" extrusionOk="0">
                  <a:moveTo>
                    <a:pt x="0" y="1"/>
                  </a:moveTo>
                  <a:lnTo>
                    <a:pt x="31481" y="1"/>
                  </a:lnTo>
                </a:path>
              </a:pathLst>
            </a:custGeom>
            <a:noFill/>
            <a:ln w="5675" cap="flat" cmpd="sng">
              <a:solidFill>
                <a:schemeClr val="accent3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1" name="Google Shape;141;p2"/>
          <p:cNvGrpSpPr/>
          <p:nvPr/>
        </p:nvGrpSpPr>
        <p:grpSpPr>
          <a:xfrm>
            <a:off x="7341438" y="1489938"/>
            <a:ext cx="1782332" cy="2212156"/>
            <a:chOff x="5932450" y="2691225"/>
            <a:chExt cx="1445525" cy="1794125"/>
          </a:xfrm>
        </p:grpSpPr>
        <p:sp>
          <p:nvSpPr>
            <p:cNvPr id="142" name="Google Shape;142;p2"/>
            <p:cNvSpPr/>
            <p:nvPr/>
          </p:nvSpPr>
          <p:spPr>
            <a:xfrm>
              <a:off x="6817975" y="3120900"/>
              <a:ext cx="0" cy="1364450"/>
            </a:xfrm>
            <a:custGeom>
              <a:avLst/>
              <a:gdLst/>
              <a:ahLst/>
              <a:cxnLst/>
              <a:rect l="l" t="t" r="r" b="b"/>
              <a:pathLst>
                <a:path h="54578" fill="none" extrusionOk="0">
                  <a:moveTo>
                    <a:pt x="0" y="1"/>
                  </a:moveTo>
                  <a:lnTo>
                    <a:pt x="0" y="54578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" name="Google Shape;143;p2"/>
            <p:cNvSpPr/>
            <p:nvPr/>
          </p:nvSpPr>
          <p:spPr>
            <a:xfrm>
              <a:off x="6775700" y="3120900"/>
              <a:ext cx="25" cy="1364450"/>
            </a:xfrm>
            <a:custGeom>
              <a:avLst/>
              <a:gdLst/>
              <a:ahLst/>
              <a:cxnLst/>
              <a:rect l="l" t="t" r="r" b="b"/>
              <a:pathLst>
                <a:path w="1" h="54578" fill="none" extrusionOk="0">
                  <a:moveTo>
                    <a:pt x="0" y="1"/>
                  </a:moveTo>
                  <a:lnTo>
                    <a:pt x="0" y="54578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" name="Google Shape;144;p2"/>
            <p:cNvSpPr/>
            <p:nvPr/>
          </p:nvSpPr>
          <p:spPr>
            <a:xfrm>
              <a:off x="6776125" y="315357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80"/>
                  </a:lnTo>
                  <a:lnTo>
                    <a:pt x="1674" y="2180"/>
                  </a:lnTo>
                  <a:lnTo>
                    <a:pt x="1" y="1"/>
                  </a:lnTo>
                  <a:lnTo>
                    <a:pt x="1674" y="1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" name="Google Shape;145;p2"/>
            <p:cNvSpPr/>
            <p:nvPr/>
          </p:nvSpPr>
          <p:spPr>
            <a:xfrm>
              <a:off x="6776125" y="320937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70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" name="Google Shape;146;p2"/>
            <p:cNvSpPr/>
            <p:nvPr/>
          </p:nvSpPr>
          <p:spPr>
            <a:xfrm>
              <a:off x="6776125" y="320937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70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" name="Google Shape;147;p2"/>
            <p:cNvSpPr/>
            <p:nvPr/>
          </p:nvSpPr>
          <p:spPr>
            <a:xfrm>
              <a:off x="6776125" y="326557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80"/>
                  </a:lnTo>
                  <a:lnTo>
                    <a:pt x="1674" y="2180"/>
                  </a:lnTo>
                  <a:lnTo>
                    <a:pt x="1" y="1"/>
                  </a:lnTo>
                  <a:lnTo>
                    <a:pt x="1674" y="1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" name="Google Shape;148;p2"/>
            <p:cNvSpPr/>
            <p:nvPr/>
          </p:nvSpPr>
          <p:spPr>
            <a:xfrm>
              <a:off x="6776125" y="326557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80"/>
                  </a:lnTo>
                  <a:lnTo>
                    <a:pt x="1674" y="2180"/>
                  </a:lnTo>
                  <a:lnTo>
                    <a:pt x="1" y="1"/>
                  </a:lnTo>
                  <a:lnTo>
                    <a:pt x="1674" y="1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9" name="Google Shape;149;p2"/>
            <p:cNvSpPr/>
            <p:nvPr/>
          </p:nvSpPr>
          <p:spPr>
            <a:xfrm>
              <a:off x="6776125" y="332135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80"/>
                  </a:lnTo>
                  <a:lnTo>
                    <a:pt x="1674" y="2180"/>
                  </a:lnTo>
                  <a:lnTo>
                    <a:pt x="1" y="1"/>
                  </a:lnTo>
                  <a:lnTo>
                    <a:pt x="1674" y="1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0" name="Google Shape;150;p2"/>
            <p:cNvSpPr/>
            <p:nvPr/>
          </p:nvSpPr>
          <p:spPr>
            <a:xfrm>
              <a:off x="6776125" y="332135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80"/>
                  </a:lnTo>
                  <a:lnTo>
                    <a:pt x="1674" y="2180"/>
                  </a:lnTo>
                  <a:lnTo>
                    <a:pt x="1" y="1"/>
                  </a:lnTo>
                  <a:lnTo>
                    <a:pt x="1674" y="1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" name="Google Shape;151;p2"/>
            <p:cNvSpPr/>
            <p:nvPr/>
          </p:nvSpPr>
          <p:spPr>
            <a:xfrm>
              <a:off x="6776125" y="337715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" name="Google Shape;152;p2"/>
            <p:cNvSpPr/>
            <p:nvPr/>
          </p:nvSpPr>
          <p:spPr>
            <a:xfrm>
              <a:off x="6776125" y="337715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" name="Google Shape;153;p2"/>
            <p:cNvSpPr/>
            <p:nvPr/>
          </p:nvSpPr>
          <p:spPr>
            <a:xfrm>
              <a:off x="6776125" y="343335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80"/>
                  </a:lnTo>
                  <a:lnTo>
                    <a:pt x="1674" y="2180"/>
                  </a:lnTo>
                  <a:lnTo>
                    <a:pt x="1" y="1"/>
                  </a:lnTo>
                  <a:lnTo>
                    <a:pt x="1674" y="1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" name="Google Shape;154;p2"/>
            <p:cNvSpPr/>
            <p:nvPr/>
          </p:nvSpPr>
          <p:spPr>
            <a:xfrm>
              <a:off x="6776125" y="343335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80"/>
                  </a:lnTo>
                  <a:lnTo>
                    <a:pt x="1674" y="2180"/>
                  </a:lnTo>
                  <a:lnTo>
                    <a:pt x="1" y="1"/>
                  </a:lnTo>
                  <a:lnTo>
                    <a:pt x="1674" y="1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" name="Google Shape;155;p2"/>
            <p:cNvSpPr/>
            <p:nvPr/>
          </p:nvSpPr>
          <p:spPr>
            <a:xfrm>
              <a:off x="6776125" y="3489150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" name="Google Shape;156;p2"/>
            <p:cNvSpPr/>
            <p:nvPr/>
          </p:nvSpPr>
          <p:spPr>
            <a:xfrm>
              <a:off x="6776125" y="3489150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" name="Google Shape;157;p2"/>
            <p:cNvSpPr/>
            <p:nvPr/>
          </p:nvSpPr>
          <p:spPr>
            <a:xfrm>
              <a:off x="6776125" y="354492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" name="Google Shape;158;p2"/>
            <p:cNvSpPr/>
            <p:nvPr/>
          </p:nvSpPr>
          <p:spPr>
            <a:xfrm>
              <a:off x="6776125" y="354492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" name="Google Shape;159;p2"/>
            <p:cNvSpPr/>
            <p:nvPr/>
          </p:nvSpPr>
          <p:spPr>
            <a:xfrm>
              <a:off x="6776125" y="360112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80"/>
                  </a:lnTo>
                  <a:lnTo>
                    <a:pt x="1674" y="2180"/>
                  </a:lnTo>
                  <a:lnTo>
                    <a:pt x="1" y="1"/>
                  </a:lnTo>
                  <a:lnTo>
                    <a:pt x="1674" y="1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" name="Google Shape;160;p2"/>
            <p:cNvSpPr/>
            <p:nvPr/>
          </p:nvSpPr>
          <p:spPr>
            <a:xfrm>
              <a:off x="6776125" y="360112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80"/>
                  </a:lnTo>
                  <a:lnTo>
                    <a:pt x="1674" y="2180"/>
                  </a:lnTo>
                  <a:lnTo>
                    <a:pt x="1" y="1"/>
                  </a:lnTo>
                  <a:lnTo>
                    <a:pt x="1674" y="1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" name="Google Shape;161;p2"/>
            <p:cNvSpPr/>
            <p:nvPr/>
          </p:nvSpPr>
          <p:spPr>
            <a:xfrm>
              <a:off x="6776125" y="3656925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" name="Google Shape;162;p2"/>
            <p:cNvSpPr/>
            <p:nvPr/>
          </p:nvSpPr>
          <p:spPr>
            <a:xfrm>
              <a:off x="6776125" y="3656925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" name="Google Shape;163;p2"/>
            <p:cNvSpPr/>
            <p:nvPr/>
          </p:nvSpPr>
          <p:spPr>
            <a:xfrm>
              <a:off x="6776125" y="371270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" name="Google Shape;164;p2"/>
            <p:cNvSpPr/>
            <p:nvPr/>
          </p:nvSpPr>
          <p:spPr>
            <a:xfrm>
              <a:off x="6776125" y="371270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" name="Google Shape;165;p2"/>
            <p:cNvSpPr/>
            <p:nvPr/>
          </p:nvSpPr>
          <p:spPr>
            <a:xfrm>
              <a:off x="6776125" y="376847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" name="Google Shape;166;p2"/>
            <p:cNvSpPr/>
            <p:nvPr/>
          </p:nvSpPr>
          <p:spPr>
            <a:xfrm>
              <a:off x="6776125" y="376847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" name="Google Shape;167;p2"/>
            <p:cNvSpPr/>
            <p:nvPr/>
          </p:nvSpPr>
          <p:spPr>
            <a:xfrm>
              <a:off x="6776125" y="3824700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" name="Google Shape;168;p2"/>
            <p:cNvSpPr/>
            <p:nvPr/>
          </p:nvSpPr>
          <p:spPr>
            <a:xfrm>
              <a:off x="6776125" y="3824700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" name="Google Shape;169;p2"/>
            <p:cNvSpPr/>
            <p:nvPr/>
          </p:nvSpPr>
          <p:spPr>
            <a:xfrm>
              <a:off x="6776125" y="388047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" name="Google Shape;170;p2"/>
            <p:cNvSpPr/>
            <p:nvPr/>
          </p:nvSpPr>
          <p:spPr>
            <a:xfrm>
              <a:off x="6776125" y="388047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" name="Google Shape;171;p2"/>
            <p:cNvSpPr/>
            <p:nvPr/>
          </p:nvSpPr>
          <p:spPr>
            <a:xfrm>
              <a:off x="6776125" y="3936250"/>
              <a:ext cx="41850" cy="54925"/>
            </a:xfrm>
            <a:custGeom>
              <a:avLst/>
              <a:gdLst/>
              <a:ahLst/>
              <a:cxnLst/>
              <a:rect l="l" t="t" r="r" b="b"/>
              <a:pathLst>
                <a:path w="1674" h="2197" fill="none" extrusionOk="0">
                  <a:moveTo>
                    <a:pt x="1569" y="70"/>
                  </a:moveTo>
                  <a:lnTo>
                    <a:pt x="1" y="2197"/>
                  </a:lnTo>
                  <a:lnTo>
                    <a:pt x="1674" y="2197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" name="Google Shape;172;p2"/>
            <p:cNvSpPr/>
            <p:nvPr/>
          </p:nvSpPr>
          <p:spPr>
            <a:xfrm>
              <a:off x="6776125" y="3936250"/>
              <a:ext cx="41850" cy="54925"/>
            </a:xfrm>
            <a:custGeom>
              <a:avLst/>
              <a:gdLst/>
              <a:ahLst/>
              <a:cxnLst/>
              <a:rect l="l" t="t" r="r" b="b"/>
              <a:pathLst>
                <a:path w="1674" h="2197" fill="none" extrusionOk="0">
                  <a:moveTo>
                    <a:pt x="1569" y="70"/>
                  </a:moveTo>
                  <a:lnTo>
                    <a:pt x="1" y="2197"/>
                  </a:lnTo>
                  <a:lnTo>
                    <a:pt x="1674" y="2197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" name="Google Shape;173;p2"/>
            <p:cNvSpPr/>
            <p:nvPr/>
          </p:nvSpPr>
          <p:spPr>
            <a:xfrm>
              <a:off x="6776125" y="3992475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" name="Google Shape;174;p2"/>
            <p:cNvSpPr/>
            <p:nvPr/>
          </p:nvSpPr>
          <p:spPr>
            <a:xfrm>
              <a:off x="6776125" y="3992475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" name="Google Shape;175;p2"/>
            <p:cNvSpPr/>
            <p:nvPr/>
          </p:nvSpPr>
          <p:spPr>
            <a:xfrm>
              <a:off x="6776125" y="3992475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" name="Google Shape;176;p2"/>
            <p:cNvSpPr/>
            <p:nvPr/>
          </p:nvSpPr>
          <p:spPr>
            <a:xfrm>
              <a:off x="6776125" y="404825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" name="Google Shape;177;p2"/>
            <p:cNvSpPr/>
            <p:nvPr/>
          </p:nvSpPr>
          <p:spPr>
            <a:xfrm>
              <a:off x="6776125" y="404825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" name="Google Shape;178;p2"/>
            <p:cNvSpPr/>
            <p:nvPr/>
          </p:nvSpPr>
          <p:spPr>
            <a:xfrm>
              <a:off x="6776125" y="410402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" name="Google Shape;179;p2"/>
            <p:cNvSpPr/>
            <p:nvPr/>
          </p:nvSpPr>
          <p:spPr>
            <a:xfrm>
              <a:off x="6776125" y="410402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" name="Google Shape;180;p2"/>
            <p:cNvSpPr/>
            <p:nvPr/>
          </p:nvSpPr>
          <p:spPr>
            <a:xfrm>
              <a:off x="6776125" y="4160250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" name="Google Shape;181;p2"/>
            <p:cNvSpPr/>
            <p:nvPr/>
          </p:nvSpPr>
          <p:spPr>
            <a:xfrm>
              <a:off x="6776125" y="4160250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" name="Google Shape;182;p2"/>
            <p:cNvSpPr/>
            <p:nvPr/>
          </p:nvSpPr>
          <p:spPr>
            <a:xfrm>
              <a:off x="6776125" y="421602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" name="Google Shape;183;p2"/>
            <p:cNvSpPr/>
            <p:nvPr/>
          </p:nvSpPr>
          <p:spPr>
            <a:xfrm>
              <a:off x="6776125" y="4216025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" name="Google Shape;184;p2"/>
            <p:cNvSpPr/>
            <p:nvPr/>
          </p:nvSpPr>
          <p:spPr>
            <a:xfrm>
              <a:off x="6776125" y="427180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" name="Google Shape;185;p2"/>
            <p:cNvSpPr/>
            <p:nvPr/>
          </p:nvSpPr>
          <p:spPr>
            <a:xfrm>
              <a:off x="6776125" y="427180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" name="Google Shape;186;p2"/>
            <p:cNvSpPr/>
            <p:nvPr/>
          </p:nvSpPr>
          <p:spPr>
            <a:xfrm>
              <a:off x="6776125" y="4328025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" name="Google Shape;187;p2"/>
            <p:cNvSpPr/>
            <p:nvPr/>
          </p:nvSpPr>
          <p:spPr>
            <a:xfrm>
              <a:off x="6776125" y="4328025"/>
              <a:ext cx="41850" cy="54475"/>
            </a:xfrm>
            <a:custGeom>
              <a:avLst/>
              <a:gdLst/>
              <a:ahLst/>
              <a:cxnLst/>
              <a:rect l="l" t="t" r="r" b="b"/>
              <a:pathLst>
                <a:path w="1674" h="2179" fill="none" extrusionOk="0">
                  <a:moveTo>
                    <a:pt x="1569" y="52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" name="Google Shape;188;p2"/>
            <p:cNvSpPr/>
            <p:nvPr/>
          </p:nvSpPr>
          <p:spPr>
            <a:xfrm>
              <a:off x="6776125" y="4383800"/>
              <a:ext cx="41850" cy="54500"/>
            </a:xfrm>
            <a:custGeom>
              <a:avLst/>
              <a:gdLst/>
              <a:ahLst/>
              <a:cxnLst/>
              <a:rect l="l" t="t" r="r" b="b"/>
              <a:pathLst>
                <a:path w="1674" h="2180" fill="none" extrusionOk="0">
                  <a:moveTo>
                    <a:pt x="1569" y="53"/>
                  </a:moveTo>
                  <a:lnTo>
                    <a:pt x="1" y="2179"/>
                  </a:lnTo>
                  <a:lnTo>
                    <a:pt x="1674" y="2179"/>
                  </a:lnTo>
                  <a:lnTo>
                    <a:pt x="1" y="0"/>
                  </a:lnTo>
                  <a:lnTo>
                    <a:pt x="1674" y="0"/>
                  </a:lnTo>
                </a:path>
              </a:pathLst>
            </a:custGeom>
            <a:noFill/>
            <a:ln w="21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9" name="Google Shape;189;p2"/>
            <p:cNvSpPr/>
            <p:nvPr/>
          </p:nvSpPr>
          <p:spPr>
            <a:xfrm>
              <a:off x="6722100" y="2980150"/>
              <a:ext cx="118550" cy="144700"/>
            </a:xfrm>
            <a:custGeom>
              <a:avLst/>
              <a:gdLst/>
              <a:ahLst/>
              <a:cxnLst/>
              <a:rect l="l" t="t" r="r" b="b"/>
              <a:pathLst>
                <a:path w="4742" h="5788" extrusionOk="0">
                  <a:moveTo>
                    <a:pt x="0" y="0"/>
                  </a:moveTo>
                  <a:lnTo>
                    <a:pt x="0" y="5788"/>
                  </a:lnTo>
                  <a:lnTo>
                    <a:pt x="4741" y="5788"/>
                  </a:lnTo>
                  <a:lnTo>
                    <a:pt x="4741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0" name="Google Shape;190;p2"/>
            <p:cNvSpPr/>
            <p:nvPr/>
          </p:nvSpPr>
          <p:spPr>
            <a:xfrm>
              <a:off x="6227050" y="2692975"/>
              <a:ext cx="686375" cy="264100"/>
            </a:xfrm>
            <a:custGeom>
              <a:avLst/>
              <a:gdLst/>
              <a:ahLst/>
              <a:cxnLst/>
              <a:rect l="l" t="t" r="r" b="b"/>
              <a:pathLst>
                <a:path w="27455" h="10564" fill="none" extrusionOk="0">
                  <a:moveTo>
                    <a:pt x="27454" y="0"/>
                  </a:moveTo>
                  <a:lnTo>
                    <a:pt x="0" y="10564"/>
                  </a:lnTo>
                </a:path>
              </a:pathLst>
            </a:custGeom>
            <a:noFill/>
            <a:ln w="2625" cap="flat" cmpd="sng">
              <a:solidFill>
                <a:schemeClr val="lt1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1" name="Google Shape;191;p2"/>
            <p:cNvSpPr/>
            <p:nvPr/>
          </p:nvSpPr>
          <p:spPr>
            <a:xfrm>
              <a:off x="6454525" y="2692975"/>
              <a:ext cx="460200" cy="237525"/>
            </a:xfrm>
            <a:custGeom>
              <a:avLst/>
              <a:gdLst/>
              <a:ahLst/>
              <a:cxnLst/>
              <a:rect l="l" t="t" r="r" b="b"/>
              <a:pathLst>
                <a:path w="18408" h="9501" fill="none" extrusionOk="0">
                  <a:moveTo>
                    <a:pt x="18408" y="0"/>
                  </a:moveTo>
                  <a:lnTo>
                    <a:pt x="1691" y="9500"/>
                  </a:lnTo>
                  <a:lnTo>
                    <a:pt x="0" y="7060"/>
                  </a:lnTo>
                </a:path>
              </a:pathLst>
            </a:custGeom>
            <a:noFill/>
            <a:ln w="2625" cap="flat" cmpd="sng">
              <a:solidFill>
                <a:schemeClr val="lt1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2" name="Google Shape;192;p2"/>
            <p:cNvSpPr/>
            <p:nvPr/>
          </p:nvSpPr>
          <p:spPr>
            <a:xfrm>
              <a:off x="6912525" y="2691225"/>
              <a:ext cx="160400" cy="232300"/>
            </a:xfrm>
            <a:custGeom>
              <a:avLst/>
              <a:gdLst/>
              <a:ahLst/>
              <a:cxnLst/>
              <a:rect l="l" t="t" r="r" b="b"/>
              <a:pathLst>
                <a:path w="6416" h="9292" fill="none" extrusionOk="0">
                  <a:moveTo>
                    <a:pt x="1" y="1"/>
                  </a:moveTo>
                  <a:lnTo>
                    <a:pt x="6415" y="9291"/>
                  </a:lnTo>
                </a:path>
              </a:pathLst>
            </a:custGeom>
            <a:noFill/>
            <a:ln w="2625" cap="flat" cmpd="sng">
              <a:solidFill>
                <a:schemeClr val="lt1"/>
              </a:solidFill>
              <a:prstDash val="solid"/>
              <a:miter lim="17431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" name="Google Shape;193;p2"/>
            <p:cNvSpPr/>
            <p:nvPr/>
          </p:nvSpPr>
          <p:spPr>
            <a:xfrm>
              <a:off x="5932450" y="2897775"/>
              <a:ext cx="1445525" cy="86325"/>
            </a:xfrm>
            <a:custGeom>
              <a:avLst/>
              <a:gdLst/>
              <a:ahLst/>
              <a:cxnLst/>
              <a:rect l="l" t="t" r="r" b="b"/>
              <a:pathLst>
                <a:path w="57821" h="3453" extrusionOk="0">
                  <a:moveTo>
                    <a:pt x="39796" y="175"/>
                  </a:moveTo>
                  <a:lnTo>
                    <a:pt x="44119" y="977"/>
                  </a:lnTo>
                  <a:lnTo>
                    <a:pt x="44241" y="994"/>
                  </a:lnTo>
                  <a:lnTo>
                    <a:pt x="48059" y="1709"/>
                  </a:lnTo>
                  <a:lnTo>
                    <a:pt x="48163" y="1727"/>
                  </a:lnTo>
                  <a:lnTo>
                    <a:pt x="51998" y="2441"/>
                  </a:lnTo>
                  <a:lnTo>
                    <a:pt x="52103" y="2459"/>
                  </a:lnTo>
                  <a:lnTo>
                    <a:pt x="57193" y="3348"/>
                  </a:lnTo>
                  <a:lnTo>
                    <a:pt x="1343" y="3348"/>
                  </a:lnTo>
                  <a:lnTo>
                    <a:pt x="7374" y="2825"/>
                  </a:lnTo>
                  <a:lnTo>
                    <a:pt x="7496" y="2825"/>
                  </a:lnTo>
                  <a:lnTo>
                    <a:pt x="11767" y="2476"/>
                  </a:lnTo>
                  <a:lnTo>
                    <a:pt x="11871" y="2476"/>
                  </a:lnTo>
                  <a:lnTo>
                    <a:pt x="15619" y="2162"/>
                  </a:lnTo>
                  <a:lnTo>
                    <a:pt x="15724" y="2162"/>
                  </a:lnTo>
                  <a:lnTo>
                    <a:pt x="19576" y="1831"/>
                  </a:lnTo>
                  <a:lnTo>
                    <a:pt x="19698" y="1831"/>
                  </a:lnTo>
                  <a:lnTo>
                    <a:pt x="23620" y="1500"/>
                  </a:lnTo>
                  <a:lnTo>
                    <a:pt x="23725" y="1500"/>
                  </a:lnTo>
                  <a:lnTo>
                    <a:pt x="27368" y="1186"/>
                  </a:lnTo>
                  <a:lnTo>
                    <a:pt x="27472" y="1186"/>
                  </a:lnTo>
                  <a:lnTo>
                    <a:pt x="31377" y="855"/>
                  </a:lnTo>
                  <a:lnTo>
                    <a:pt x="31482" y="855"/>
                  </a:lnTo>
                  <a:lnTo>
                    <a:pt x="35386" y="524"/>
                  </a:lnTo>
                  <a:lnTo>
                    <a:pt x="35491" y="524"/>
                  </a:lnTo>
                  <a:lnTo>
                    <a:pt x="39692" y="175"/>
                  </a:lnTo>
                  <a:close/>
                  <a:moveTo>
                    <a:pt x="39692" y="1"/>
                  </a:moveTo>
                  <a:lnTo>
                    <a:pt x="35491" y="350"/>
                  </a:lnTo>
                  <a:lnTo>
                    <a:pt x="35386" y="350"/>
                  </a:lnTo>
                  <a:lnTo>
                    <a:pt x="31499" y="681"/>
                  </a:lnTo>
                  <a:lnTo>
                    <a:pt x="31377" y="698"/>
                  </a:lnTo>
                  <a:lnTo>
                    <a:pt x="27490" y="1012"/>
                  </a:lnTo>
                  <a:lnTo>
                    <a:pt x="27385" y="1012"/>
                  </a:lnTo>
                  <a:lnTo>
                    <a:pt x="11837" y="2319"/>
                  </a:lnTo>
                  <a:lnTo>
                    <a:pt x="11767" y="2319"/>
                  </a:lnTo>
                  <a:lnTo>
                    <a:pt x="7461" y="2685"/>
                  </a:lnTo>
                  <a:lnTo>
                    <a:pt x="7392" y="2685"/>
                  </a:lnTo>
                  <a:lnTo>
                    <a:pt x="53" y="3348"/>
                  </a:lnTo>
                  <a:cubicBezTo>
                    <a:pt x="36" y="3348"/>
                    <a:pt x="1" y="3365"/>
                    <a:pt x="1" y="3400"/>
                  </a:cubicBezTo>
                  <a:cubicBezTo>
                    <a:pt x="1" y="3417"/>
                    <a:pt x="36" y="3452"/>
                    <a:pt x="53" y="3452"/>
                  </a:cubicBezTo>
                  <a:lnTo>
                    <a:pt x="57768" y="3452"/>
                  </a:lnTo>
                  <a:cubicBezTo>
                    <a:pt x="57803" y="3452"/>
                    <a:pt x="57820" y="3417"/>
                    <a:pt x="57820" y="3400"/>
                  </a:cubicBezTo>
                  <a:cubicBezTo>
                    <a:pt x="57820" y="3365"/>
                    <a:pt x="57803" y="3348"/>
                    <a:pt x="57785" y="3348"/>
                  </a:cubicBezTo>
                  <a:lnTo>
                    <a:pt x="52120" y="2284"/>
                  </a:lnTo>
                  <a:lnTo>
                    <a:pt x="51998" y="2267"/>
                  </a:lnTo>
                  <a:lnTo>
                    <a:pt x="48181" y="1552"/>
                  </a:lnTo>
                  <a:lnTo>
                    <a:pt x="48076" y="1535"/>
                  </a:lnTo>
                  <a:lnTo>
                    <a:pt x="44259" y="820"/>
                  </a:lnTo>
                  <a:lnTo>
                    <a:pt x="44137" y="803"/>
                  </a:lnTo>
                  <a:lnTo>
                    <a:pt x="39814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" name="Google Shape;194;p2"/>
            <p:cNvSpPr/>
            <p:nvPr/>
          </p:nvSpPr>
          <p:spPr>
            <a:xfrm>
              <a:off x="6117225" y="2965325"/>
              <a:ext cx="2650" cy="18325"/>
            </a:xfrm>
            <a:custGeom>
              <a:avLst/>
              <a:gdLst/>
              <a:ahLst/>
              <a:cxnLst/>
              <a:rect l="l" t="t" r="r" b="b"/>
              <a:pathLst>
                <a:path w="106" h="733" extrusionOk="0">
                  <a:moveTo>
                    <a:pt x="53" y="1"/>
                  </a:moveTo>
                  <a:cubicBezTo>
                    <a:pt x="27" y="1"/>
                    <a:pt x="1" y="18"/>
                    <a:pt x="1" y="53"/>
                  </a:cubicBezTo>
                  <a:lnTo>
                    <a:pt x="1" y="663"/>
                  </a:lnTo>
                  <a:cubicBezTo>
                    <a:pt x="1" y="698"/>
                    <a:pt x="18" y="733"/>
                    <a:pt x="53" y="733"/>
                  </a:cubicBezTo>
                  <a:cubicBezTo>
                    <a:pt x="88" y="733"/>
                    <a:pt x="105" y="698"/>
                    <a:pt x="105" y="663"/>
                  </a:cubicBezTo>
                  <a:lnTo>
                    <a:pt x="105" y="53"/>
                  </a:lnTo>
                  <a:cubicBezTo>
                    <a:pt x="105" y="18"/>
                    <a:pt x="79" y="1"/>
                    <a:pt x="5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" name="Google Shape;195;p2"/>
            <p:cNvSpPr/>
            <p:nvPr/>
          </p:nvSpPr>
          <p:spPr>
            <a:xfrm>
              <a:off x="6226400" y="2956175"/>
              <a:ext cx="3075" cy="26600"/>
            </a:xfrm>
            <a:custGeom>
              <a:avLst/>
              <a:gdLst/>
              <a:ahLst/>
              <a:cxnLst/>
              <a:rect l="l" t="t" r="r" b="b"/>
              <a:pathLst>
                <a:path w="123" h="1064" extrusionOk="0">
                  <a:moveTo>
                    <a:pt x="61" y="1"/>
                  </a:moveTo>
                  <a:cubicBezTo>
                    <a:pt x="31" y="1"/>
                    <a:pt x="0" y="18"/>
                    <a:pt x="9" y="53"/>
                  </a:cubicBezTo>
                  <a:lnTo>
                    <a:pt x="9" y="1012"/>
                  </a:lnTo>
                  <a:cubicBezTo>
                    <a:pt x="9" y="1047"/>
                    <a:pt x="26" y="1064"/>
                    <a:pt x="61" y="1064"/>
                  </a:cubicBezTo>
                  <a:cubicBezTo>
                    <a:pt x="96" y="1064"/>
                    <a:pt x="113" y="1047"/>
                    <a:pt x="113" y="1012"/>
                  </a:cubicBezTo>
                  <a:lnTo>
                    <a:pt x="113" y="53"/>
                  </a:lnTo>
                  <a:cubicBezTo>
                    <a:pt x="122" y="18"/>
                    <a:pt x="92" y="1"/>
                    <a:pt x="61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" name="Google Shape;196;p2"/>
            <p:cNvSpPr/>
            <p:nvPr/>
          </p:nvSpPr>
          <p:spPr>
            <a:xfrm>
              <a:off x="6322925" y="2948775"/>
              <a:ext cx="2625" cy="34000"/>
            </a:xfrm>
            <a:custGeom>
              <a:avLst/>
              <a:gdLst/>
              <a:ahLst/>
              <a:cxnLst/>
              <a:rect l="l" t="t" r="r" b="b"/>
              <a:pathLst>
                <a:path w="105" h="1360" extrusionOk="0">
                  <a:moveTo>
                    <a:pt x="52" y="0"/>
                  </a:moveTo>
                  <a:cubicBezTo>
                    <a:pt x="35" y="0"/>
                    <a:pt x="0" y="18"/>
                    <a:pt x="0" y="53"/>
                  </a:cubicBezTo>
                  <a:lnTo>
                    <a:pt x="0" y="1308"/>
                  </a:lnTo>
                  <a:cubicBezTo>
                    <a:pt x="0" y="1343"/>
                    <a:pt x="35" y="1360"/>
                    <a:pt x="52" y="1360"/>
                  </a:cubicBezTo>
                  <a:cubicBezTo>
                    <a:pt x="87" y="1360"/>
                    <a:pt x="105" y="1343"/>
                    <a:pt x="105" y="1308"/>
                  </a:cubicBezTo>
                  <a:lnTo>
                    <a:pt x="105" y="53"/>
                  </a:lnTo>
                  <a:cubicBezTo>
                    <a:pt x="105" y="18"/>
                    <a:pt x="87" y="0"/>
                    <a:pt x="5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" name="Google Shape;197;p2"/>
            <p:cNvSpPr/>
            <p:nvPr/>
          </p:nvSpPr>
          <p:spPr>
            <a:xfrm>
              <a:off x="6422275" y="2940500"/>
              <a:ext cx="2650" cy="42275"/>
            </a:xfrm>
            <a:custGeom>
              <a:avLst/>
              <a:gdLst/>
              <a:ahLst/>
              <a:cxnLst/>
              <a:rect l="l" t="t" r="r" b="b"/>
              <a:pathLst>
                <a:path w="106" h="1691" extrusionOk="0">
                  <a:moveTo>
                    <a:pt x="53" y="0"/>
                  </a:moveTo>
                  <a:cubicBezTo>
                    <a:pt x="27" y="0"/>
                    <a:pt x="0" y="18"/>
                    <a:pt x="0" y="52"/>
                  </a:cubicBezTo>
                  <a:lnTo>
                    <a:pt x="0" y="1639"/>
                  </a:lnTo>
                  <a:cubicBezTo>
                    <a:pt x="0" y="1674"/>
                    <a:pt x="18" y="1691"/>
                    <a:pt x="53" y="1691"/>
                  </a:cubicBezTo>
                  <a:cubicBezTo>
                    <a:pt x="88" y="1691"/>
                    <a:pt x="105" y="1674"/>
                    <a:pt x="105" y="1639"/>
                  </a:cubicBezTo>
                  <a:lnTo>
                    <a:pt x="105" y="52"/>
                  </a:lnTo>
                  <a:cubicBezTo>
                    <a:pt x="105" y="18"/>
                    <a:pt x="79" y="0"/>
                    <a:pt x="53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" name="Google Shape;198;p2"/>
            <p:cNvSpPr/>
            <p:nvPr/>
          </p:nvSpPr>
          <p:spPr>
            <a:xfrm>
              <a:off x="6523150" y="2932200"/>
              <a:ext cx="3075" cy="50575"/>
            </a:xfrm>
            <a:custGeom>
              <a:avLst/>
              <a:gdLst/>
              <a:ahLst/>
              <a:cxnLst/>
              <a:rect l="l" t="t" r="r" b="b"/>
              <a:pathLst>
                <a:path w="123" h="2023" extrusionOk="0">
                  <a:moveTo>
                    <a:pt x="62" y="1"/>
                  </a:moveTo>
                  <a:cubicBezTo>
                    <a:pt x="31" y="1"/>
                    <a:pt x="1" y="18"/>
                    <a:pt x="10" y="53"/>
                  </a:cubicBezTo>
                  <a:lnTo>
                    <a:pt x="10" y="1971"/>
                  </a:lnTo>
                  <a:cubicBezTo>
                    <a:pt x="10" y="2006"/>
                    <a:pt x="27" y="2023"/>
                    <a:pt x="62" y="2023"/>
                  </a:cubicBezTo>
                  <a:cubicBezTo>
                    <a:pt x="79" y="2023"/>
                    <a:pt x="114" y="2006"/>
                    <a:pt x="114" y="1971"/>
                  </a:cubicBezTo>
                  <a:lnTo>
                    <a:pt x="114" y="53"/>
                  </a:lnTo>
                  <a:cubicBezTo>
                    <a:pt x="123" y="18"/>
                    <a:pt x="92" y="1"/>
                    <a:pt x="62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" name="Google Shape;199;p2"/>
            <p:cNvSpPr/>
            <p:nvPr/>
          </p:nvSpPr>
          <p:spPr>
            <a:xfrm>
              <a:off x="6617075" y="2923500"/>
              <a:ext cx="2625" cy="59275"/>
            </a:xfrm>
            <a:custGeom>
              <a:avLst/>
              <a:gdLst/>
              <a:ahLst/>
              <a:cxnLst/>
              <a:rect l="l" t="t" r="r" b="b"/>
              <a:pathLst>
                <a:path w="105" h="2371" extrusionOk="0">
                  <a:moveTo>
                    <a:pt x="105" y="0"/>
                  </a:moveTo>
                  <a:lnTo>
                    <a:pt x="0" y="18"/>
                  </a:lnTo>
                  <a:lnTo>
                    <a:pt x="0" y="2319"/>
                  </a:lnTo>
                  <a:cubicBezTo>
                    <a:pt x="9" y="2354"/>
                    <a:pt x="35" y="2371"/>
                    <a:pt x="59" y="2371"/>
                  </a:cubicBezTo>
                  <a:cubicBezTo>
                    <a:pt x="83" y="2371"/>
                    <a:pt x="105" y="2354"/>
                    <a:pt x="105" y="2319"/>
                  </a:cubicBezTo>
                  <a:lnTo>
                    <a:pt x="10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0" name="Google Shape;200;p2"/>
            <p:cNvSpPr/>
            <p:nvPr/>
          </p:nvSpPr>
          <p:spPr>
            <a:xfrm>
              <a:off x="6717300" y="2915225"/>
              <a:ext cx="2625" cy="67900"/>
            </a:xfrm>
            <a:custGeom>
              <a:avLst/>
              <a:gdLst/>
              <a:ahLst/>
              <a:cxnLst/>
              <a:rect l="l" t="t" r="r" b="b"/>
              <a:pathLst>
                <a:path w="105" h="2716" extrusionOk="0">
                  <a:moveTo>
                    <a:pt x="105" y="0"/>
                  </a:moveTo>
                  <a:lnTo>
                    <a:pt x="0" y="18"/>
                  </a:lnTo>
                  <a:lnTo>
                    <a:pt x="0" y="2650"/>
                  </a:lnTo>
                  <a:cubicBezTo>
                    <a:pt x="0" y="2693"/>
                    <a:pt x="27" y="2715"/>
                    <a:pt x="53" y="2715"/>
                  </a:cubicBezTo>
                  <a:cubicBezTo>
                    <a:pt x="79" y="2715"/>
                    <a:pt x="105" y="2693"/>
                    <a:pt x="105" y="2650"/>
                  </a:cubicBezTo>
                  <a:lnTo>
                    <a:pt x="10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" name="Google Shape;201;p2"/>
            <p:cNvSpPr/>
            <p:nvPr/>
          </p:nvSpPr>
          <p:spPr>
            <a:xfrm>
              <a:off x="6717300" y="2915225"/>
              <a:ext cx="2625" cy="67900"/>
            </a:xfrm>
            <a:custGeom>
              <a:avLst/>
              <a:gdLst/>
              <a:ahLst/>
              <a:cxnLst/>
              <a:rect l="l" t="t" r="r" b="b"/>
              <a:pathLst>
                <a:path w="105" h="2716" extrusionOk="0">
                  <a:moveTo>
                    <a:pt x="105" y="0"/>
                  </a:moveTo>
                  <a:lnTo>
                    <a:pt x="0" y="18"/>
                  </a:lnTo>
                  <a:lnTo>
                    <a:pt x="0" y="2650"/>
                  </a:lnTo>
                  <a:cubicBezTo>
                    <a:pt x="0" y="2693"/>
                    <a:pt x="27" y="2715"/>
                    <a:pt x="53" y="2715"/>
                  </a:cubicBezTo>
                  <a:cubicBezTo>
                    <a:pt x="79" y="2715"/>
                    <a:pt x="105" y="2693"/>
                    <a:pt x="105" y="2650"/>
                  </a:cubicBezTo>
                  <a:lnTo>
                    <a:pt x="10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2" name="Google Shape;202;p2"/>
            <p:cNvSpPr/>
            <p:nvPr/>
          </p:nvSpPr>
          <p:spPr>
            <a:xfrm>
              <a:off x="6817525" y="2906925"/>
              <a:ext cx="2650" cy="75850"/>
            </a:xfrm>
            <a:custGeom>
              <a:avLst/>
              <a:gdLst/>
              <a:ahLst/>
              <a:cxnLst/>
              <a:rect l="l" t="t" r="r" b="b"/>
              <a:pathLst>
                <a:path w="106" h="3034" extrusionOk="0">
                  <a:moveTo>
                    <a:pt x="1" y="1"/>
                  </a:moveTo>
                  <a:lnTo>
                    <a:pt x="1" y="2982"/>
                  </a:lnTo>
                  <a:cubicBezTo>
                    <a:pt x="1" y="3017"/>
                    <a:pt x="18" y="3034"/>
                    <a:pt x="53" y="3034"/>
                  </a:cubicBezTo>
                  <a:cubicBezTo>
                    <a:pt x="70" y="3034"/>
                    <a:pt x="105" y="3017"/>
                    <a:pt x="105" y="2982"/>
                  </a:cubicBezTo>
                  <a:lnTo>
                    <a:pt x="105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3" name="Google Shape;203;p2"/>
            <p:cNvSpPr/>
            <p:nvPr/>
          </p:nvSpPr>
          <p:spPr>
            <a:xfrm>
              <a:off x="6817525" y="2906925"/>
              <a:ext cx="2650" cy="75850"/>
            </a:xfrm>
            <a:custGeom>
              <a:avLst/>
              <a:gdLst/>
              <a:ahLst/>
              <a:cxnLst/>
              <a:rect l="l" t="t" r="r" b="b"/>
              <a:pathLst>
                <a:path w="106" h="3034" extrusionOk="0">
                  <a:moveTo>
                    <a:pt x="1" y="1"/>
                  </a:moveTo>
                  <a:lnTo>
                    <a:pt x="1" y="2982"/>
                  </a:lnTo>
                  <a:cubicBezTo>
                    <a:pt x="1" y="3017"/>
                    <a:pt x="18" y="3034"/>
                    <a:pt x="53" y="3034"/>
                  </a:cubicBezTo>
                  <a:cubicBezTo>
                    <a:pt x="70" y="3034"/>
                    <a:pt x="105" y="3017"/>
                    <a:pt x="105" y="2982"/>
                  </a:cubicBezTo>
                  <a:lnTo>
                    <a:pt x="105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4" name="Google Shape;204;p2"/>
            <p:cNvSpPr/>
            <p:nvPr/>
          </p:nvSpPr>
          <p:spPr>
            <a:xfrm>
              <a:off x="7036300" y="2917825"/>
              <a:ext cx="2625" cy="64950"/>
            </a:xfrm>
            <a:custGeom>
              <a:avLst/>
              <a:gdLst/>
              <a:ahLst/>
              <a:cxnLst/>
              <a:rect l="l" t="t" r="r" b="b"/>
              <a:pathLst>
                <a:path w="105" h="2598" extrusionOk="0">
                  <a:moveTo>
                    <a:pt x="0" y="1"/>
                  </a:moveTo>
                  <a:lnTo>
                    <a:pt x="0" y="2546"/>
                  </a:lnTo>
                  <a:cubicBezTo>
                    <a:pt x="0" y="2581"/>
                    <a:pt x="17" y="2598"/>
                    <a:pt x="52" y="2598"/>
                  </a:cubicBezTo>
                  <a:cubicBezTo>
                    <a:pt x="87" y="2598"/>
                    <a:pt x="105" y="2581"/>
                    <a:pt x="105" y="2546"/>
                  </a:cubicBezTo>
                  <a:lnTo>
                    <a:pt x="105" y="18"/>
                  </a:lnTo>
                  <a:lnTo>
                    <a:pt x="0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5" name="Google Shape;205;p2"/>
            <p:cNvSpPr/>
            <p:nvPr/>
          </p:nvSpPr>
          <p:spPr>
            <a:xfrm>
              <a:off x="7134350" y="2936125"/>
              <a:ext cx="3075" cy="46650"/>
            </a:xfrm>
            <a:custGeom>
              <a:avLst/>
              <a:gdLst/>
              <a:ahLst/>
              <a:cxnLst/>
              <a:rect l="l" t="t" r="r" b="b"/>
              <a:pathLst>
                <a:path w="123" h="1866" extrusionOk="0">
                  <a:moveTo>
                    <a:pt x="0" y="1"/>
                  </a:moveTo>
                  <a:lnTo>
                    <a:pt x="0" y="1814"/>
                  </a:lnTo>
                  <a:cubicBezTo>
                    <a:pt x="9" y="1849"/>
                    <a:pt x="35" y="1866"/>
                    <a:pt x="61" y="1866"/>
                  </a:cubicBezTo>
                  <a:cubicBezTo>
                    <a:pt x="87" y="1866"/>
                    <a:pt x="113" y="1849"/>
                    <a:pt x="122" y="1814"/>
                  </a:cubicBezTo>
                  <a:lnTo>
                    <a:pt x="122" y="18"/>
                  </a:lnTo>
                  <a:lnTo>
                    <a:pt x="0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6" name="Google Shape;206;p2"/>
            <p:cNvSpPr/>
            <p:nvPr/>
          </p:nvSpPr>
          <p:spPr>
            <a:xfrm>
              <a:off x="7134350" y="2936125"/>
              <a:ext cx="3075" cy="46650"/>
            </a:xfrm>
            <a:custGeom>
              <a:avLst/>
              <a:gdLst/>
              <a:ahLst/>
              <a:cxnLst/>
              <a:rect l="l" t="t" r="r" b="b"/>
              <a:pathLst>
                <a:path w="123" h="1866" extrusionOk="0">
                  <a:moveTo>
                    <a:pt x="0" y="1"/>
                  </a:moveTo>
                  <a:lnTo>
                    <a:pt x="0" y="1814"/>
                  </a:lnTo>
                  <a:cubicBezTo>
                    <a:pt x="9" y="1849"/>
                    <a:pt x="35" y="1866"/>
                    <a:pt x="61" y="1866"/>
                  </a:cubicBezTo>
                  <a:cubicBezTo>
                    <a:pt x="87" y="1866"/>
                    <a:pt x="113" y="1849"/>
                    <a:pt x="122" y="1814"/>
                  </a:cubicBezTo>
                  <a:lnTo>
                    <a:pt x="122" y="18"/>
                  </a:lnTo>
                  <a:lnTo>
                    <a:pt x="0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7" name="Google Shape;207;p2"/>
            <p:cNvSpPr/>
            <p:nvPr/>
          </p:nvSpPr>
          <p:spPr>
            <a:xfrm>
              <a:off x="7232825" y="2954425"/>
              <a:ext cx="2650" cy="28350"/>
            </a:xfrm>
            <a:custGeom>
              <a:avLst/>
              <a:gdLst/>
              <a:ahLst/>
              <a:cxnLst/>
              <a:rect l="l" t="t" r="r" b="b"/>
              <a:pathLst>
                <a:path w="106" h="1134" extrusionOk="0">
                  <a:moveTo>
                    <a:pt x="1" y="1"/>
                  </a:moveTo>
                  <a:lnTo>
                    <a:pt x="1" y="1082"/>
                  </a:lnTo>
                  <a:cubicBezTo>
                    <a:pt x="1" y="1117"/>
                    <a:pt x="18" y="1134"/>
                    <a:pt x="53" y="1134"/>
                  </a:cubicBezTo>
                  <a:cubicBezTo>
                    <a:pt x="88" y="1134"/>
                    <a:pt x="105" y="1117"/>
                    <a:pt x="105" y="1082"/>
                  </a:cubicBezTo>
                  <a:lnTo>
                    <a:pt x="105" y="1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8" name="Google Shape;208;p2"/>
            <p:cNvSpPr/>
            <p:nvPr/>
          </p:nvSpPr>
          <p:spPr>
            <a:xfrm>
              <a:off x="6925175" y="2897775"/>
              <a:ext cx="2625" cy="85000"/>
            </a:xfrm>
            <a:custGeom>
              <a:avLst/>
              <a:gdLst/>
              <a:ahLst/>
              <a:cxnLst/>
              <a:rect l="l" t="t" r="r" b="b"/>
              <a:pathLst>
                <a:path w="105" h="3400" extrusionOk="0">
                  <a:moveTo>
                    <a:pt x="0" y="1"/>
                  </a:moveTo>
                  <a:lnTo>
                    <a:pt x="0" y="3348"/>
                  </a:lnTo>
                  <a:cubicBezTo>
                    <a:pt x="0" y="3383"/>
                    <a:pt x="18" y="3400"/>
                    <a:pt x="52" y="3400"/>
                  </a:cubicBezTo>
                  <a:cubicBezTo>
                    <a:pt x="70" y="3400"/>
                    <a:pt x="105" y="3383"/>
                    <a:pt x="105" y="3348"/>
                  </a:cubicBezTo>
                  <a:lnTo>
                    <a:pt x="105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" name="Google Shape;209;p2"/>
            <p:cNvSpPr/>
            <p:nvPr/>
          </p:nvSpPr>
          <p:spPr>
            <a:xfrm>
              <a:off x="6925175" y="2897775"/>
              <a:ext cx="2625" cy="85000"/>
            </a:xfrm>
            <a:custGeom>
              <a:avLst/>
              <a:gdLst/>
              <a:ahLst/>
              <a:cxnLst/>
              <a:rect l="l" t="t" r="r" b="b"/>
              <a:pathLst>
                <a:path w="105" h="3400" extrusionOk="0">
                  <a:moveTo>
                    <a:pt x="0" y="1"/>
                  </a:moveTo>
                  <a:lnTo>
                    <a:pt x="0" y="3348"/>
                  </a:lnTo>
                  <a:cubicBezTo>
                    <a:pt x="0" y="3383"/>
                    <a:pt x="18" y="3400"/>
                    <a:pt x="52" y="3400"/>
                  </a:cubicBezTo>
                  <a:cubicBezTo>
                    <a:pt x="70" y="3400"/>
                    <a:pt x="105" y="3383"/>
                    <a:pt x="105" y="3348"/>
                  </a:cubicBezTo>
                  <a:lnTo>
                    <a:pt x="105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" name="Google Shape;210;p2"/>
            <p:cNvSpPr/>
            <p:nvPr/>
          </p:nvSpPr>
          <p:spPr>
            <a:xfrm>
              <a:off x="6224425" y="2983200"/>
              <a:ext cx="122475" cy="346900"/>
            </a:xfrm>
            <a:custGeom>
              <a:avLst/>
              <a:gdLst/>
              <a:ahLst/>
              <a:cxnLst/>
              <a:rect l="l" t="t" r="r" b="b"/>
              <a:pathLst>
                <a:path w="4899" h="13876" fill="none" extrusionOk="0">
                  <a:moveTo>
                    <a:pt x="4899" y="0"/>
                  </a:moveTo>
                  <a:lnTo>
                    <a:pt x="4899" y="5822"/>
                  </a:lnTo>
                  <a:lnTo>
                    <a:pt x="1" y="13876"/>
                  </a:lnTo>
                </a:path>
              </a:pathLst>
            </a:custGeom>
            <a:noFill/>
            <a:ln w="262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1" name="Google Shape;211;p2"/>
            <p:cNvSpPr/>
            <p:nvPr/>
          </p:nvSpPr>
          <p:spPr>
            <a:xfrm>
              <a:off x="6346875" y="3128750"/>
              <a:ext cx="96350" cy="195250"/>
            </a:xfrm>
            <a:custGeom>
              <a:avLst/>
              <a:gdLst/>
              <a:ahLst/>
              <a:cxnLst/>
              <a:rect l="l" t="t" r="r" b="b"/>
              <a:pathLst>
                <a:path w="3854" h="7810" fill="none" extrusionOk="0">
                  <a:moveTo>
                    <a:pt x="1" y="0"/>
                  </a:moveTo>
                  <a:lnTo>
                    <a:pt x="3853" y="7810"/>
                  </a:lnTo>
                </a:path>
              </a:pathLst>
            </a:custGeom>
            <a:noFill/>
            <a:ln w="262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2" name="Google Shape;212;p2"/>
            <p:cNvSpPr/>
            <p:nvPr/>
          </p:nvSpPr>
          <p:spPr>
            <a:xfrm>
              <a:off x="6177800" y="3308300"/>
              <a:ext cx="331225" cy="178250"/>
            </a:xfrm>
            <a:custGeom>
              <a:avLst/>
              <a:gdLst/>
              <a:ahLst/>
              <a:cxnLst/>
              <a:rect l="l" t="t" r="r" b="b"/>
              <a:pathLst>
                <a:path w="13249" h="7130" extrusionOk="0">
                  <a:moveTo>
                    <a:pt x="1" y="0"/>
                  </a:moveTo>
                  <a:lnTo>
                    <a:pt x="1" y="7129"/>
                  </a:lnTo>
                  <a:lnTo>
                    <a:pt x="13248" y="7129"/>
                  </a:lnTo>
                  <a:lnTo>
                    <a:pt x="13248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3" name="Google Shape;213;p2"/>
            <p:cNvSpPr/>
            <p:nvPr/>
          </p:nvSpPr>
          <p:spPr>
            <a:xfrm>
              <a:off x="6438400" y="3308300"/>
              <a:ext cx="70625" cy="178250"/>
            </a:xfrm>
            <a:custGeom>
              <a:avLst/>
              <a:gdLst/>
              <a:ahLst/>
              <a:cxnLst/>
              <a:rect l="l" t="t" r="r" b="b"/>
              <a:pathLst>
                <a:path w="2825" h="7130" extrusionOk="0">
                  <a:moveTo>
                    <a:pt x="0" y="0"/>
                  </a:moveTo>
                  <a:lnTo>
                    <a:pt x="0" y="7129"/>
                  </a:lnTo>
                  <a:lnTo>
                    <a:pt x="2824" y="7129"/>
                  </a:lnTo>
                  <a:lnTo>
                    <a:pt x="282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14" name="Google Shape;214;p2"/>
          <p:cNvGrpSpPr/>
          <p:nvPr/>
        </p:nvGrpSpPr>
        <p:grpSpPr>
          <a:xfrm>
            <a:off x="-381000" y="3714140"/>
            <a:ext cx="9870375" cy="1455000"/>
            <a:chOff x="-381000" y="2758675"/>
            <a:chExt cx="9870375" cy="1455000"/>
          </a:xfrm>
        </p:grpSpPr>
        <p:sp>
          <p:nvSpPr>
            <p:cNvPr id="215" name="Google Shape;215;p2"/>
            <p:cNvSpPr/>
            <p:nvPr/>
          </p:nvSpPr>
          <p:spPr>
            <a:xfrm>
              <a:off x="1524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6" name="Google Shape;216;p2"/>
            <p:cNvSpPr/>
            <p:nvPr/>
          </p:nvSpPr>
          <p:spPr>
            <a:xfrm>
              <a:off x="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7" name="Google Shape;217;p2"/>
            <p:cNvSpPr/>
            <p:nvPr/>
          </p:nvSpPr>
          <p:spPr>
            <a:xfrm>
              <a:off x="76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8" name="Google Shape;218;p2"/>
            <p:cNvSpPr/>
            <p:nvPr/>
          </p:nvSpPr>
          <p:spPr>
            <a:xfrm>
              <a:off x="3810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9" name="Google Shape;219;p2"/>
            <p:cNvSpPr/>
            <p:nvPr/>
          </p:nvSpPr>
          <p:spPr>
            <a:xfrm>
              <a:off x="2286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0" name="Google Shape;220;p2"/>
            <p:cNvSpPr/>
            <p:nvPr/>
          </p:nvSpPr>
          <p:spPr>
            <a:xfrm>
              <a:off x="3048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1" name="Google Shape;221;p2"/>
            <p:cNvSpPr/>
            <p:nvPr/>
          </p:nvSpPr>
          <p:spPr>
            <a:xfrm>
              <a:off x="6096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2" name="Google Shape;222;p2"/>
            <p:cNvSpPr/>
            <p:nvPr/>
          </p:nvSpPr>
          <p:spPr>
            <a:xfrm>
              <a:off x="457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3" name="Google Shape;223;p2"/>
            <p:cNvSpPr/>
            <p:nvPr/>
          </p:nvSpPr>
          <p:spPr>
            <a:xfrm>
              <a:off x="5334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4" name="Google Shape;224;p2"/>
            <p:cNvSpPr/>
            <p:nvPr/>
          </p:nvSpPr>
          <p:spPr>
            <a:xfrm>
              <a:off x="7620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5" name="Google Shape;225;p2"/>
            <p:cNvSpPr/>
            <p:nvPr/>
          </p:nvSpPr>
          <p:spPr>
            <a:xfrm>
              <a:off x="6858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6" name="Google Shape;226;p2"/>
            <p:cNvSpPr/>
            <p:nvPr/>
          </p:nvSpPr>
          <p:spPr>
            <a:xfrm>
              <a:off x="838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7" name="Google Shape;227;p2"/>
            <p:cNvSpPr/>
            <p:nvPr/>
          </p:nvSpPr>
          <p:spPr>
            <a:xfrm>
              <a:off x="1869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8" name="Google Shape;228;p2"/>
            <p:cNvSpPr/>
            <p:nvPr/>
          </p:nvSpPr>
          <p:spPr>
            <a:xfrm>
              <a:off x="3764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9" name="Google Shape;229;p2"/>
            <p:cNvSpPr/>
            <p:nvPr/>
          </p:nvSpPr>
          <p:spPr>
            <a:xfrm>
              <a:off x="110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0" name="Google Shape;230;p2"/>
            <p:cNvSpPr/>
            <p:nvPr/>
          </p:nvSpPr>
          <p:spPr>
            <a:xfrm>
              <a:off x="4155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1" name="Google Shape;231;p2"/>
            <p:cNvSpPr/>
            <p:nvPr/>
          </p:nvSpPr>
          <p:spPr>
            <a:xfrm>
              <a:off x="2631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" name="Google Shape;232;p2"/>
            <p:cNvSpPr/>
            <p:nvPr/>
          </p:nvSpPr>
          <p:spPr>
            <a:xfrm>
              <a:off x="3393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" name="Google Shape;233;p2"/>
            <p:cNvSpPr/>
            <p:nvPr/>
          </p:nvSpPr>
          <p:spPr>
            <a:xfrm>
              <a:off x="6441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" name="Google Shape;234;p2"/>
            <p:cNvSpPr/>
            <p:nvPr/>
          </p:nvSpPr>
          <p:spPr>
            <a:xfrm>
              <a:off x="491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" name="Google Shape;235;p2"/>
            <p:cNvSpPr/>
            <p:nvPr/>
          </p:nvSpPr>
          <p:spPr>
            <a:xfrm>
              <a:off x="5679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" name="Google Shape;236;p2"/>
            <p:cNvSpPr/>
            <p:nvPr/>
          </p:nvSpPr>
          <p:spPr>
            <a:xfrm>
              <a:off x="7965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" name="Google Shape;237;p2"/>
            <p:cNvSpPr/>
            <p:nvPr/>
          </p:nvSpPr>
          <p:spPr>
            <a:xfrm>
              <a:off x="7203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8" name="Google Shape;238;p2"/>
            <p:cNvSpPr/>
            <p:nvPr/>
          </p:nvSpPr>
          <p:spPr>
            <a:xfrm>
              <a:off x="872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9" name="Google Shape;239;p2"/>
            <p:cNvSpPr/>
            <p:nvPr/>
          </p:nvSpPr>
          <p:spPr>
            <a:xfrm>
              <a:off x="-381000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0" name="Google Shape;240;p2"/>
            <p:cNvSpPr/>
            <p:nvPr/>
          </p:nvSpPr>
          <p:spPr>
            <a:xfrm>
              <a:off x="1524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1" name="Google Shape;241;p2"/>
            <p:cNvSpPr/>
            <p:nvPr/>
          </p:nvSpPr>
          <p:spPr>
            <a:xfrm>
              <a:off x="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2" name="Google Shape;242;p2"/>
            <p:cNvSpPr/>
            <p:nvPr/>
          </p:nvSpPr>
          <p:spPr>
            <a:xfrm>
              <a:off x="762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3" name="Google Shape;243;p2"/>
            <p:cNvSpPr/>
            <p:nvPr/>
          </p:nvSpPr>
          <p:spPr>
            <a:xfrm>
              <a:off x="3810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4" name="Google Shape;244;p2"/>
            <p:cNvSpPr/>
            <p:nvPr/>
          </p:nvSpPr>
          <p:spPr>
            <a:xfrm>
              <a:off x="2286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5" name="Google Shape;245;p2"/>
            <p:cNvSpPr/>
            <p:nvPr/>
          </p:nvSpPr>
          <p:spPr>
            <a:xfrm>
              <a:off x="3048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" name="Google Shape;246;p2"/>
            <p:cNvSpPr/>
            <p:nvPr/>
          </p:nvSpPr>
          <p:spPr>
            <a:xfrm>
              <a:off x="6096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7" name="Google Shape;247;p2"/>
            <p:cNvSpPr/>
            <p:nvPr/>
          </p:nvSpPr>
          <p:spPr>
            <a:xfrm>
              <a:off x="4572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8" name="Google Shape;248;p2"/>
            <p:cNvSpPr/>
            <p:nvPr/>
          </p:nvSpPr>
          <p:spPr>
            <a:xfrm>
              <a:off x="5334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9" name="Google Shape;249;p2"/>
            <p:cNvSpPr/>
            <p:nvPr/>
          </p:nvSpPr>
          <p:spPr>
            <a:xfrm>
              <a:off x="7620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" name="Google Shape;250;p2"/>
            <p:cNvSpPr/>
            <p:nvPr/>
          </p:nvSpPr>
          <p:spPr>
            <a:xfrm>
              <a:off x="6858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1" name="Google Shape;251;p2"/>
            <p:cNvSpPr/>
            <p:nvPr/>
          </p:nvSpPr>
          <p:spPr>
            <a:xfrm>
              <a:off x="8382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2" name="Google Shape;252;p2"/>
            <p:cNvSpPr/>
            <p:nvPr/>
          </p:nvSpPr>
          <p:spPr>
            <a:xfrm>
              <a:off x="1869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3" name="Google Shape;253;p2"/>
            <p:cNvSpPr/>
            <p:nvPr/>
          </p:nvSpPr>
          <p:spPr>
            <a:xfrm>
              <a:off x="3764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4" name="Google Shape;254;p2"/>
            <p:cNvSpPr/>
            <p:nvPr/>
          </p:nvSpPr>
          <p:spPr>
            <a:xfrm>
              <a:off x="1107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5" name="Google Shape;255;p2"/>
            <p:cNvSpPr/>
            <p:nvPr/>
          </p:nvSpPr>
          <p:spPr>
            <a:xfrm>
              <a:off x="2631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6" name="Google Shape;256;p2"/>
            <p:cNvSpPr/>
            <p:nvPr/>
          </p:nvSpPr>
          <p:spPr>
            <a:xfrm>
              <a:off x="6441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7" name="Google Shape;257;p2"/>
            <p:cNvSpPr/>
            <p:nvPr/>
          </p:nvSpPr>
          <p:spPr>
            <a:xfrm>
              <a:off x="7965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8" name="Google Shape;258;p2"/>
            <p:cNvSpPr/>
            <p:nvPr/>
          </p:nvSpPr>
          <p:spPr>
            <a:xfrm>
              <a:off x="7203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9" name="Google Shape;259;p2"/>
            <p:cNvSpPr/>
            <p:nvPr/>
          </p:nvSpPr>
          <p:spPr>
            <a:xfrm>
              <a:off x="8727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0" name="Google Shape;260;p2"/>
            <p:cNvSpPr/>
            <p:nvPr/>
          </p:nvSpPr>
          <p:spPr>
            <a:xfrm>
              <a:off x="-381000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" name="Google Shape;261;p2"/>
            <p:cNvSpPr/>
            <p:nvPr/>
          </p:nvSpPr>
          <p:spPr>
            <a:xfrm>
              <a:off x="7620000" y="2758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" name="Google Shape;262;p2"/>
            <p:cNvSpPr/>
            <p:nvPr/>
          </p:nvSpPr>
          <p:spPr>
            <a:xfrm>
              <a:off x="6858000" y="2758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" name="Google Shape;263;p2"/>
            <p:cNvSpPr/>
            <p:nvPr/>
          </p:nvSpPr>
          <p:spPr>
            <a:xfrm>
              <a:off x="8382000" y="2758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" name="Google Shape;264;p2"/>
            <p:cNvSpPr/>
            <p:nvPr/>
          </p:nvSpPr>
          <p:spPr>
            <a:xfrm>
              <a:off x="0" y="2758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65" name="Google Shape;265;p2"/>
          <p:cNvSpPr/>
          <p:nvPr/>
        </p:nvSpPr>
        <p:spPr>
          <a:xfrm>
            <a:off x="0" y="3714150"/>
            <a:ext cx="2898900" cy="1174500"/>
          </a:xfrm>
          <a:prstGeom prst="rtTriangle">
            <a:avLst/>
          </a:prstGeom>
          <a:solidFill>
            <a:srgbClr val="000000">
              <a:alpha val="485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6" name="Google Shape;266;p2"/>
          <p:cNvSpPr/>
          <p:nvPr/>
        </p:nvSpPr>
        <p:spPr>
          <a:xfrm>
            <a:off x="0" y="4879925"/>
            <a:ext cx="9144000" cy="2979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7" name="Google Shape;267;p2"/>
          <p:cNvSpPr/>
          <p:nvPr userDrawn="1"/>
        </p:nvSpPr>
        <p:spPr>
          <a:xfrm>
            <a:off x="0" y="4521719"/>
            <a:ext cx="1727303" cy="361353"/>
          </a:xfrm>
          <a:custGeom>
            <a:avLst/>
            <a:gdLst/>
            <a:ahLst/>
            <a:cxnLst/>
            <a:rect l="l" t="t" r="r" b="b"/>
            <a:pathLst>
              <a:path w="43561" h="9113" extrusionOk="0">
                <a:moveTo>
                  <a:pt x="21427" y="0"/>
                </a:moveTo>
                <a:cubicBezTo>
                  <a:pt x="20938" y="0"/>
                  <a:pt x="20447" y="28"/>
                  <a:pt x="19959" y="83"/>
                </a:cubicBezTo>
                <a:cubicBezTo>
                  <a:pt x="16072" y="554"/>
                  <a:pt x="12638" y="2803"/>
                  <a:pt x="10616" y="6149"/>
                </a:cubicBezTo>
                <a:cubicBezTo>
                  <a:pt x="10058" y="5452"/>
                  <a:pt x="9378" y="5365"/>
                  <a:pt x="8576" y="4947"/>
                </a:cubicBezTo>
                <a:cubicBezTo>
                  <a:pt x="7417" y="4361"/>
                  <a:pt x="6105" y="4015"/>
                  <a:pt x="4806" y="4015"/>
                </a:cubicBezTo>
                <a:cubicBezTo>
                  <a:pt x="4249" y="4015"/>
                  <a:pt x="3694" y="4079"/>
                  <a:pt x="3155" y="4215"/>
                </a:cubicBezTo>
                <a:cubicBezTo>
                  <a:pt x="1917" y="4511"/>
                  <a:pt x="819" y="5191"/>
                  <a:pt x="0" y="6149"/>
                </a:cubicBezTo>
                <a:lnTo>
                  <a:pt x="0" y="9113"/>
                </a:lnTo>
                <a:lnTo>
                  <a:pt x="43404" y="8991"/>
                </a:lnTo>
                <a:cubicBezTo>
                  <a:pt x="43561" y="8991"/>
                  <a:pt x="42968" y="8468"/>
                  <a:pt x="43125" y="8468"/>
                </a:cubicBezTo>
                <a:cubicBezTo>
                  <a:pt x="41626" y="6463"/>
                  <a:pt x="39848" y="4598"/>
                  <a:pt x="37582" y="3552"/>
                </a:cubicBezTo>
                <a:cubicBezTo>
                  <a:pt x="36461" y="3026"/>
                  <a:pt x="35204" y="2731"/>
                  <a:pt x="33966" y="2731"/>
                </a:cubicBezTo>
                <a:cubicBezTo>
                  <a:pt x="32701" y="2731"/>
                  <a:pt x="31457" y="3039"/>
                  <a:pt x="30400" y="3727"/>
                </a:cubicBezTo>
                <a:cubicBezTo>
                  <a:pt x="28103" y="1293"/>
                  <a:pt x="24784" y="0"/>
                  <a:pt x="2142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8" name="Google Shape;268;p2"/>
          <p:cNvSpPr/>
          <p:nvPr/>
        </p:nvSpPr>
        <p:spPr>
          <a:xfrm>
            <a:off x="2742610" y="4791913"/>
            <a:ext cx="2036911" cy="361376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9" name="Google Shape;269;p2"/>
          <p:cNvSpPr/>
          <p:nvPr/>
        </p:nvSpPr>
        <p:spPr>
          <a:xfrm>
            <a:off x="0" y="5025282"/>
            <a:ext cx="653285" cy="235097"/>
          </a:xfrm>
          <a:custGeom>
            <a:avLst/>
            <a:gdLst/>
            <a:ahLst/>
            <a:cxnLst/>
            <a:rect l="l" t="t" r="r" b="b"/>
            <a:pathLst>
              <a:path w="8856" h="3187" extrusionOk="0">
                <a:moveTo>
                  <a:pt x="4158" y="1"/>
                </a:moveTo>
                <a:cubicBezTo>
                  <a:pt x="2578" y="1"/>
                  <a:pt x="1059" y="686"/>
                  <a:pt x="0" y="1896"/>
                </a:cubicBezTo>
                <a:lnTo>
                  <a:pt x="0" y="3186"/>
                </a:lnTo>
                <a:lnTo>
                  <a:pt x="8855" y="3186"/>
                </a:lnTo>
                <a:cubicBezTo>
                  <a:pt x="8140" y="1530"/>
                  <a:pt x="6659" y="362"/>
                  <a:pt x="4881" y="49"/>
                </a:cubicBezTo>
                <a:cubicBezTo>
                  <a:pt x="4639" y="16"/>
                  <a:pt x="4398" y="1"/>
                  <a:pt x="4158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0" name="Google Shape;270;p2"/>
          <p:cNvSpPr/>
          <p:nvPr/>
        </p:nvSpPr>
        <p:spPr>
          <a:xfrm>
            <a:off x="370767" y="326051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1" name="Google Shape;271;p2"/>
          <p:cNvSpPr/>
          <p:nvPr/>
        </p:nvSpPr>
        <p:spPr>
          <a:xfrm>
            <a:off x="6716384" y="1142647"/>
            <a:ext cx="1422800" cy="201218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72" name="Google Shape;272;p2"/>
          <p:cNvGrpSpPr/>
          <p:nvPr/>
        </p:nvGrpSpPr>
        <p:grpSpPr>
          <a:xfrm>
            <a:off x="6258499" y="4642"/>
            <a:ext cx="1874021" cy="991923"/>
            <a:chOff x="3927875" y="2818025"/>
            <a:chExt cx="1071175" cy="566975"/>
          </a:xfrm>
        </p:grpSpPr>
        <p:sp>
          <p:nvSpPr>
            <p:cNvPr id="273" name="Google Shape;273;p2"/>
            <p:cNvSpPr/>
            <p:nvPr/>
          </p:nvSpPr>
          <p:spPr>
            <a:xfrm>
              <a:off x="3927875" y="3269075"/>
              <a:ext cx="1071175" cy="115925"/>
            </a:xfrm>
            <a:custGeom>
              <a:avLst/>
              <a:gdLst/>
              <a:ahLst/>
              <a:cxnLst/>
              <a:rect l="l" t="t" r="r" b="b"/>
              <a:pathLst>
                <a:path w="42847" h="4637" extrusionOk="0">
                  <a:moveTo>
                    <a:pt x="0" y="192"/>
                  </a:moveTo>
                  <a:cubicBezTo>
                    <a:pt x="0" y="192"/>
                    <a:pt x="0" y="192"/>
                    <a:pt x="0" y="192"/>
                  </a:cubicBezTo>
                  <a:lnTo>
                    <a:pt x="0" y="192"/>
                  </a:lnTo>
                  <a:lnTo>
                    <a:pt x="0" y="192"/>
                  </a:lnTo>
                  <a:close/>
                  <a:moveTo>
                    <a:pt x="42846" y="0"/>
                  </a:moveTo>
                  <a:lnTo>
                    <a:pt x="40005" y="35"/>
                  </a:lnTo>
                  <a:cubicBezTo>
                    <a:pt x="32108" y="87"/>
                    <a:pt x="10093" y="227"/>
                    <a:pt x="2563" y="227"/>
                  </a:cubicBezTo>
                  <a:cubicBezTo>
                    <a:pt x="973" y="227"/>
                    <a:pt x="18" y="210"/>
                    <a:pt x="0" y="192"/>
                  </a:cubicBezTo>
                  <a:lnTo>
                    <a:pt x="0" y="192"/>
                  </a:lnTo>
                  <a:lnTo>
                    <a:pt x="2022" y="4236"/>
                  </a:lnTo>
                  <a:lnTo>
                    <a:pt x="2231" y="4637"/>
                  </a:lnTo>
                  <a:lnTo>
                    <a:pt x="40719" y="4637"/>
                  </a:lnTo>
                  <a:lnTo>
                    <a:pt x="42375" y="1029"/>
                  </a:lnTo>
                  <a:lnTo>
                    <a:pt x="42846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" name="Google Shape;274;p2"/>
            <p:cNvSpPr/>
            <p:nvPr/>
          </p:nvSpPr>
          <p:spPr>
            <a:xfrm>
              <a:off x="3947050" y="3252075"/>
              <a:ext cx="1032825" cy="25"/>
            </a:xfrm>
            <a:custGeom>
              <a:avLst/>
              <a:gdLst/>
              <a:ahLst/>
              <a:cxnLst/>
              <a:rect l="l" t="t" r="r" b="b"/>
              <a:pathLst>
                <a:path w="41313" h="1" fill="none" extrusionOk="0">
                  <a:moveTo>
                    <a:pt x="0" y="0"/>
                  </a:moveTo>
                  <a:lnTo>
                    <a:pt x="41312" y="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" name="Google Shape;275;p2"/>
            <p:cNvSpPr/>
            <p:nvPr/>
          </p:nvSpPr>
          <p:spPr>
            <a:xfrm>
              <a:off x="3991925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1" y="1"/>
                  </a:moveTo>
                  <a:lnTo>
                    <a:pt x="1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" name="Google Shape;276;p2"/>
            <p:cNvSpPr/>
            <p:nvPr/>
          </p:nvSpPr>
          <p:spPr>
            <a:xfrm>
              <a:off x="4927550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0" y="1"/>
                  </a:moveTo>
                  <a:lnTo>
                    <a:pt x="0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" name="Google Shape;277;p2"/>
            <p:cNvSpPr/>
            <p:nvPr/>
          </p:nvSpPr>
          <p:spPr>
            <a:xfrm>
              <a:off x="3978425" y="3294775"/>
              <a:ext cx="1008850" cy="90225"/>
            </a:xfrm>
            <a:custGeom>
              <a:avLst/>
              <a:gdLst/>
              <a:ahLst/>
              <a:cxnLst/>
              <a:rect l="l" t="t" r="r" b="b"/>
              <a:pathLst>
                <a:path w="40354" h="3609" extrusionOk="0">
                  <a:moveTo>
                    <a:pt x="40353" y="1"/>
                  </a:moveTo>
                  <a:lnTo>
                    <a:pt x="0" y="3208"/>
                  </a:lnTo>
                  <a:lnTo>
                    <a:pt x="209" y="3609"/>
                  </a:lnTo>
                  <a:lnTo>
                    <a:pt x="38680" y="3609"/>
                  </a:lnTo>
                  <a:lnTo>
                    <a:pt x="4035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" name="Google Shape;278;p2"/>
            <p:cNvSpPr/>
            <p:nvPr/>
          </p:nvSpPr>
          <p:spPr>
            <a:xfrm>
              <a:off x="4044225" y="2940925"/>
              <a:ext cx="152975" cy="335575"/>
            </a:xfrm>
            <a:custGeom>
              <a:avLst/>
              <a:gdLst/>
              <a:ahLst/>
              <a:cxnLst/>
              <a:rect l="l" t="t" r="r" b="b"/>
              <a:pathLst>
                <a:path w="6119" h="13423" fill="none" extrusionOk="0">
                  <a:moveTo>
                    <a:pt x="0" y="13423"/>
                  </a:moveTo>
                  <a:lnTo>
                    <a:pt x="4131" y="1"/>
                  </a:lnTo>
                  <a:lnTo>
                    <a:pt x="6119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9" name="Google Shape;279;p2"/>
            <p:cNvSpPr/>
            <p:nvPr/>
          </p:nvSpPr>
          <p:spPr>
            <a:xfrm>
              <a:off x="4133550" y="2913900"/>
              <a:ext cx="28350" cy="28350"/>
            </a:xfrm>
            <a:custGeom>
              <a:avLst/>
              <a:gdLst/>
              <a:ahLst/>
              <a:cxnLst/>
              <a:rect l="l" t="t" r="r" b="b"/>
              <a:pathLst>
                <a:path w="1134" h="1134" fill="none" extrusionOk="0">
                  <a:moveTo>
                    <a:pt x="1134" y="559"/>
                  </a:moveTo>
                  <a:cubicBezTo>
                    <a:pt x="1134" y="872"/>
                    <a:pt x="872" y="1134"/>
                    <a:pt x="558" y="1134"/>
                  </a:cubicBezTo>
                  <a:cubicBezTo>
                    <a:pt x="245" y="1134"/>
                    <a:pt x="1" y="872"/>
                    <a:pt x="1" y="559"/>
                  </a:cubicBezTo>
                  <a:cubicBezTo>
                    <a:pt x="1" y="245"/>
                    <a:pt x="245" y="1"/>
                    <a:pt x="558" y="1"/>
                  </a:cubicBezTo>
                  <a:cubicBezTo>
                    <a:pt x="872" y="1"/>
                    <a:pt x="1134" y="245"/>
                    <a:pt x="1134" y="559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0" name="Google Shape;280;p2"/>
            <p:cNvSpPr/>
            <p:nvPr/>
          </p:nvSpPr>
          <p:spPr>
            <a:xfrm>
              <a:off x="4146625" y="2818025"/>
              <a:ext cx="900" cy="95900"/>
            </a:xfrm>
            <a:custGeom>
              <a:avLst/>
              <a:gdLst/>
              <a:ahLst/>
              <a:cxnLst/>
              <a:rect l="l" t="t" r="r" b="b"/>
              <a:pathLst>
                <a:path w="36" h="3836" fill="none" extrusionOk="0">
                  <a:moveTo>
                    <a:pt x="35" y="3836"/>
                  </a:moveTo>
                  <a:lnTo>
                    <a:pt x="1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" name="Google Shape;281;p2"/>
            <p:cNvSpPr/>
            <p:nvPr/>
          </p:nvSpPr>
          <p:spPr>
            <a:xfrm>
              <a:off x="4736675" y="2938300"/>
              <a:ext cx="153425" cy="335575"/>
            </a:xfrm>
            <a:custGeom>
              <a:avLst/>
              <a:gdLst/>
              <a:ahLst/>
              <a:cxnLst/>
              <a:rect l="l" t="t" r="r" b="b"/>
              <a:pathLst>
                <a:path w="6137" h="13423" fill="none" extrusionOk="0">
                  <a:moveTo>
                    <a:pt x="6136" y="13423"/>
                  </a:moveTo>
                  <a:lnTo>
                    <a:pt x="2005" y="1"/>
                  </a:lnTo>
                  <a:lnTo>
                    <a:pt x="0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" name="Google Shape;282;p2"/>
            <p:cNvSpPr/>
            <p:nvPr/>
          </p:nvSpPr>
          <p:spPr>
            <a:xfrm>
              <a:off x="4771975" y="2911300"/>
              <a:ext cx="28775" cy="28775"/>
            </a:xfrm>
            <a:custGeom>
              <a:avLst/>
              <a:gdLst/>
              <a:ahLst/>
              <a:cxnLst/>
              <a:rect l="l" t="t" r="r" b="b"/>
              <a:pathLst>
                <a:path w="1151" h="1151" fill="none" extrusionOk="0">
                  <a:moveTo>
                    <a:pt x="1151" y="575"/>
                  </a:moveTo>
                  <a:cubicBezTo>
                    <a:pt x="1151" y="889"/>
                    <a:pt x="889" y="1151"/>
                    <a:pt x="576" y="1151"/>
                  </a:cubicBezTo>
                  <a:cubicBezTo>
                    <a:pt x="262" y="1151"/>
                    <a:pt x="0" y="889"/>
                    <a:pt x="0" y="575"/>
                  </a:cubicBezTo>
                  <a:cubicBezTo>
                    <a:pt x="0" y="262"/>
                    <a:pt x="262" y="0"/>
                    <a:pt x="576" y="0"/>
                  </a:cubicBezTo>
                  <a:cubicBezTo>
                    <a:pt x="889" y="0"/>
                    <a:pt x="1151" y="262"/>
                    <a:pt x="1151" y="575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3" name="Google Shape;283;p2"/>
            <p:cNvSpPr/>
            <p:nvPr/>
          </p:nvSpPr>
          <p:spPr>
            <a:xfrm>
              <a:off x="4786350" y="2818900"/>
              <a:ext cx="900" cy="92425"/>
            </a:xfrm>
            <a:custGeom>
              <a:avLst/>
              <a:gdLst/>
              <a:ahLst/>
              <a:cxnLst/>
              <a:rect l="l" t="t" r="r" b="b"/>
              <a:pathLst>
                <a:path w="36" h="3697" fill="none" extrusionOk="0">
                  <a:moveTo>
                    <a:pt x="1" y="3696"/>
                  </a:moveTo>
                  <a:lnTo>
                    <a:pt x="36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84" name="Google Shape;284;p2"/>
          <p:cNvSpPr/>
          <p:nvPr/>
        </p:nvSpPr>
        <p:spPr>
          <a:xfrm>
            <a:off x="8244388" y="4530058"/>
            <a:ext cx="928204" cy="430572"/>
          </a:xfrm>
          <a:custGeom>
            <a:avLst/>
            <a:gdLst/>
            <a:ahLst/>
            <a:cxnLst/>
            <a:rect l="l" t="t" r="r" b="b"/>
            <a:pathLst>
              <a:path w="11087" h="5143" extrusionOk="0">
                <a:moveTo>
                  <a:pt x="11087" y="0"/>
                </a:moveTo>
                <a:cubicBezTo>
                  <a:pt x="10790" y="35"/>
                  <a:pt x="10511" y="105"/>
                  <a:pt x="10232" y="192"/>
                </a:cubicBezTo>
                <a:cubicBezTo>
                  <a:pt x="8611" y="715"/>
                  <a:pt x="7164" y="1813"/>
                  <a:pt x="6084" y="3121"/>
                </a:cubicBezTo>
                <a:cubicBezTo>
                  <a:pt x="5658" y="2742"/>
                  <a:pt x="5079" y="2596"/>
                  <a:pt x="4490" y="2596"/>
                </a:cubicBezTo>
                <a:cubicBezTo>
                  <a:pt x="4211" y="2596"/>
                  <a:pt x="3930" y="2629"/>
                  <a:pt x="3661" y="2685"/>
                </a:cubicBezTo>
                <a:cubicBezTo>
                  <a:pt x="2179" y="3016"/>
                  <a:pt x="872" y="3887"/>
                  <a:pt x="0" y="5143"/>
                </a:cubicBezTo>
                <a:lnTo>
                  <a:pt x="11087" y="5143"/>
                </a:lnTo>
                <a:lnTo>
                  <a:pt x="1108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four columns" userDrawn="1">
  <p:cSld name="CUSTOM_2_1">
    <p:spTree>
      <p:nvGrpSpPr>
        <p:cNvPr id="1" name="Shape 1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02" name="Google Shape;1402;p16"/>
          <p:cNvGrpSpPr/>
          <p:nvPr/>
        </p:nvGrpSpPr>
        <p:grpSpPr>
          <a:xfrm>
            <a:off x="5149687" y="939791"/>
            <a:ext cx="4045976" cy="3889979"/>
            <a:chOff x="3074425" y="836100"/>
            <a:chExt cx="1863732" cy="1981650"/>
          </a:xfrm>
        </p:grpSpPr>
        <p:sp>
          <p:nvSpPr>
            <p:cNvPr id="1403" name="Google Shape;1403;p16"/>
            <p:cNvSpPr/>
            <p:nvPr/>
          </p:nvSpPr>
          <p:spPr>
            <a:xfrm>
              <a:off x="4381317" y="1606358"/>
              <a:ext cx="556840" cy="1211366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4" name="Google Shape;1404;p16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5" name="Google Shape;1405;p16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6" name="Google Shape;1406;p16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7" name="Google Shape;1407;p16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8" name="Google Shape;1408;p16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9" name="Google Shape;1409;p16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0" name="Google Shape;1410;p16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11" name="Google Shape;1411;p16"/>
          <p:cNvGrpSpPr/>
          <p:nvPr/>
        </p:nvGrpSpPr>
        <p:grpSpPr>
          <a:xfrm>
            <a:off x="-46" y="539493"/>
            <a:ext cx="2014112" cy="4385159"/>
            <a:chOff x="1622025" y="238125"/>
            <a:chExt cx="746825" cy="1626000"/>
          </a:xfrm>
        </p:grpSpPr>
        <p:sp>
          <p:nvSpPr>
            <p:cNvPr id="1412" name="Google Shape;1412;p16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3" name="Google Shape;1413;p16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4" name="Google Shape;1414;p16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5" name="Google Shape;1415;p16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6" name="Google Shape;1416;p16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417" name="Google Shape;1417;p16"/>
          <p:cNvSpPr/>
          <p:nvPr/>
        </p:nvSpPr>
        <p:spPr>
          <a:xfrm flipH="1">
            <a:off x="-4886" y="4879925"/>
            <a:ext cx="9144000" cy="2979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418" name="Google Shape;1418;p16"/>
          <p:cNvGrpSpPr/>
          <p:nvPr/>
        </p:nvGrpSpPr>
        <p:grpSpPr>
          <a:xfrm flipH="1">
            <a:off x="-368074" y="3722825"/>
            <a:ext cx="9870375" cy="1455000"/>
            <a:chOff x="-381000" y="2758675"/>
            <a:chExt cx="9870375" cy="1455000"/>
          </a:xfrm>
        </p:grpSpPr>
        <p:sp>
          <p:nvSpPr>
            <p:cNvPr id="1419" name="Google Shape;1419;p16"/>
            <p:cNvSpPr/>
            <p:nvPr/>
          </p:nvSpPr>
          <p:spPr>
            <a:xfrm>
              <a:off x="1524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0" name="Google Shape;1420;p16"/>
            <p:cNvSpPr/>
            <p:nvPr/>
          </p:nvSpPr>
          <p:spPr>
            <a:xfrm>
              <a:off x="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1" name="Google Shape;1421;p16"/>
            <p:cNvSpPr/>
            <p:nvPr/>
          </p:nvSpPr>
          <p:spPr>
            <a:xfrm>
              <a:off x="76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2" name="Google Shape;1422;p16"/>
            <p:cNvSpPr/>
            <p:nvPr/>
          </p:nvSpPr>
          <p:spPr>
            <a:xfrm>
              <a:off x="3810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3" name="Google Shape;1423;p16"/>
            <p:cNvSpPr/>
            <p:nvPr/>
          </p:nvSpPr>
          <p:spPr>
            <a:xfrm>
              <a:off x="2286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4" name="Google Shape;1424;p16"/>
            <p:cNvSpPr/>
            <p:nvPr/>
          </p:nvSpPr>
          <p:spPr>
            <a:xfrm>
              <a:off x="3048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5" name="Google Shape;1425;p16"/>
            <p:cNvSpPr/>
            <p:nvPr/>
          </p:nvSpPr>
          <p:spPr>
            <a:xfrm>
              <a:off x="6096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6" name="Google Shape;1426;p16"/>
            <p:cNvSpPr/>
            <p:nvPr/>
          </p:nvSpPr>
          <p:spPr>
            <a:xfrm>
              <a:off x="457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7" name="Google Shape;1427;p16"/>
            <p:cNvSpPr/>
            <p:nvPr/>
          </p:nvSpPr>
          <p:spPr>
            <a:xfrm>
              <a:off x="5334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8" name="Google Shape;1428;p16"/>
            <p:cNvSpPr/>
            <p:nvPr/>
          </p:nvSpPr>
          <p:spPr>
            <a:xfrm>
              <a:off x="7620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9" name="Google Shape;1429;p16"/>
            <p:cNvSpPr/>
            <p:nvPr/>
          </p:nvSpPr>
          <p:spPr>
            <a:xfrm>
              <a:off x="6858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0" name="Google Shape;1430;p16"/>
            <p:cNvSpPr/>
            <p:nvPr/>
          </p:nvSpPr>
          <p:spPr>
            <a:xfrm>
              <a:off x="838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1" name="Google Shape;1431;p16"/>
            <p:cNvSpPr/>
            <p:nvPr/>
          </p:nvSpPr>
          <p:spPr>
            <a:xfrm>
              <a:off x="1869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2" name="Google Shape;1432;p16"/>
            <p:cNvSpPr/>
            <p:nvPr/>
          </p:nvSpPr>
          <p:spPr>
            <a:xfrm>
              <a:off x="3764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3" name="Google Shape;1433;p16"/>
            <p:cNvSpPr/>
            <p:nvPr/>
          </p:nvSpPr>
          <p:spPr>
            <a:xfrm>
              <a:off x="110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4" name="Google Shape;1434;p16"/>
            <p:cNvSpPr/>
            <p:nvPr/>
          </p:nvSpPr>
          <p:spPr>
            <a:xfrm>
              <a:off x="4155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5" name="Google Shape;1435;p16"/>
            <p:cNvSpPr/>
            <p:nvPr/>
          </p:nvSpPr>
          <p:spPr>
            <a:xfrm>
              <a:off x="2631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6" name="Google Shape;1436;p16"/>
            <p:cNvSpPr/>
            <p:nvPr/>
          </p:nvSpPr>
          <p:spPr>
            <a:xfrm>
              <a:off x="3393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7" name="Google Shape;1437;p16"/>
            <p:cNvSpPr/>
            <p:nvPr/>
          </p:nvSpPr>
          <p:spPr>
            <a:xfrm>
              <a:off x="6441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8" name="Google Shape;1438;p16"/>
            <p:cNvSpPr/>
            <p:nvPr/>
          </p:nvSpPr>
          <p:spPr>
            <a:xfrm>
              <a:off x="491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9" name="Google Shape;1439;p16"/>
            <p:cNvSpPr/>
            <p:nvPr/>
          </p:nvSpPr>
          <p:spPr>
            <a:xfrm>
              <a:off x="5679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0" name="Google Shape;1440;p16"/>
            <p:cNvSpPr/>
            <p:nvPr/>
          </p:nvSpPr>
          <p:spPr>
            <a:xfrm>
              <a:off x="7965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1" name="Google Shape;1441;p16"/>
            <p:cNvSpPr/>
            <p:nvPr/>
          </p:nvSpPr>
          <p:spPr>
            <a:xfrm>
              <a:off x="7203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2" name="Google Shape;1442;p16"/>
            <p:cNvSpPr/>
            <p:nvPr/>
          </p:nvSpPr>
          <p:spPr>
            <a:xfrm>
              <a:off x="872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3" name="Google Shape;1443;p16"/>
            <p:cNvSpPr/>
            <p:nvPr/>
          </p:nvSpPr>
          <p:spPr>
            <a:xfrm>
              <a:off x="-381000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4" name="Google Shape;1444;p16"/>
            <p:cNvSpPr/>
            <p:nvPr/>
          </p:nvSpPr>
          <p:spPr>
            <a:xfrm>
              <a:off x="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5" name="Google Shape;1445;p16"/>
            <p:cNvSpPr/>
            <p:nvPr/>
          </p:nvSpPr>
          <p:spPr>
            <a:xfrm>
              <a:off x="762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6" name="Google Shape;1446;p16"/>
            <p:cNvSpPr/>
            <p:nvPr/>
          </p:nvSpPr>
          <p:spPr>
            <a:xfrm>
              <a:off x="7620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7" name="Google Shape;1447;p16"/>
            <p:cNvSpPr/>
            <p:nvPr/>
          </p:nvSpPr>
          <p:spPr>
            <a:xfrm>
              <a:off x="8382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8" name="Google Shape;1448;p16"/>
            <p:cNvSpPr/>
            <p:nvPr/>
          </p:nvSpPr>
          <p:spPr>
            <a:xfrm>
              <a:off x="3764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9" name="Google Shape;1449;p16"/>
            <p:cNvSpPr/>
            <p:nvPr/>
          </p:nvSpPr>
          <p:spPr>
            <a:xfrm>
              <a:off x="7965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0" name="Google Shape;1450;p16"/>
            <p:cNvSpPr/>
            <p:nvPr/>
          </p:nvSpPr>
          <p:spPr>
            <a:xfrm>
              <a:off x="8727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1" name="Google Shape;1451;p16"/>
            <p:cNvSpPr/>
            <p:nvPr/>
          </p:nvSpPr>
          <p:spPr>
            <a:xfrm>
              <a:off x="-381000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2" name="Google Shape;1452;p16"/>
            <p:cNvSpPr/>
            <p:nvPr/>
          </p:nvSpPr>
          <p:spPr>
            <a:xfrm>
              <a:off x="8382000" y="2758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453" name="Google Shape;1453;p16"/>
          <p:cNvSpPr/>
          <p:nvPr/>
        </p:nvSpPr>
        <p:spPr>
          <a:xfrm flipH="1">
            <a:off x="5520641" y="3705650"/>
            <a:ext cx="3621300" cy="1174200"/>
          </a:xfrm>
          <a:prstGeom prst="rtTriangle">
            <a:avLst/>
          </a:prstGeom>
          <a:solidFill>
            <a:srgbClr val="000000">
              <a:alpha val="485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54" name="Google Shape;1454;p16"/>
          <p:cNvSpPr/>
          <p:nvPr/>
        </p:nvSpPr>
        <p:spPr>
          <a:xfrm flipH="1">
            <a:off x="7416698" y="4518419"/>
            <a:ext cx="1727303" cy="361353"/>
          </a:xfrm>
          <a:custGeom>
            <a:avLst/>
            <a:gdLst/>
            <a:ahLst/>
            <a:cxnLst/>
            <a:rect l="l" t="t" r="r" b="b"/>
            <a:pathLst>
              <a:path w="43561" h="9113" extrusionOk="0">
                <a:moveTo>
                  <a:pt x="21427" y="0"/>
                </a:moveTo>
                <a:cubicBezTo>
                  <a:pt x="20938" y="0"/>
                  <a:pt x="20447" y="28"/>
                  <a:pt x="19959" y="83"/>
                </a:cubicBezTo>
                <a:cubicBezTo>
                  <a:pt x="16072" y="554"/>
                  <a:pt x="12638" y="2803"/>
                  <a:pt x="10616" y="6149"/>
                </a:cubicBezTo>
                <a:cubicBezTo>
                  <a:pt x="10058" y="5452"/>
                  <a:pt x="9378" y="5365"/>
                  <a:pt x="8576" y="4947"/>
                </a:cubicBezTo>
                <a:cubicBezTo>
                  <a:pt x="7417" y="4361"/>
                  <a:pt x="6105" y="4015"/>
                  <a:pt x="4806" y="4015"/>
                </a:cubicBezTo>
                <a:cubicBezTo>
                  <a:pt x="4249" y="4015"/>
                  <a:pt x="3694" y="4079"/>
                  <a:pt x="3155" y="4215"/>
                </a:cubicBezTo>
                <a:cubicBezTo>
                  <a:pt x="1917" y="4511"/>
                  <a:pt x="819" y="5191"/>
                  <a:pt x="0" y="6149"/>
                </a:cubicBezTo>
                <a:lnTo>
                  <a:pt x="0" y="9113"/>
                </a:lnTo>
                <a:lnTo>
                  <a:pt x="43404" y="8991"/>
                </a:lnTo>
                <a:cubicBezTo>
                  <a:pt x="43561" y="8991"/>
                  <a:pt x="42968" y="8468"/>
                  <a:pt x="43125" y="8468"/>
                </a:cubicBezTo>
                <a:cubicBezTo>
                  <a:pt x="41626" y="6463"/>
                  <a:pt x="39848" y="4598"/>
                  <a:pt x="37582" y="3552"/>
                </a:cubicBezTo>
                <a:cubicBezTo>
                  <a:pt x="36461" y="3026"/>
                  <a:pt x="35204" y="2731"/>
                  <a:pt x="33966" y="2731"/>
                </a:cubicBezTo>
                <a:cubicBezTo>
                  <a:pt x="32701" y="2731"/>
                  <a:pt x="31457" y="3039"/>
                  <a:pt x="30400" y="3727"/>
                </a:cubicBezTo>
                <a:cubicBezTo>
                  <a:pt x="28103" y="1293"/>
                  <a:pt x="24784" y="0"/>
                  <a:pt x="2142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55" name="Google Shape;1455;p16"/>
          <p:cNvSpPr/>
          <p:nvPr/>
        </p:nvSpPr>
        <p:spPr>
          <a:xfrm flipH="1">
            <a:off x="-27064" y="4678630"/>
            <a:ext cx="1060721" cy="492044"/>
          </a:xfrm>
          <a:custGeom>
            <a:avLst/>
            <a:gdLst/>
            <a:ahLst/>
            <a:cxnLst/>
            <a:rect l="l" t="t" r="r" b="b"/>
            <a:pathLst>
              <a:path w="11087" h="5143" extrusionOk="0">
                <a:moveTo>
                  <a:pt x="11087" y="0"/>
                </a:moveTo>
                <a:cubicBezTo>
                  <a:pt x="10790" y="35"/>
                  <a:pt x="10511" y="105"/>
                  <a:pt x="10232" y="192"/>
                </a:cubicBezTo>
                <a:cubicBezTo>
                  <a:pt x="8611" y="715"/>
                  <a:pt x="7164" y="1813"/>
                  <a:pt x="6084" y="3121"/>
                </a:cubicBezTo>
                <a:cubicBezTo>
                  <a:pt x="5658" y="2742"/>
                  <a:pt x="5079" y="2596"/>
                  <a:pt x="4490" y="2596"/>
                </a:cubicBezTo>
                <a:cubicBezTo>
                  <a:pt x="4211" y="2596"/>
                  <a:pt x="3930" y="2629"/>
                  <a:pt x="3661" y="2685"/>
                </a:cubicBezTo>
                <a:cubicBezTo>
                  <a:pt x="2179" y="3016"/>
                  <a:pt x="872" y="3887"/>
                  <a:pt x="0" y="5143"/>
                </a:cubicBezTo>
                <a:lnTo>
                  <a:pt x="11087" y="5143"/>
                </a:lnTo>
                <a:lnTo>
                  <a:pt x="1108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56" name="Google Shape;1456;p16"/>
          <p:cNvSpPr/>
          <p:nvPr/>
        </p:nvSpPr>
        <p:spPr>
          <a:xfrm flipH="1">
            <a:off x="3070462" y="4807786"/>
            <a:ext cx="1367043" cy="373011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57" name="Google Shape;1457;p16"/>
          <p:cNvSpPr/>
          <p:nvPr/>
        </p:nvSpPr>
        <p:spPr>
          <a:xfrm>
            <a:off x="900442" y="184646"/>
            <a:ext cx="1727311" cy="244475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58" name="Google Shape;1458;p16"/>
          <p:cNvSpPr/>
          <p:nvPr/>
        </p:nvSpPr>
        <p:spPr>
          <a:xfrm>
            <a:off x="8121636" y="1112198"/>
            <a:ext cx="1248280" cy="176527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459" name="Google Shape;1459;p16"/>
          <p:cNvGrpSpPr/>
          <p:nvPr/>
        </p:nvGrpSpPr>
        <p:grpSpPr>
          <a:xfrm>
            <a:off x="7361092" y="3877497"/>
            <a:ext cx="1894812" cy="1342016"/>
            <a:chOff x="539750" y="4542450"/>
            <a:chExt cx="1297550" cy="919000"/>
          </a:xfrm>
        </p:grpSpPr>
        <p:sp>
          <p:nvSpPr>
            <p:cNvPr id="1460" name="Google Shape;1460;p16"/>
            <p:cNvSpPr/>
            <p:nvPr/>
          </p:nvSpPr>
          <p:spPr>
            <a:xfrm>
              <a:off x="703050" y="4650050"/>
              <a:ext cx="56175" cy="811400"/>
            </a:xfrm>
            <a:custGeom>
              <a:avLst/>
              <a:gdLst/>
              <a:ahLst/>
              <a:cxnLst/>
              <a:rect l="l" t="t" r="r" b="b"/>
              <a:pathLst>
                <a:path w="2247" h="32456" extrusionOk="0">
                  <a:moveTo>
                    <a:pt x="1" y="1"/>
                  </a:moveTo>
                  <a:lnTo>
                    <a:pt x="1" y="32455"/>
                  </a:lnTo>
                  <a:lnTo>
                    <a:pt x="2247" y="32455"/>
                  </a:lnTo>
                  <a:lnTo>
                    <a:pt x="2247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1" name="Google Shape;1461;p16"/>
            <p:cNvSpPr/>
            <p:nvPr/>
          </p:nvSpPr>
          <p:spPr>
            <a:xfrm>
              <a:off x="1648250" y="4650050"/>
              <a:ext cx="56625" cy="811400"/>
            </a:xfrm>
            <a:custGeom>
              <a:avLst/>
              <a:gdLst/>
              <a:ahLst/>
              <a:cxnLst/>
              <a:rect l="l" t="t" r="r" b="b"/>
              <a:pathLst>
                <a:path w="2265" h="32456" extrusionOk="0">
                  <a:moveTo>
                    <a:pt x="0" y="1"/>
                  </a:moveTo>
                  <a:lnTo>
                    <a:pt x="0" y="32455"/>
                  </a:lnTo>
                  <a:lnTo>
                    <a:pt x="2265" y="32455"/>
                  </a:lnTo>
                  <a:lnTo>
                    <a:pt x="2265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2" name="Google Shape;1462;p16"/>
            <p:cNvSpPr/>
            <p:nvPr/>
          </p:nvSpPr>
          <p:spPr>
            <a:xfrm>
              <a:off x="539750" y="4542450"/>
              <a:ext cx="1297550" cy="269075"/>
            </a:xfrm>
            <a:custGeom>
              <a:avLst/>
              <a:gdLst/>
              <a:ahLst/>
              <a:cxnLst/>
              <a:rect l="l" t="t" r="r" b="b"/>
              <a:pathLst>
                <a:path w="51902" h="10763" extrusionOk="0">
                  <a:moveTo>
                    <a:pt x="1" y="0"/>
                  </a:moveTo>
                  <a:lnTo>
                    <a:pt x="1" y="10762"/>
                  </a:lnTo>
                  <a:lnTo>
                    <a:pt x="51902" y="10762"/>
                  </a:lnTo>
                  <a:lnTo>
                    <a:pt x="5190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3" name="Google Shape;1463;p16"/>
            <p:cNvSpPr/>
            <p:nvPr/>
          </p:nvSpPr>
          <p:spPr>
            <a:xfrm>
              <a:off x="539750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0"/>
                  </a:moveTo>
                  <a:lnTo>
                    <a:pt x="1" y="10762"/>
                  </a:lnTo>
                  <a:lnTo>
                    <a:pt x="3183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4" name="Google Shape;1464;p16"/>
            <p:cNvSpPr/>
            <p:nvPr/>
          </p:nvSpPr>
          <p:spPr>
            <a:xfrm>
              <a:off x="694175" y="4542450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0"/>
                  </a:moveTo>
                  <a:lnTo>
                    <a:pt x="0" y="10762"/>
                  </a:lnTo>
                  <a:lnTo>
                    <a:pt x="3201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5" name="Google Shape;1465;p16"/>
            <p:cNvSpPr/>
            <p:nvPr/>
          </p:nvSpPr>
          <p:spPr>
            <a:xfrm>
              <a:off x="849050" y="4542450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0"/>
                  </a:moveTo>
                  <a:lnTo>
                    <a:pt x="0" y="10762"/>
                  </a:lnTo>
                  <a:lnTo>
                    <a:pt x="3182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6" name="Google Shape;1466;p16"/>
            <p:cNvSpPr/>
            <p:nvPr/>
          </p:nvSpPr>
          <p:spPr>
            <a:xfrm>
              <a:off x="1003450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0"/>
                  </a:moveTo>
                  <a:lnTo>
                    <a:pt x="1" y="10762"/>
                  </a:lnTo>
                  <a:lnTo>
                    <a:pt x="3183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7" name="Google Shape;1467;p16"/>
            <p:cNvSpPr/>
            <p:nvPr/>
          </p:nvSpPr>
          <p:spPr>
            <a:xfrm>
              <a:off x="1158325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10" y="0"/>
                  </a:moveTo>
                  <a:lnTo>
                    <a:pt x="1" y="10762"/>
                  </a:lnTo>
                  <a:lnTo>
                    <a:pt x="3183" y="10762"/>
                  </a:lnTo>
                  <a:lnTo>
                    <a:pt x="8611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8" name="Google Shape;1468;p16"/>
            <p:cNvSpPr/>
            <p:nvPr/>
          </p:nvSpPr>
          <p:spPr>
            <a:xfrm>
              <a:off x="1312750" y="4542450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0"/>
                  </a:moveTo>
                  <a:lnTo>
                    <a:pt x="0" y="10762"/>
                  </a:lnTo>
                  <a:lnTo>
                    <a:pt x="3182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9" name="Google Shape;1469;p16"/>
            <p:cNvSpPr/>
            <p:nvPr/>
          </p:nvSpPr>
          <p:spPr>
            <a:xfrm>
              <a:off x="1467150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0"/>
                  </a:moveTo>
                  <a:lnTo>
                    <a:pt x="1" y="10762"/>
                  </a:lnTo>
                  <a:lnTo>
                    <a:pt x="3201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0" name="Google Shape;1470;p16"/>
            <p:cNvSpPr/>
            <p:nvPr/>
          </p:nvSpPr>
          <p:spPr>
            <a:xfrm>
              <a:off x="1622025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0"/>
                  </a:moveTo>
                  <a:lnTo>
                    <a:pt x="1" y="10762"/>
                  </a:lnTo>
                  <a:lnTo>
                    <a:pt x="3183" y="10762"/>
                  </a:lnTo>
                  <a:lnTo>
                    <a:pt x="8611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1" name="Google Shape;1471;p16"/>
            <p:cNvSpPr/>
            <p:nvPr/>
          </p:nvSpPr>
          <p:spPr>
            <a:xfrm>
              <a:off x="539750" y="4908825"/>
              <a:ext cx="1297550" cy="269525"/>
            </a:xfrm>
            <a:custGeom>
              <a:avLst/>
              <a:gdLst/>
              <a:ahLst/>
              <a:cxnLst/>
              <a:rect l="l" t="t" r="r" b="b"/>
              <a:pathLst>
                <a:path w="51902" h="10781" extrusionOk="0">
                  <a:moveTo>
                    <a:pt x="1" y="0"/>
                  </a:moveTo>
                  <a:lnTo>
                    <a:pt x="1" y="10781"/>
                  </a:lnTo>
                  <a:lnTo>
                    <a:pt x="51902" y="10781"/>
                  </a:lnTo>
                  <a:lnTo>
                    <a:pt x="5190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2" name="Google Shape;1472;p16"/>
            <p:cNvSpPr/>
            <p:nvPr/>
          </p:nvSpPr>
          <p:spPr>
            <a:xfrm>
              <a:off x="539750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1"/>
                  </a:moveTo>
                  <a:lnTo>
                    <a:pt x="1" y="10763"/>
                  </a:lnTo>
                  <a:lnTo>
                    <a:pt x="3183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3" name="Google Shape;1473;p16"/>
            <p:cNvSpPr/>
            <p:nvPr/>
          </p:nvSpPr>
          <p:spPr>
            <a:xfrm>
              <a:off x="694175" y="4909275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1"/>
                  </a:moveTo>
                  <a:lnTo>
                    <a:pt x="0" y="10763"/>
                  </a:lnTo>
                  <a:lnTo>
                    <a:pt x="3201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4" name="Google Shape;1474;p16"/>
            <p:cNvSpPr/>
            <p:nvPr/>
          </p:nvSpPr>
          <p:spPr>
            <a:xfrm>
              <a:off x="849050" y="4909275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1"/>
                  </a:moveTo>
                  <a:lnTo>
                    <a:pt x="0" y="10763"/>
                  </a:lnTo>
                  <a:lnTo>
                    <a:pt x="3182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5" name="Google Shape;1475;p16"/>
            <p:cNvSpPr/>
            <p:nvPr/>
          </p:nvSpPr>
          <p:spPr>
            <a:xfrm>
              <a:off x="1003450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1"/>
                  </a:moveTo>
                  <a:lnTo>
                    <a:pt x="1" y="10763"/>
                  </a:lnTo>
                  <a:lnTo>
                    <a:pt x="3183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6" name="Google Shape;1476;p16"/>
            <p:cNvSpPr/>
            <p:nvPr/>
          </p:nvSpPr>
          <p:spPr>
            <a:xfrm>
              <a:off x="1158325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10" y="1"/>
                  </a:moveTo>
                  <a:lnTo>
                    <a:pt x="1" y="10763"/>
                  </a:lnTo>
                  <a:lnTo>
                    <a:pt x="3183" y="10763"/>
                  </a:lnTo>
                  <a:lnTo>
                    <a:pt x="8611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7" name="Google Shape;1477;p16"/>
            <p:cNvSpPr/>
            <p:nvPr/>
          </p:nvSpPr>
          <p:spPr>
            <a:xfrm>
              <a:off x="1312750" y="4909275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1"/>
                  </a:moveTo>
                  <a:lnTo>
                    <a:pt x="0" y="10763"/>
                  </a:lnTo>
                  <a:lnTo>
                    <a:pt x="3182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8" name="Google Shape;1478;p16"/>
            <p:cNvSpPr/>
            <p:nvPr/>
          </p:nvSpPr>
          <p:spPr>
            <a:xfrm>
              <a:off x="1467150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1"/>
                  </a:moveTo>
                  <a:lnTo>
                    <a:pt x="1" y="10763"/>
                  </a:lnTo>
                  <a:lnTo>
                    <a:pt x="3201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9" name="Google Shape;1479;p16"/>
            <p:cNvSpPr/>
            <p:nvPr/>
          </p:nvSpPr>
          <p:spPr>
            <a:xfrm>
              <a:off x="1622025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1"/>
                  </a:moveTo>
                  <a:lnTo>
                    <a:pt x="1" y="10763"/>
                  </a:lnTo>
                  <a:lnTo>
                    <a:pt x="3183" y="10763"/>
                  </a:lnTo>
                  <a:lnTo>
                    <a:pt x="8611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Quote" userDrawn="1">
  <p:cSld name="CUSTOM_3">
    <p:spTree>
      <p:nvGrpSpPr>
        <p:cNvPr id="1" name="Shape 15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53" name="Google Shape;1553;p18"/>
          <p:cNvGrpSpPr/>
          <p:nvPr/>
        </p:nvGrpSpPr>
        <p:grpSpPr>
          <a:xfrm>
            <a:off x="2333803" y="-59389"/>
            <a:ext cx="1511535" cy="800058"/>
            <a:chOff x="3927875" y="2818025"/>
            <a:chExt cx="1071175" cy="566975"/>
          </a:xfrm>
        </p:grpSpPr>
        <p:sp>
          <p:nvSpPr>
            <p:cNvPr id="1554" name="Google Shape;1554;p18"/>
            <p:cNvSpPr/>
            <p:nvPr/>
          </p:nvSpPr>
          <p:spPr>
            <a:xfrm>
              <a:off x="3927875" y="3269075"/>
              <a:ext cx="1071175" cy="115925"/>
            </a:xfrm>
            <a:custGeom>
              <a:avLst/>
              <a:gdLst/>
              <a:ahLst/>
              <a:cxnLst/>
              <a:rect l="l" t="t" r="r" b="b"/>
              <a:pathLst>
                <a:path w="42847" h="4637" extrusionOk="0">
                  <a:moveTo>
                    <a:pt x="0" y="192"/>
                  </a:moveTo>
                  <a:cubicBezTo>
                    <a:pt x="0" y="192"/>
                    <a:pt x="0" y="192"/>
                    <a:pt x="0" y="192"/>
                  </a:cubicBezTo>
                  <a:lnTo>
                    <a:pt x="0" y="192"/>
                  </a:lnTo>
                  <a:lnTo>
                    <a:pt x="0" y="192"/>
                  </a:lnTo>
                  <a:close/>
                  <a:moveTo>
                    <a:pt x="42846" y="0"/>
                  </a:moveTo>
                  <a:lnTo>
                    <a:pt x="40005" y="35"/>
                  </a:lnTo>
                  <a:cubicBezTo>
                    <a:pt x="32108" y="87"/>
                    <a:pt x="10093" y="227"/>
                    <a:pt x="2563" y="227"/>
                  </a:cubicBezTo>
                  <a:cubicBezTo>
                    <a:pt x="973" y="227"/>
                    <a:pt x="18" y="210"/>
                    <a:pt x="0" y="192"/>
                  </a:cubicBezTo>
                  <a:lnTo>
                    <a:pt x="0" y="192"/>
                  </a:lnTo>
                  <a:lnTo>
                    <a:pt x="2022" y="4236"/>
                  </a:lnTo>
                  <a:lnTo>
                    <a:pt x="2231" y="4637"/>
                  </a:lnTo>
                  <a:lnTo>
                    <a:pt x="40719" y="4637"/>
                  </a:lnTo>
                  <a:lnTo>
                    <a:pt x="42375" y="1029"/>
                  </a:lnTo>
                  <a:lnTo>
                    <a:pt x="42846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5" name="Google Shape;1555;p18"/>
            <p:cNvSpPr/>
            <p:nvPr/>
          </p:nvSpPr>
          <p:spPr>
            <a:xfrm>
              <a:off x="3947050" y="3252075"/>
              <a:ext cx="1032825" cy="25"/>
            </a:xfrm>
            <a:custGeom>
              <a:avLst/>
              <a:gdLst/>
              <a:ahLst/>
              <a:cxnLst/>
              <a:rect l="l" t="t" r="r" b="b"/>
              <a:pathLst>
                <a:path w="41313" h="1" fill="none" extrusionOk="0">
                  <a:moveTo>
                    <a:pt x="0" y="0"/>
                  </a:moveTo>
                  <a:lnTo>
                    <a:pt x="41312" y="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6" name="Google Shape;1556;p18"/>
            <p:cNvSpPr/>
            <p:nvPr/>
          </p:nvSpPr>
          <p:spPr>
            <a:xfrm>
              <a:off x="3991925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1" y="1"/>
                  </a:moveTo>
                  <a:lnTo>
                    <a:pt x="1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7" name="Google Shape;1557;p18"/>
            <p:cNvSpPr/>
            <p:nvPr/>
          </p:nvSpPr>
          <p:spPr>
            <a:xfrm>
              <a:off x="4927550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0" y="1"/>
                  </a:moveTo>
                  <a:lnTo>
                    <a:pt x="0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8" name="Google Shape;1558;p18"/>
            <p:cNvSpPr/>
            <p:nvPr/>
          </p:nvSpPr>
          <p:spPr>
            <a:xfrm>
              <a:off x="3978425" y="3294775"/>
              <a:ext cx="1008850" cy="90225"/>
            </a:xfrm>
            <a:custGeom>
              <a:avLst/>
              <a:gdLst/>
              <a:ahLst/>
              <a:cxnLst/>
              <a:rect l="l" t="t" r="r" b="b"/>
              <a:pathLst>
                <a:path w="40354" h="3609" extrusionOk="0">
                  <a:moveTo>
                    <a:pt x="40353" y="1"/>
                  </a:moveTo>
                  <a:lnTo>
                    <a:pt x="0" y="3208"/>
                  </a:lnTo>
                  <a:lnTo>
                    <a:pt x="209" y="3609"/>
                  </a:lnTo>
                  <a:lnTo>
                    <a:pt x="38680" y="3609"/>
                  </a:lnTo>
                  <a:lnTo>
                    <a:pt x="4035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9" name="Google Shape;1559;p18"/>
            <p:cNvSpPr/>
            <p:nvPr/>
          </p:nvSpPr>
          <p:spPr>
            <a:xfrm>
              <a:off x="4044225" y="2940925"/>
              <a:ext cx="152975" cy="335575"/>
            </a:xfrm>
            <a:custGeom>
              <a:avLst/>
              <a:gdLst/>
              <a:ahLst/>
              <a:cxnLst/>
              <a:rect l="l" t="t" r="r" b="b"/>
              <a:pathLst>
                <a:path w="6119" h="13423" fill="none" extrusionOk="0">
                  <a:moveTo>
                    <a:pt x="0" y="13423"/>
                  </a:moveTo>
                  <a:lnTo>
                    <a:pt x="4131" y="1"/>
                  </a:lnTo>
                  <a:lnTo>
                    <a:pt x="6119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0" name="Google Shape;1560;p18"/>
            <p:cNvSpPr/>
            <p:nvPr/>
          </p:nvSpPr>
          <p:spPr>
            <a:xfrm>
              <a:off x="4133550" y="2913900"/>
              <a:ext cx="28350" cy="28350"/>
            </a:xfrm>
            <a:custGeom>
              <a:avLst/>
              <a:gdLst/>
              <a:ahLst/>
              <a:cxnLst/>
              <a:rect l="l" t="t" r="r" b="b"/>
              <a:pathLst>
                <a:path w="1134" h="1134" fill="none" extrusionOk="0">
                  <a:moveTo>
                    <a:pt x="1134" y="559"/>
                  </a:moveTo>
                  <a:cubicBezTo>
                    <a:pt x="1134" y="872"/>
                    <a:pt x="872" y="1134"/>
                    <a:pt x="558" y="1134"/>
                  </a:cubicBezTo>
                  <a:cubicBezTo>
                    <a:pt x="245" y="1134"/>
                    <a:pt x="1" y="872"/>
                    <a:pt x="1" y="559"/>
                  </a:cubicBezTo>
                  <a:cubicBezTo>
                    <a:pt x="1" y="245"/>
                    <a:pt x="245" y="1"/>
                    <a:pt x="558" y="1"/>
                  </a:cubicBezTo>
                  <a:cubicBezTo>
                    <a:pt x="872" y="1"/>
                    <a:pt x="1134" y="245"/>
                    <a:pt x="1134" y="559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1" name="Google Shape;1561;p18"/>
            <p:cNvSpPr/>
            <p:nvPr/>
          </p:nvSpPr>
          <p:spPr>
            <a:xfrm>
              <a:off x="4146625" y="2818025"/>
              <a:ext cx="900" cy="95900"/>
            </a:xfrm>
            <a:custGeom>
              <a:avLst/>
              <a:gdLst/>
              <a:ahLst/>
              <a:cxnLst/>
              <a:rect l="l" t="t" r="r" b="b"/>
              <a:pathLst>
                <a:path w="36" h="3836" fill="none" extrusionOk="0">
                  <a:moveTo>
                    <a:pt x="35" y="3836"/>
                  </a:moveTo>
                  <a:lnTo>
                    <a:pt x="1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2" name="Google Shape;1562;p18"/>
            <p:cNvSpPr/>
            <p:nvPr/>
          </p:nvSpPr>
          <p:spPr>
            <a:xfrm>
              <a:off x="4736675" y="2938300"/>
              <a:ext cx="153425" cy="335575"/>
            </a:xfrm>
            <a:custGeom>
              <a:avLst/>
              <a:gdLst/>
              <a:ahLst/>
              <a:cxnLst/>
              <a:rect l="l" t="t" r="r" b="b"/>
              <a:pathLst>
                <a:path w="6137" h="13423" fill="none" extrusionOk="0">
                  <a:moveTo>
                    <a:pt x="6136" y="13423"/>
                  </a:moveTo>
                  <a:lnTo>
                    <a:pt x="2005" y="1"/>
                  </a:lnTo>
                  <a:lnTo>
                    <a:pt x="0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3" name="Google Shape;1563;p18"/>
            <p:cNvSpPr/>
            <p:nvPr/>
          </p:nvSpPr>
          <p:spPr>
            <a:xfrm>
              <a:off x="4771975" y="2911300"/>
              <a:ext cx="28775" cy="28775"/>
            </a:xfrm>
            <a:custGeom>
              <a:avLst/>
              <a:gdLst/>
              <a:ahLst/>
              <a:cxnLst/>
              <a:rect l="l" t="t" r="r" b="b"/>
              <a:pathLst>
                <a:path w="1151" h="1151" fill="none" extrusionOk="0">
                  <a:moveTo>
                    <a:pt x="1151" y="575"/>
                  </a:moveTo>
                  <a:cubicBezTo>
                    <a:pt x="1151" y="889"/>
                    <a:pt x="889" y="1151"/>
                    <a:pt x="576" y="1151"/>
                  </a:cubicBezTo>
                  <a:cubicBezTo>
                    <a:pt x="262" y="1151"/>
                    <a:pt x="0" y="889"/>
                    <a:pt x="0" y="575"/>
                  </a:cubicBezTo>
                  <a:cubicBezTo>
                    <a:pt x="0" y="262"/>
                    <a:pt x="262" y="0"/>
                    <a:pt x="576" y="0"/>
                  </a:cubicBezTo>
                  <a:cubicBezTo>
                    <a:pt x="889" y="0"/>
                    <a:pt x="1151" y="262"/>
                    <a:pt x="1151" y="575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4" name="Google Shape;1564;p18"/>
            <p:cNvSpPr/>
            <p:nvPr/>
          </p:nvSpPr>
          <p:spPr>
            <a:xfrm>
              <a:off x="4786350" y="2818900"/>
              <a:ext cx="900" cy="92425"/>
            </a:xfrm>
            <a:custGeom>
              <a:avLst/>
              <a:gdLst/>
              <a:ahLst/>
              <a:cxnLst/>
              <a:rect l="l" t="t" r="r" b="b"/>
              <a:pathLst>
                <a:path w="36" h="3697" fill="none" extrusionOk="0">
                  <a:moveTo>
                    <a:pt x="1" y="3696"/>
                  </a:moveTo>
                  <a:lnTo>
                    <a:pt x="36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565" name="Google Shape;1565;p18"/>
          <p:cNvGrpSpPr/>
          <p:nvPr/>
        </p:nvGrpSpPr>
        <p:grpSpPr>
          <a:xfrm>
            <a:off x="4712082" y="1023482"/>
            <a:ext cx="2528583" cy="3403880"/>
            <a:chOff x="3074425" y="836100"/>
            <a:chExt cx="1472075" cy="1981650"/>
          </a:xfrm>
        </p:grpSpPr>
        <p:sp>
          <p:nvSpPr>
            <p:cNvPr id="1566" name="Google Shape;1566;p18"/>
            <p:cNvSpPr/>
            <p:nvPr/>
          </p:nvSpPr>
          <p:spPr>
            <a:xfrm>
              <a:off x="4381300" y="1216050"/>
              <a:ext cx="165200" cy="1601700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7" name="Google Shape;1567;p18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8" name="Google Shape;1568;p18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9" name="Google Shape;1569;p18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0" name="Google Shape;1570;p18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1" name="Google Shape;1571;p18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2" name="Google Shape;1572;p18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3" name="Google Shape;1573;p18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574" name="Google Shape;1574;p18"/>
          <p:cNvGrpSpPr/>
          <p:nvPr/>
        </p:nvGrpSpPr>
        <p:grpSpPr>
          <a:xfrm>
            <a:off x="2470265" y="1378836"/>
            <a:ext cx="1511499" cy="3290861"/>
            <a:chOff x="1622025" y="238125"/>
            <a:chExt cx="746825" cy="1626000"/>
          </a:xfrm>
        </p:grpSpPr>
        <p:sp>
          <p:nvSpPr>
            <p:cNvPr id="1575" name="Google Shape;1575;p18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6" name="Google Shape;1576;p18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7" name="Google Shape;1577;p18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8" name="Google Shape;1578;p18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9" name="Google Shape;1579;p18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580" name="Google Shape;1580;p18"/>
          <p:cNvGrpSpPr/>
          <p:nvPr/>
        </p:nvGrpSpPr>
        <p:grpSpPr>
          <a:xfrm flipH="1">
            <a:off x="7608160" y="1204733"/>
            <a:ext cx="1727332" cy="3760613"/>
            <a:chOff x="1622025" y="238125"/>
            <a:chExt cx="746825" cy="1626000"/>
          </a:xfrm>
        </p:grpSpPr>
        <p:sp>
          <p:nvSpPr>
            <p:cNvPr id="1581" name="Google Shape;1581;p18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2" name="Google Shape;1582;p18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3" name="Google Shape;1583;p18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4" name="Google Shape;1584;p18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5" name="Google Shape;1585;p18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586" name="Google Shape;1586;p18"/>
          <p:cNvGrpSpPr/>
          <p:nvPr/>
        </p:nvGrpSpPr>
        <p:grpSpPr>
          <a:xfrm flipH="1">
            <a:off x="90006" y="905495"/>
            <a:ext cx="1941800" cy="3493159"/>
            <a:chOff x="3074425" y="1038250"/>
            <a:chExt cx="989200" cy="1779500"/>
          </a:xfrm>
        </p:grpSpPr>
        <p:sp>
          <p:nvSpPr>
            <p:cNvPr id="1587" name="Google Shape;1587;p18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8" name="Google Shape;1588;p18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9" name="Google Shape;1589;p18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0" name="Google Shape;1590;p18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1" name="Google Shape;1591;p18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592" name="Google Shape;1592;p18"/>
          <p:cNvSpPr/>
          <p:nvPr/>
        </p:nvSpPr>
        <p:spPr>
          <a:xfrm>
            <a:off x="-218825" y="451239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93" name="Google Shape;1593;p18"/>
          <p:cNvSpPr/>
          <p:nvPr/>
        </p:nvSpPr>
        <p:spPr>
          <a:xfrm>
            <a:off x="5602806" y="225667"/>
            <a:ext cx="1625922" cy="229945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94" name="Google Shape;1594;p18"/>
          <p:cNvSpPr/>
          <p:nvPr/>
        </p:nvSpPr>
        <p:spPr>
          <a:xfrm flipH="1">
            <a:off x="-3955" y="4879925"/>
            <a:ext cx="9144000" cy="2637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595" name="Google Shape;1595;p18"/>
          <p:cNvGrpSpPr/>
          <p:nvPr/>
        </p:nvGrpSpPr>
        <p:grpSpPr>
          <a:xfrm flipH="1">
            <a:off x="-349330" y="3162504"/>
            <a:ext cx="9870375" cy="1746000"/>
            <a:chOff x="-381000" y="2898432"/>
            <a:chExt cx="9870375" cy="1746000"/>
          </a:xfrm>
        </p:grpSpPr>
        <p:grpSp>
          <p:nvGrpSpPr>
            <p:cNvPr id="1596" name="Google Shape;1596;p18"/>
            <p:cNvGrpSpPr/>
            <p:nvPr/>
          </p:nvGrpSpPr>
          <p:grpSpPr>
            <a:xfrm>
              <a:off x="-381000" y="3189432"/>
              <a:ext cx="9870375" cy="1455000"/>
              <a:chOff x="-381000" y="3189432"/>
              <a:chExt cx="9870375" cy="1455000"/>
            </a:xfrm>
          </p:grpSpPr>
          <p:grpSp>
            <p:nvGrpSpPr>
              <p:cNvPr id="1597" name="Google Shape;1597;p18"/>
              <p:cNvGrpSpPr/>
              <p:nvPr/>
            </p:nvGrpSpPr>
            <p:grpSpPr>
              <a:xfrm>
                <a:off x="-381000" y="3189432"/>
                <a:ext cx="9870375" cy="1455000"/>
                <a:chOff x="-381000" y="2758675"/>
                <a:chExt cx="9870375" cy="1455000"/>
              </a:xfrm>
            </p:grpSpPr>
            <p:sp>
              <p:nvSpPr>
                <p:cNvPr id="1598" name="Google Shape;1598;p18"/>
                <p:cNvSpPr/>
                <p:nvPr/>
              </p:nvSpPr>
              <p:spPr>
                <a:xfrm>
                  <a:off x="1524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9" name="Google Shape;1599;p18"/>
                <p:cNvSpPr/>
                <p:nvPr/>
              </p:nvSpPr>
              <p:spPr>
                <a:xfrm>
                  <a:off x="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0" name="Google Shape;1600;p18"/>
                <p:cNvSpPr/>
                <p:nvPr/>
              </p:nvSpPr>
              <p:spPr>
                <a:xfrm>
                  <a:off x="762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1" name="Google Shape;1601;p18"/>
                <p:cNvSpPr/>
                <p:nvPr/>
              </p:nvSpPr>
              <p:spPr>
                <a:xfrm>
                  <a:off x="3810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2" name="Google Shape;1602;p18"/>
                <p:cNvSpPr/>
                <p:nvPr/>
              </p:nvSpPr>
              <p:spPr>
                <a:xfrm>
                  <a:off x="2286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3" name="Google Shape;1603;p18"/>
                <p:cNvSpPr/>
                <p:nvPr/>
              </p:nvSpPr>
              <p:spPr>
                <a:xfrm>
                  <a:off x="3048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4" name="Google Shape;1604;p18"/>
                <p:cNvSpPr/>
                <p:nvPr/>
              </p:nvSpPr>
              <p:spPr>
                <a:xfrm>
                  <a:off x="6096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5" name="Google Shape;1605;p18"/>
                <p:cNvSpPr/>
                <p:nvPr/>
              </p:nvSpPr>
              <p:spPr>
                <a:xfrm>
                  <a:off x="4572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6" name="Google Shape;1606;p18"/>
                <p:cNvSpPr/>
                <p:nvPr/>
              </p:nvSpPr>
              <p:spPr>
                <a:xfrm>
                  <a:off x="5334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7" name="Google Shape;1607;p18"/>
                <p:cNvSpPr/>
                <p:nvPr/>
              </p:nvSpPr>
              <p:spPr>
                <a:xfrm>
                  <a:off x="7620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8" name="Google Shape;1608;p18"/>
                <p:cNvSpPr/>
                <p:nvPr/>
              </p:nvSpPr>
              <p:spPr>
                <a:xfrm>
                  <a:off x="6858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9" name="Google Shape;1609;p18"/>
                <p:cNvSpPr/>
                <p:nvPr/>
              </p:nvSpPr>
              <p:spPr>
                <a:xfrm>
                  <a:off x="8382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0" name="Google Shape;1610;p18"/>
                <p:cNvSpPr/>
                <p:nvPr/>
              </p:nvSpPr>
              <p:spPr>
                <a:xfrm>
                  <a:off x="1869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1" name="Google Shape;1611;p18"/>
                <p:cNvSpPr/>
                <p:nvPr/>
              </p:nvSpPr>
              <p:spPr>
                <a:xfrm>
                  <a:off x="3764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2" name="Google Shape;1612;p18"/>
                <p:cNvSpPr/>
                <p:nvPr/>
              </p:nvSpPr>
              <p:spPr>
                <a:xfrm>
                  <a:off x="1107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3" name="Google Shape;1613;p18"/>
                <p:cNvSpPr/>
                <p:nvPr/>
              </p:nvSpPr>
              <p:spPr>
                <a:xfrm>
                  <a:off x="4155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4" name="Google Shape;1614;p18"/>
                <p:cNvSpPr/>
                <p:nvPr/>
              </p:nvSpPr>
              <p:spPr>
                <a:xfrm>
                  <a:off x="2631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5" name="Google Shape;1615;p18"/>
                <p:cNvSpPr/>
                <p:nvPr/>
              </p:nvSpPr>
              <p:spPr>
                <a:xfrm>
                  <a:off x="3393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6" name="Google Shape;1616;p18"/>
                <p:cNvSpPr/>
                <p:nvPr/>
              </p:nvSpPr>
              <p:spPr>
                <a:xfrm>
                  <a:off x="6441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7" name="Google Shape;1617;p18"/>
                <p:cNvSpPr/>
                <p:nvPr/>
              </p:nvSpPr>
              <p:spPr>
                <a:xfrm>
                  <a:off x="4917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8" name="Google Shape;1618;p18"/>
                <p:cNvSpPr/>
                <p:nvPr/>
              </p:nvSpPr>
              <p:spPr>
                <a:xfrm>
                  <a:off x="5679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9" name="Google Shape;1619;p18"/>
                <p:cNvSpPr/>
                <p:nvPr/>
              </p:nvSpPr>
              <p:spPr>
                <a:xfrm>
                  <a:off x="7965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0" name="Google Shape;1620;p18"/>
                <p:cNvSpPr/>
                <p:nvPr/>
              </p:nvSpPr>
              <p:spPr>
                <a:xfrm>
                  <a:off x="7203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1" name="Google Shape;1621;p18"/>
                <p:cNvSpPr/>
                <p:nvPr/>
              </p:nvSpPr>
              <p:spPr>
                <a:xfrm>
                  <a:off x="8727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2" name="Google Shape;1622;p18"/>
                <p:cNvSpPr/>
                <p:nvPr/>
              </p:nvSpPr>
              <p:spPr>
                <a:xfrm>
                  <a:off x="-381000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3" name="Google Shape;1623;p18"/>
                <p:cNvSpPr/>
                <p:nvPr/>
              </p:nvSpPr>
              <p:spPr>
                <a:xfrm>
                  <a:off x="1524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4" name="Google Shape;1624;p18"/>
                <p:cNvSpPr/>
                <p:nvPr/>
              </p:nvSpPr>
              <p:spPr>
                <a:xfrm>
                  <a:off x="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5" name="Google Shape;1625;p18"/>
                <p:cNvSpPr/>
                <p:nvPr/>
              </p:nvSpPr>
              <p:spPr>
                <a:xfrm>
                  <a:off x="76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6" name="Google Shape;1626;p18"/>
                <p:cNvSpPr/>
                <p:nvPr/>
              </p:nvSpPr>
              <p:spPr>
                <a:xfrm>
                  <a:off x="3810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7" name="Google Shape;1627;p18"/>
                <p:cNvSpPr/>
                <p:nvPr/>
              </p:nvSpPr>
              <p:spPr>
                <a:xfrm>
                  <a:off x="2286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8" name="Google Shape;1628;p18"/>
                <p:cNvSpPr/>
                <p:nvPr/>
              </p:nvSpPr>
              <p:spPr>
                <a:xfrm>
                  <a:off x="3048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29" name="Google Shape;1629;p18"/>
                <p:cNvSpPr/>
                <p:nvPr/>
              </p:nvSpPr>
              <p:spPr>
                <a:xfrm>
                  <a:off x="6096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0" name="Google Shape;1630;p18"/>
                <p:cNvSpPr/>
                <p:nvPr/>
              </p:nvSpPr>
              <p:spPr>
                <a:xfrm>
                  <a:off x="457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1" name="Google Shape;1631;p18"/>
                <p:cNvSpPr/>
                <p:nvPr/>
              </p:nvSpPr>
              <p:spPr>
                <a:xfrm>
                  <a:off x="5334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2" name="Google Shape;1632;p18"/>
                <p:cNvSpPr/>
                <p:nvPr/>
              </p:nvSpPr>
              <p:spPr>
                <a:xfrm>
                  <a:off x="7620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3" name="Google Shape;1633;p18"/>
                <p:cNvSpPr/>
                <p:nvPr/>
              </p:nvSpPr>
              <p:spPr>
                <a:xfrm>
                  <a:off x="6858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4" name="Google Shape;1634;p18"/>
                <p:cNvSpPr/>
                <p:nvPr/>
              </p:nvSpPr>
              <p:spPr>
                <a:xfrm>
                  <a:off x="838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5" name="Google Shape;1635;p18"/>
                <p:cNvSpPr/>
                <p:nvPr/>
              </p:nvSpPr>
              <p:spPr>
                <a:xfrm>
                  <a:off x="1869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6" name="Google Shape;1636;p18"/>
                <p:cNvSpPr/>
                <p:nvPr/>
              </p:nvSpPr>
              <p:spPr>
                <a:xfrm>
                  <a:off x="3764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7" name="Google Shape;1637;p18"/>
                <p:cNvSpPr/>
                <p:nvPr/>
              </p:nvSpPr>
              <p:spPr>
                <a:xfrm>
                  <a:off x="1107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8" name="Google Shape;1638;p18"/>
                <p:cNvSpPr/>
                <p:nvPr/>
              </p:nvSpPr>
              <p:spPr>
                <a:xfrm>
                  <a:off x="7965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39" name="Google Shape;1639;p18"/>
                <p:cNvSpPr/>
                <p:nvPr/>
              </p:nvSpPr>
              <p:spPr>
                <a:xfrm>
                  <a:off x="7203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40" name="Google Shape;1640;p18"/>
                <p:cNvSpPr/>
                <p:nvPr/>
              </p:nvSpPr>
              <p:spPr>
                <a:xfrm>
                  <a:off x="8727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41" name="Google Shape;1641;p18"/>
                <p:cNvSpPr/>
                <p:nvPr/>
              </p:nvSpPr>
              <p:spPr>
                <a:xfrm>
                  <a:off x="-381000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42" name="Google Shape;1642;p18"/>
                <p:cNvSpPr/>
                <p:nvPr/>
              </p:nvSpPr>
              <p:spPr>
                <a:xfrm>
                  <a:off x="7620000" y="2758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43" name="Google Shape;1643;p18"/>
                <p:cNvSpPr/>
                <p:nvPr/>
              </p:nvSpPr>
              <p:spPr>
                <a:xfrm>
                  <a:off x="8382000" y="2758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44" name="Google Shape;1644;p18"/>
                <p:cNvSpPr/>
                <p:nvPr/>
              </p:nvSpPr>
              <p:spPr>
                <a:xfrm>
                  <a:off x="0" y="2758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1645" name="Google Shape;1645;p18"/>
              <p:cNvGrpSpPr/>
              <p:nvPr/>
            </p:nvGrpSpPr>
            <p:grpSpPr>
              <a:xfrm>
                <a:off x="762000" y="3189432"/>
                <a:ext cx="1524000" cy="291000"/>
                <a:chOff x="762000" y="3340675"/>
                <a:chExt cx="1524000" cy="291000"/>
              </a:xfrm>
            </p:grpSpPr>
            <p:sp>
              <p:nvSpPr>
                <p:cNvPr id="1646" name="Google Shape;1646;p18"/>
                <p:cNvSpPr/>
                <p:nvPr/>
              </p:nvSpPr>
              <p:spPr>
                <a:xfrm>
                  <a:off x="1524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47" name="Google Shape;1647;p18"/>
                <p:cNvSpPr/>
                <p:nvPr/>
              </p:nvSpPr>
              <p:spPr>
                <a:xfrm>
                  <a:off x="76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</p:grpSp>
        <p:grpSp>
          <p:nvGrpSpPr>
            <p:cNvPr id="1648" name="Google Shape;1648;p18"/>
            <p:cNvGrpSpPr/>
            <p:nvPr/>
          </p:nvGrpSpPr>
          <p:grpSpPr>
            <a:xfrm>
              <a:off x="7965375" y="2898432"/>
              <a:ext cx="1524000" cy="291000"/>
              <a:chOff x="7965375" y="3049675"/>
              <a:chExt cx="1524000" cy="291000"/>
            </a:xfrm>
          </p:grpSpPr>
          <p:sp>
            <p:nvSpPr>
              <p:cNvPr id="1649" name="Google Shape;1649;p18"/>
              <p:cNvSpPr/>
              <p:nvPr/>
            </p:nvSpPr>
            <p:spPr>
              <a:xfrm>
                <a:off x="7965375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50" name="Google Shape;1650;p18"/>
              <p:cNvSpPr/>
              <p:nvPr/>
            </p:nvSpPr>
            <p:spPr>
              <a:xfrm>
                <a:off x="8727375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651" name="Google Shape;1651;p18"/>
            <p:cNvGrpSpPr/>
            <p:nvPr/>
          </p:nvGrpSpPr>
          <p:grpSpPr>
            <a:xfrm>
              <a:off x="-381000" y="2902607"/>
              <a:ext cx="1519475" cy="291000"/>
              <a:chOff x="-381000" y="3049675"/>
              <a:chExt cx="1519475" cy="291000"/>
            </a:xfrm>
          </p:grpSpPr>
          <p:sp>
            <p:nvSpPr>
              <p:cNvPr id="1652" name="Google Shape;1652;p18"/>
              <p:cNvSpPr/>
              <p:nvPr/>
            </p:nvSpPr>
            <p:spPr>
              <a:xfrm>
                <a:off x="376475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53" name="Google Shape;1653;p18"/>
              <p:cNvSpPr/>
              <p:nvPr/>
            </p:nvSpPr>
            <p:spPr>
              <a:xfrm>
                <a:off x="-381000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1654" name="Google Shape;1654;p18"/>
          <p:cNvSpPr/>
          <p:nvPr/>
        </p:nvSpPr>
        <p:spPr>
          <a:xfrm>
            <a:off x="8079324" y="4427347"/>
            <a:ext cx="1060721" cy="492044"/>
          </a:xfrm>
          <a:custGeom>
            <a:avLst/>
            <a:gdLst/>
            <a:ahLst/>
            <a:cxnLst/>
            <a:rect l="l" t="t" r="r" b="b"/>
            <a:pathLst>
              <a:path w="11087" h="5143" extrusionOk="0">
                <a:moveTo>
                  <a:pt x="11087" y="0"/>
                </a:moveTo>
                <a:cubicBezTo>
                  <a:pt x="10790" y="35"/>
                  <a:pt x="10511" y="105"/>
                  <a:pt x="10232" y="192"/>
                </a:cubicBezTo>
                <a:cubicBezTo>
                  <a:pt x="8611" y="715"/>
                  <a:pt x="7164" y="1813"/>
                  <a:pt x="6084" y="3121"/>
                </a:cubicBezTo>
                <a:cubicBezTo>
                  <a:pt x="5658" y="2742"/>
                  <a:pt x="5079" y="2596"/>
                  <a:pt x="4490" y="2596"/>
                </a:cubicBezTo>
                <a:cubicBezTo>
                  <a:pt x="4211" y="2596"/>
                  <a:pt x="3930" y="2629"/>
                  <a:pt x="3661" y="2685"/>
                </a:cubicBezTo>
                <a:cubicBezTo>
                  <a:pt x="2179" y="3016"/>
                  <a:pt x="872" y="3887"/>
                  <a:pt x="0" y="5143"/>
                </a:cubicBezTo>
                <a:lnTo>
                  <a:pt x="11087" y="5143"/>
                </a:lnTo>
                <a:lnTo>
                  <a:pt x="1108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55" name="Google Shape;1655;p18"/>
          <p:cNvSpPr/>
          <p:nvPr/>
        </p:nvSpPr>
        <p:spPr>
          <a:xfrm>
            <a:off x="7120" y="3178097"/>
            <a:ext cx="3621300" cy="1746000"/>
          </a:xfrm>
          <a:prstGeom prst="rtTriangle">
            <a:avLst/>
          </a:prstGeom>
          <a:solidFill>
            <a:srgbClr val="000000">
              <a:alpha val="485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56" name="Google Shape;1656;p18"/>
          <p:cNvSpPr/>
          <p:nvPr/>
        </p:nvSpPr>
        <p:spPr>
          <a:xfrm>
            <a:off x="3023387" y="4782357"/>
            <a:ext cx="1625936" cy="288464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657" name="Google Shape;1657;p18"/>
          <p:cNvGrpSpPr/>
          <p:nvPr/>
        </p:nvGrpSpPr>
        <p:grpSpPr>
          <a:xfrm>
            <a:off x="5602806" y="4421153"/>
            <a:ext cx="1760682" cy="642759"/>
            <a:chOff x="3991550" y="1985765"/>
            <a:chExt cx="721650" cy="263447"/>
          </a:xfrm>
        </p:grpSpPr>
        <p:sp>
          <p:nvSpPr>
            <p:cNvPr id="1658" name="Google Shape;1658;p18"/>
            <p:cNvSpPr/>
            <p:nvPr/>
          </p:nvSpPr>
          <p:spPr>
            <a:xfrm>
              <a:off x="3991550" y="1985765"/>
              <a:ext cx="527625" cy="248475"/>
            </a:xfrm>
            <a:custGeom>
              <a:avLst/>
              <a:gdLst/>
              <a:ahLst/>
              <a:cxnLst/>
              <a:rect l="l" t="t" r="r" b="b"/>
              <a:pathLst>
                <a:path w="21105" h="9939" extrusionOk="0">
                  <a:moveTo>
                    <a:pt x="12210" y="1"/>
                  </a:moveTo>
                  <a:cubicBezTo>
                    <a:pt x="10896" y="1"/>
                    <a:pt x="9488" y="338"/>
                    <a:pt x="8217" y="379"/>
                  </a:cubicBezTo>
                  <a:cubicBezTo>
                    <a:pt x="6340" y="445"/>
                    <a:pt x="4046" y="3091"/>
                    <a:pt x="2937" y="4858"/>
                  </a:cubicBezTo>
                  <a:cubicBezTo>
                    <a:pt x="1565" y="6955"/>
                    <a:pt x="259" y="8799"/>
                    <a:pt x="105" y="9216"/>
                  </a:cubicBezTo>
                  <a:cubicBezTo>
                    <a:pt x="1" y="9521"/>
                    <a:pt x="1075" y="9562"/>
                    <a:pt x="1802" y="9562"/>
                  </a:cubicBezTo>
                  <a:cubicBezTo>
                    <a:pt x="2070" y="9562"/>
                    <a:pt x="2291" y="9556"/>
                    <a:pt x="2388" y="9556"/>
                  </a:cubicBezTo>
                  <a:cubicBezTo>
                    <a:pt x="3201" y="9556"/>
                    <a:pt x="4013" y="9490"/>
                    <a:pt x="4825" y="9490"/>
                  </a:cubicBezTo>
                  <a:cubicBezTo>
                    <a:pt x="5130" y="9490"/>
                    <a:pt x="5440" y="9489"/>
                    <a:pt x="5754" y="9489"/>
                  </a:cubicBezTo>
                  <a:cubicBezTo>
                    <a:pt x="6958" y="9489"/>
                    <a:pt x="8214" y="9510"/>
                    <a:pt x="9381" y="9710"/>
                  </a:cubicBezTo>
                  <a:cubicBezTo>
                    <a:pt x="10359" y="9876"/>
                    <a:pt x="11301" y="9938"/>
                    <a:pt x="12234" y="9938"/>
                  </a:cubicBezTo>
                  <a:cubicBezTo>
                    <a:pt x="13771" y="9938"/>
                    <a:pt x="15284" y="9768"/>
                    <a:pt x="16889" y="9611"/>
                  </a:cubicBezTo>
                  <a:cubicBezTo>
                    <a:pt x="17756" y="9490"/>
                    <a:pt x="18569" y="9425"/>
                    <a:pt x="19381" y="9359"/>
                  </a:cubicBezTo>
                  <a:cubicBezTo>
                    <a:pt x="19941" y="9304"/>
                    <a:pt x="20644" y="9304"/>
                    <a:pt x="21105" y="9040"/>
                  </a:cubicBezTo>
                  <a:cubicBezTo>
                    <a:pt x="19842" y="7471"/>
                    <a:pt x="18371" y="6142"/>
                    <a:pt x="17153" y="4430"/>
                  </a:cubicBezTo>
                  <a:cubicBezTo>
                    <a:pt x="16033" y="2915"/>
                    <a:pt x="15276" y="511"/>
                    <a:pt x="13442" y="127"/>
                  </a:cubicBezTo>
                  <a:cubicBezTo>
                    <a:pt x="13047" y="36"/>
                    <a:pt x="12634" y="1"/>
                    <a:pt x="12210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9" name="Google Shape;1659;p18"/>
            <p:cNvSpPr/>
            <p:nvPr/>
          </p:nvSpPr>
          <p:spPr>
            <a:xfrm>
              <a:off x="4206150" y="2087638"/>
              <a:ext cx="507050" cy="161575"/>
            </a:xfrm>
            <a:custGeom>
              <a:avLst/>
              <a:gdLst/>
              <a:ahLst/>
              <a:cxnLst/>
              <a:rect l="l" t="t" r="r" b="b"/>
              <a:pathLst>
                <a:path w="20282" h="6463" extrusionOk="0">
                  <a:moveTo>
                    <a:pt x="12116" y="1"/>
                  </a:moveTo>
                  <a:cubicBezTo>
                    <a:pt x="12042" y="1"/>
                    <a:pt x="11968" y="2"/>
                    <a:pt x="11895" y="4"/>
                  </a:cubicBezTo>
                  <a:cubicBezTo>
                    <a:pt x="8733" y="114"/>
                    <a:pt x="6406" y="1980"/>
                    <a:pt x="3695" y="3407"/>
                  </a:cubicBezTo>
                  <a:cubicBezTo>
                    <a:pt x="2904" y="3769"/>
                    <a:pt x="2147" y="4187"/>
                    <a:pt x="1412" y="4648"/>
                  </a:cubicBezTo>
                  <a:cubicBezTo>
                    <a:pt x="1038" y="4889"/>
                    <a:pt x="347" y="5218"/>
                    <a:pt x="215" y="5680"/>
                  </a:cubicBezTo>
                  <a:cubicBezTo>
                    <a:pt x="0" y="6348"/>
                    <a:pt x="869" y="6463"/>
                    <a:pt x="1544" y="6463"/>
                  </a:cubicBezTo>
                  <a:cubicBezTo>
                    <a:pt x="1800" y="6463"/>
                    <a:pt x="2028" y="6446"/>
                    <a:pt x="2158" y="6437"/>
                  </a:cubicBezTo>
                  <a:lnTo>
                    <a:pt x="3091" y="6327"/>
                  </a:lnTo>
                  <a:cubicBezTo>
                    <a:pt x="3091" y="6327"/>
                    <a:pt x="5089" y="6390"/>
                    <a:pt x="7502" y="6390"/>
                  </a:cubicBezTo>
                  <a:cubicBezTo>
                    <a:pt x="9470" y="6390"/>
                    <a:pt x="11715" y="6348"/>
                    <a:pt x="13377" y="6195"/>
                  </a:cubicBezTo>
                  <a:cubicBezTo>
                    <a:pt x="14881" y="6009"/>
                    <a:pt x="16396" y="6075"/>
                    <a:pt x="17899" y="6042"/>
                  </a:cubicBezTo>
                  <a:cubicBezTo>
                    <a:pt x="18931" y="6042"/>
                    <a:pt x="20282" y="5899"/>
                    <a:pt x="19568" y="4571"/>
                  </a:cubicBezTo>
                  <a:cubicBezTo>
                    <a:pt x="18745" y="3177"/>
                    <a:pt x="17197" y="1958"/>
                    <a:pt x="15847" y="1069"/>
                  </a:cubicBezTo>
                  <a:cubicBezTo>
                    <a:pt x="14724" y="372"/>
                    <a:pt x="13433" y="1"/>
                    <a:pt x="12116" y="1"/>
                  </a:cubicBezTo>
                  <a:close/>
                </a:path>
              </a:pathLst>
            </a:custGeom>
            <a:solidFill>
              <a:srgbClr val="FEB9A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660" name="Google Shape;1660;p18"/>
          <p:cNvSpPr/>
          <p:nvPr/>
        </p:nvSpPr>
        <p:spPr>
          <a:xfrm>
            <a:off x="-3941" y="4603997"/>
            <a:ext cx="1727303" cy="361353"/>
          </a:xfrm>
          <a:custGeom>
            <a:avLst/>
            <a:gdLst/>
            <a:ahLst/>
            <a:cxnLst/>
            <a:rect l="l" t="t" r="r" b="b"/>
            <a:pathLst>
              <a:path w="43561" h="9113" extrusionOk="0">
                <a:moveTo>
                  <a:pt x="21427" y="0"/>
                </a:moveTo>
                <a:cubicBezTo>
                  <a:pt x="20938" y="0"/>
                  <a:pt x="20447" y="28"/>
                  <a:pt x="19959" y="83"/>
                </a:cubicBezTo>
                <a:cubicBezTo>
                  <a:pt x="16072" y="554"/>
                  <a:pt x="12638" y="2803"/>
                  <a:pt x="10616" y="6149"/>
                </a:cubicBezTo>
                <a:cubicBezTo>
                  <a:pt x="10058" y="5452"/>
                  <a:pt x="9378" y="5365"/>
                  <a:pt x="8576" y="4947"/>
                </a:cubicBezTo>
                <a:cubicBezTo>
                  <a:pt x="7417" y="4361"/>
                  <a:pt x="6105" y="4015"/>
                  <a:pt x="4806" y="4015"/>
                </a:cubicBezTo>
                <a:cubicBezTo>
                  <a:pt x="4249" y="4015"/>
                  <a:pt x="3694" y="4079"/>
                  <a:pt x="3155" y="4215"/>
                </a:cubicBezTo>
                <a:cubicBezTo>
                  <a:pt x="1917" y="4511"/>
                  <a:pt x="819" y="5191"/>
                  <a:pt x="0" y="6149"/>
                </a:cubicBezTo>
                <a:lnTo>
                  <a:pt x="0" y="9113"/>
                </a:lnTo>
                <a:lnTo>
                  <a:pt x="43404" y="8991"/>
                </a:lnTo>
                <a:cubicBezTo>
                  <a:pt x="43561" y="8991"/>
                  <a:pt x="42968" y="8468"/>
                  <a:pt x="43125" y="8468"/>
                </a:cubicBezTo>
                <a:cubicBezTo>
                  <a:pt x="41626" y="6463"/>
                  <a:pt x="39848" y="4598"/>
                  <a:pt x="37582" y="3552"/>
                </a:cubicBezTo>
                <a:cubicBezTo>
                  <a:pt x="36461" y="3026"/>
                  <a:pt x="35204" y="2731"/>
                  <a:pt x="33966" y="2731"/>
                </a:cubicBezTo>
                <a:cubicBezTo>
                  <a:pt x="32701" y="2731"/>
                  <a:pt x="31457" y="3039"/>
                  <a:pt x="30400" y="3727"/>
                </a:cubicBezTo>
                <a:cubicBezTo>
                  <a:pt x="28103" y="1293"/>
                  <a:pt x="24784" y="0"/>
                  <a:pt x="2142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Numbers and text" userDrawn="1">
  <p:cSld name="CUSTOM_5">
    <p:spTree>
      <p:nvGrpSpPr>
        <p:cNvPr id="1" name="Shape 16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68" name="Google Shape;1668;p19"/>
          <p:cNvGrpSpPr/>
          <p:nvPr/>
        </p:nvGrpSpPr>
        <p:grpSpPr>
          <a:xfrm>
            <a:off x="6254327" y="1343012"/>
            <a:ext cx="2889683" cy="3889979"/>
            <a:chOff x="3074425" y="836100"/>
            <a:chExt cx="1472075" cy="1981650"/>
          </a:xfrm>
        </p:grpSpPr>
        <p:sp>
          <p:nvSpPr>
            <p:cNvPr id="1669" name="Google Shape;1669;p19"/>
            <p:cNvSpPr/>
            <p:nvPr/>
          </p:nvSpPr>
          <p:spPr>
            <a:xfrm>
              <a:off x="4381300" y="1216050"/>
              <a:ext cx="165200" cy="1601700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0" name="Google Shape;1670;p19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1" name="Google Shape;1671;p19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2" name="Google Shape;1672;p19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3" name="Google Shape;1673;p19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4" name="Google Shape;1674;p19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5" name="Google Shape;1675;p19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6" name="Google Shape;1676;p19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677" name="Google Shape;1677;p19"/>
          <p:cNvGrpSpPr/>
          <p:nvPr/>
        </p:nvGrpSpPr>
        <p:grpSpPr>
          <a:xfrm>
            <a:off x="-13955" y="461100"/>
            <a:ext cx="2222252" cy="4838326"/>
            <a:chOff x="1622025" y="238125"/>
            <a:chExt cx="746825" cy="1626000"/>
          </a:xfrm>
        </p:grpSpPr>
        <p:sp>
          <p:nvSpPr>
            <p:cNvPr id="1678" name="Google Shape;1678;p19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9" name="Google Shape;1679;p19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0" name="Google Shape;1680;p19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1" name="Google Shape;1681;p19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2" name="Google Shape;1682;p19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683" name="Google Shape;1683;p19"/>
          <p:cNvGrpSpPr/>
          <p:nvPr/>
        </p:nvGrpSpPr>
        <p:grpSpPr>
          <a:xfrm flipH="1">
            <a:off x="2397999" y="1495402"/>
            <a:ext cx="3508289" cy="3889979"/>
            <a:chOff x="3074425" y="836100"/>
            <a:chExt cx="1863732" cy="1981650"/>
          </a:xfrm>
        </p:grpSpPr>
        <p:sp>
          <p:nvSpPr>
            <p:cNvPr id="1684" name="Google Shape;1684;p19"/>
            <p:cNvSpPr/>
            <p:nvPr/>
          </p:nvSpPr>
          <p:spPr>
            <a:xfrm>
              <a:off x="4381317" y="1606358"/>
              <a:ext cx="556840" cy="1211366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5" name="Google Shape;1685;p19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6" name="Google Shape;1686;p19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7" name="Google Shape;1687;p19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8" name="Google Shape;1688;p19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9" name="Google Shape;1689;p19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0" name="Google Shape;1690;p19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1" name="Google Shape;1691;p19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692" name="Google Shape;1692;p19"/>
          <p:cNvGrpSpPr/>
          <p:nvPr/>
        </p:nvGrpSpPr>
        <p:grpSpPr>
          <a:xfrm>
            <a:off x="6432983" y="2284597"/>
            <a:ext cx="1677397" cy="2332770"/>
            <a:chOff x="1791025" y="2947729"/>
            <a:chExt cx="1161150" cy="1614821"/>
          </a:xfrm>
        </p:grpSpPr>
        <p:sp>
          <p:nvSpPr>
            <p:cNvPr id="1693" name="Google Shape;1693;p19"/>
            <p:cNvSpPr/>
            <p:nvPr/>
          </p:nvSpPr>
          <p:spPr>
            <a:xfrm>
              <a:off x="1791025" y="3456800"/>
              <a:ext cx="1161150" cy="1105750"/>
            </a:xfrm>
            <a:custGeom>
              <a:avLst/>
              <a:gdLst/>
              <a:ahLst/>
              <a:cxnLst/>
              <a:rect l="l" t="t" r="r" b="b"/>
              <a:pathLst>
                <a:path w="46446" h="44230" extrusionOk="0">
                  <a:moveTo>
                    <a:pt x="0" y="0"/>
                  </a:moveTo>
                  <a:lnTo>
                    <a:pt x="0" y="44229"/>
                  </a:lnTo>
                  <a:lnTo>
                    <a:pt x="46445" y="44229"/>
                  </a:lnTo>
                  <a:lnTo>
                    <a:pt x="46445" y="0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4" name="Google Shape;1694;p19"/>
            <p:cNvSpPr/>
            <p:nvPr/>
          </p:nvSpPr>
          <p:spPr>
            <a:xfrm>
              <a:off x="1791025" y="2947729"/>
              <a:ext cx="26075" cy="513625"/>
            </a:xfrm>
            <a:custGeom>
              <a:avLst/>
              <a:gdLst/>
              <a:ahLst/>
              <a:cxnLst/>
              <a:rect l="l" t="t" r="r" b="b"/>
              <a:pathLst>
                <a:path w="1043" h="20545" extrusionOk="0">
                  <a:moveTo>
                    <a:pt x="0" y="0"/>
                  </a:moveTo>
                  <a:lnTo>
                    <a:pt x="0" y="20544"/>
                  </a:lnTo>
                  <a:lnTo>
                    <a:pt x="1043" y="20544"/>
                  </a:lnTo>
                  <a:lnTo>
                    <a:pt x="1043" y="0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5" name="Google Shape;1695;p19"/>
            <p:cNvSpPr/>
            <p:nvPr/>
          </p:nvSpPr>
          <p:spPr>
            <a:xfrm>
              <a:off x="2476025" y="2947729"/>
              <a:ext cx="26425" cy="513625"/>
            </a:xfrm>
            <a:custGeom>
              <a:avLst/>
              <a:gdLst/>
              <a:ahLst/>
              <a:cxnLst/>
              <a:rect l="l" t="t" r="r" b="b"/>
              <a:pathLst>
                <a:path w="1057" h="20545" extrusionOk="0">
                  <a:moveTo>
                    <a:pt x="1" y="0"/>
                  </a:moveTo>
                  <a:lnTo>
                    <a:pt x="1" y="20544"/>
                  </a:lnTo>
                  <a:lnTo>
                    <a:pt x="1056" y="20544"/>
                  </a:lnTo>
                  <a:lnTo>
                    <a:pt x="1056" y="0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6" name="Google Shape;1696;p19"/>
            <p:cNvSpPr/>
            <p:nvPr/>
          </p:nvSpPr>
          <p:spPr>
            <a:xfrm>
              <a:off x="2926075" y="2947729"/>
              <a:ext cx="26100" cy="513625"/>
            </a:xfrm>
            <a:custGeom>
              <a:avLst/>
              <a:gdLst/>
              <a:ahLst/>
              <a:cxnLst/>
              <a:rect l="l" t="t" r="r" b="b"/>
              <a:pathLst>
                <a:path w="1044" h="20545" extrusionOk="0">
                  <a:moveTo>
                    <a:pt x="1" y="0"/>
                  </a:moveTo>
                  <a:lnTo>
                    <a:pt x="1" y="20544"/>
                  </a:lnTo>
                  <a:lnTo>
                    <a:pt x="1043" y="20544"/>
                  </a:lnTo>
                  <a:lnTo>
                    <a:pt x="1043" y="0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7" name="Google Shape;1697;p19"/>
            <p:cNvSpPr/>
            <p:nvPr/>
          </p:nvSpPr>
          <p:spPr>
            <a:xfrm>
              <a:off x="1859450" y="3515775"/>
              <a:ext cx="564775" cy="31650"/>
            </a:xfrm>
            <a:custGeom>
              <a:avLst/>
              <a:gdLst/>
              <a:ahLst/>
              <a:cxnLst/>
              <a:rect l="l" t="t" r="r" b="b"/>
              <a:pathLst>
                <a:path w="22591" h="1266" extrusionOk="0">
                  <a:moveTo>
                    <a:pt x="0" y="1"/>
                  </a:moveTo>
                  <a:lnTo>
                    <a:pt x="0" y="1265"/>
                  </a:lnTo>
                  <a:lnTo>
                    <a:pt x="22591" y="1265"/>
                  </a:lnTo>
                  <a:lnTo>
                    <a:pt x="22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8" name="Google Shape;1698;p19"/>
            <p:cNvSpPr/>
            <p:nvPr/>
          </p:nvSpPr>
          <p:spPr>
            <a:xfrm>
              <a:off x="1859450" y="3630825"/>
              <a:ext cx="564775" cy="31625"/>
            </a:xfrm>
            <a:custGeom>
              <a:avLst/>
              <a:gdLst/>
              <a:ahLst/>
              <a:cxnLst/>
              <a:rect l="l" t="t" r="r" b="b"/>
              <a:pathLst>
                <a:path w="22591" h="1265" extrusionOk="0">
                  <a:moveTo>
                    <a:pt x="0" y="0"/>
                  </a:moveTo>
                  <a:lnTo>
                    <a:pt x="0" y="1265"/>
                  </a:lnTo>
                  <a:lnTo>
                    <a:pt x="22591" y="1265"/>
                  </a:lnTo>
                  <a:lnTo>
                    <a:pt x="2259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9" name="Google Shape;1699;p19"/>
            <p:cNvSpPr/>
            <p:nvPr/>
          </p:nvSpPr>
          <p:spPr>
            <a:xfrm>
              <a:off x="1859450" y="3746175"/>
              <a:ext cx="564775" cy="31650"/>
            </a:xfrm>
            <a:custGeom>
              <a:avLst/>
              <a:gdLst/>
              <a:ahLst/>
              <a:cxnLst/>
              <a:rect l="l" t="t" r="r" b="b"/>
              <a:pathLst>
                <a:path w="22591" h="1266" extrusionOk="0">
                  <a:moveTo>
                    <a:pt x="0" y="1"/>
                  </a:moveTo>
                  <a:lnTo>
                    <a:pt x="0" y="1265"/>
                  </a:lnTo>
                  <a:lnTo>
                    <a:pt x="22591" y="1265"/>
                  </a:lnTo>
                  <a:lnTo>
                    <a:pt x="22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0" name="Google Shape;1700;p19"/>
            <p:cNvSpPr/>
            <p:nvPr/>
          </p:nvSpPr>
          <p:spPr>
            <a:xfrm>
              <a:off x="1859450" y="3861225"/>
              <a:ext cx="564775" cy="31625"/>
            </a:xfrm>
            <a:custGeom>
              <a:avLst/>
              <a:gdLst/>
              <a:ahLst/>
              <a:cxnLst/>
              <a:rect l="l" t="t" r="r" b="b"/>
              <a:pathLst>
                <a:path w="22591" h="1265" extrusionOk="0">
                  <a:moveTo>
                    <a:pt x="0" y="0"/>
                  </a:moveTo>
                  <a:lnTo>
                    <a:pt x="0" y="1265"/>
                  </a:lnTo>
                  <a:lnTo>
                    <a:pt x="22591" y="1265"/>
                  </a:lnTo>
                  <a:lnTo>
                    <a:pt x="2259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1" name="Google Shape;1701;p19"/>
            <p:cNvSpPr/>
            <p:nvPr/>
          </p:nvSpPr>
          <p:spPr>
            <a:xfrm>
              <a:off x="1859450" y="3976250"/>
              <a:ext cx="564775" cy="31650"/>
            </a:xfrm>
            <a:custGeom>
              <a:avLst/>
              <a:gdLst/>
              <a:ahLst/>
              <a:cxnLst/>
              <a:rect l="l" t="t" r="r" b="b"/>
              <a:pathLst>
                <a:path w="22591" h="1266" extrusionOk="0">
                  <a:moveTo>
                    <a:pt x="0" y="1"/>
                  </a:moveTo>
                  <a:lnTo>
                    <a:pt x="0" y="1265"/>
                  </a:lnTo>
                  <a:lnTo>
                    <a:pt x="22591" y="1265"/>
                  </a:lnTo>
                  <a:lnTo>
                    <a:pt x="22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2" name="Google Shape;1702;p19"/>
            <p:cNvSpPr/>
            <p:nvPr/>
          </p:nvSpPr>
          <p:spPr>
            <a:xfrm>
              <a:off x="1859450" y="4091300"/>
              <a:ext cx="564775" cy="31625"/>
            </a:xfrm>
            <a:custGeom>
              <a:avLst/>
              <a:gdLst/>
              <a:ahLst/>
              <a:cxnLst/>
              <a:rect l="l" t="t" r="r" b="b"/>
              <a:pathLst>
                <a:path w="22591" h="1265" extrusionOk="0">
                  <a:moveTo>
                    <a:pt x="0" y="0"/>
                  </a:moveTo>
                  <a:lnTo>
                    <a:pt x="0" y="1265"/>
                  </a:lnTo>
                  <a:lnTo>
                    <a:pt x="22591" y="1265"/>
                  </a:lnTo>
                  <a:lnTo>
                    <a:pt x="2259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3" name="Google Shape;1703;p19"/>
            <p:cNvSpPr/>
            <p:nvPr/>
          </p:nvSpPr>
          <p:spPr>
            <a:xfrm>
              <a:off x="1859450" y="4206650"/>
              <a:ext cx="564775" cy="31650"/>
            </a:xfrm>
            <a:custGeom>
              <a:avLst/>
              <a:gdLst/>
              <a:ahLst/>
              <a:cxnLst/>
              <a:rect l="l" t="t" r="r" b="b"/>
              <a:pathLst>
                <a:path w="22591" h="1266" extrusionOk="0">
                  <a:moveTo>
                    <a:pt x="0" y="1"/>
                  </a:moveTo>
                  <a:lnTo>
                    <a:pt x="0" y="1265"/>
                  </a:lnTo>
                  <a:lnTo>
                    <a:pt x="22591" y="1265"/>
                  </a:lnTo>
                  <a:lnTo>
                    <a:pt x="22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4" name="Google Shape;1704;p19"/>
            <p:cNvSpPr/>
            <p:nvPr/>
          </p:nvSpPr>
          <p:spPr>
            <a:xfrm>
              <a:off x="1859450" y="4321700"/>
              <a:ext cx="564775" cy="31625"/>
            </a:xfrm>
            <a:custGeom>
              <a:avLst/>
              <a:gdLst/>
              <a:ahLst/>
              <a:cxnLst/>
              <a:rect l="l" t="t" r="r" b="b"/>
              <a:pathLst>
                <a:path w="22591" h="1265" extrusionOk="0">
                  <a:moveTo>
                    <a:pt x="0" y="0"/>
                  </a:moveTo>
                  <a:lnTo>
                    <a:pt x="0" y="1265"/>
                  </a:lnTo>
                  <a:lnTo>
                    <a:pt x="22591" y="1265"/>
                  </a:lnTo>
                  <a:lnTo>
                    <a:pt x="2259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5" name="Google Shape;1705;p19"/>
            <p:cNvSpPr/>
            <p:nvPr/>
          </p:nvSpPr>
          <p:spPr>
            <a:xfrm>
              <a:off x="1859450" y="4436725"/>
              <a:ext cx="564775" cy="31650"/>
            </a:xfrm>
            <a:custGeom>
              <a:avLst/>
              <a:gdLst/>
              <a:ahLst/>
              <a:cxnLst/>
              <a:rect l="l" t="t" r="r" b="b"/>
              <a:pathLst>
                <a:path w="22591" h="1266" extrusionOk="0">
                  <a:moveTo>
                    <a:pt x="0" y="1"/>
                  </a:moveTo>
                  <a:lnTo>
                    <a:pt x="0" y="1265"/>
                  </a:lnTo>
                  <a:lnTo>
                    <a:pt x="22591" y="1265"/>
                  </a:lnTo>
                  <a:lnTo>
                    <a:pt x="22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6" name="Google Shape;1706;p19"/>
            <p:cNvSpPr/>
            <p:nvPr/>
          </p:nvSpPr>
          <p:spPr>
            <a:xfrm>
              <a:off x="2541525" y="3515775"/>
              <a:ext cx="350350" cy="31650"/>
            </a:xfrm>
            <a:custGeom>
              <a:avLst/>
              <a:gdLst/>
              <a:ahLst/>
              <a:cxnLst/>
              <a:rect l="l" t="t" r="r" b="b"/>
              <a:pathLst>
                <a:path w="14014" h="1266" extrusionOk="0">
                  <a:moveTo>
                    <a:pt x="1" y="1"/>
                  </a:moveTo>
                  <a:lnTo>
                    <a:pt x="1" y="1265"/>
                  </a:lnTo>
                  <a:lnTo>
                    <a:pt x="14014" y="1265"/>
                  </a:lnTo>
                  <a:lnTo>
                    <a:pt x="1401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7" name="Google Shape;1707;p19"/>
            <p:cNvSpPr/>
            <p:nvPr/>
          </p:nvSpPr>
          <p:spPr>
            <a:xfrm>
              <a:off x="2541525" y="3630825"/>
              <a:ext cx="350350" cy="31625"/>
            </a:xfrm>
            <a:custGeom>
              <a:avLst/>
              <a:gdLst/>
              <a:ahLst/>
              <a:cxnLst/>
              <a:rect l="l" t="t" r="r" b="b"/>
              <a:pathLst>
                <a:path w="14014" h="1265" extrusionOk="0">
                  <a:moveTo>
                    <a:pt x="1" y="0"/>
                  </a:moveTo>
                  <a:lnTo>
                    <a:pt x="1" y="1265"/>
                  </a:lnTo>
                  <a:lnTo>
                    <a:pt x="14014" y="1265"/>
                  </a:lnTo>
                  <a:lnTo>
                    <a:pt x="1401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8" name="Google Shape;1708;p19"/>
            <p:cNvSpPr/>
            <p:nvPr/>
          </p:nvSpPr>
          <p:spPr>
            <a:xfrm>
              <a:off x="2541525" y="3746175"/>
              <a:ext cx="350350" cy="31650"/>
            </a:xfrm>
            <a:custGeom>
              <a:avLst/>
              <a:gdLst/>
              <a:ahLst/>
              <a:cxnLst/>
              <a:rect l="l" t="t" r="r" b="b"/>
              <a:pathLst>
                <a:path w="14014" h="1266" extrusionOk="0">
                  <a:moveTo>
                    <a:pt x="1" y="1"/>
                  </a:moveTo>
                  <a:lnTo>
                    <a:pt x="1" y="1265"/>
                  </a:lnTo>
                  <a:lnTo>
                    <a:pt x="14014" y="1265"/>
                  </a:lnTo>
                  <a:lnTo>
                    <a:pt x="1401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9" name="Google Shape;1709;p19"/>
            <p:cNvSpPr/>
            <p:nvPr/>
          </p:nvSpPr>
          <p:spPr>
            <a:xfrm>
              <a:off x="2541525" y="3861225"/>
              <a:ext cx="350350" cy="31625"/>
            </a:xfrm>
            <a:custGeom>
              <a:avLst/>
              <a:gdLst/>
              <a:ahLst/>
              <a:cxnLst/>
              <a:rect l="l" t="t" r="r" b="b"/>
              <a:pathLst>
                <a:path w="14014" h="1265" extrusionOk="0">
                  <a:moveTo>
                    <a:pt x="1" y="0"/>
                  </a:moveTo>
                  <a:lnTo>
                    <a:pt x="1" y="1265"/>
                  </a:lnTo>
                  <a:lnTo>
                    <a:pt x="14014" y="1265"/>
                  </a:lnTo>
                  <a:lnTo>
                    <a:pt x="1401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0" name="Google Shape;1710;p19"/>
            <p:cNvSpPr/>
            <p:nvPr/>
          </p:nvSpPr>
          <p:spPr>
            <a:xfrm>
              <a:off x="2541525" y="3976250"/>
              <a:ext cx="350350" cy="31650"/>
            </a:xfrm>
            <a:custGeom>
              <a:avLst/>
              <a:gdLst/>
              <a:ahLst/>
              <a:cxnLst/>
              <a:rect l="l" t="t" r="r" b="b"/>
              <a:pathLst>
                <a:path w="14014" h="1266" extrusionOk="0">
                  <a:moveTo>
                    <a:pt x="1" y="1"/>
                  </a:moveTo>
                  <a:lnTo>
                    <a:pt x="1" y="1265"/>
                  </a:lnTo>
                  <a:lnTo>
                    <a:pt x="14014" y="1265"/>
                  </a:lnTo>
                  <a:lnTo>
                    <a:pt x="1401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1" name="Google Shape;1711;p19"/>
            <p:cNvSpPr/>
            <p:nvPr/>
          </p:nvSpPr>
          <p:spPr>
            <a:xfrm>
              <a:off x="2541525" y="4091300"/>
              <a:ext cx="350350" cy="31625"/>
            </a:xfrm>
            <a:custGeom>
              <a:avLst/>
              <a:gdLst/>
              <a:ahLst/>
              <a:cxnLst/>
              <a:rect l="l" t="t" r="r" b="b"/>
              <a:pathLst>
                <a:path w="14014" h="1265" extrusionOk="0">
                  <a:moveTo>
                    <a:pt x="1" y="0"/>
                  </a:moveTo>
                  <a:lnTo>
                    <a:pt x="1" y="1265"/>
                  </a:lnTo>
                  <a:lnTo>
                    <a:pt x="14014" y="1265"/>
                  </a:lnTo>
                  <a:lnTo>
                    <a:pt x="1401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2" name="Google Shape;1712;p19"/>
            <p:cNvSpPr/>
            <p:nvPr/>
          </p:nvSpPr>
          <p:spPr>
            <a:xfrm>
              <a:off x="2541525" y="4206650"/>
              <a:ext cx="350350" cy="31650"/>
            </a:xfrm>
            <a:custGeom>
              <a:avLst/>
              <a:gdLst/>
              <a:ahLst/>
              <a:cxnLst/>
              <a:rect l="l" t="t" r="r" b="b"/>
              <a:pathLst>
                <a:path w="14014" h="1266" extrusionOk="0">
                  <a:moveTo>
                    <a:pt x="1" y="1"/>
                  </a:moveTo>
                  <a:lnTo>
                    <a:pt x="1" y="1265"/>
                  </a:lnTo>
                  <a:lnTo>
                    <a:pt x="14014" y="1265"/>
                  </a:lnTo>
                  <a:lnTo>
                    <a:pt x="1401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3" name="Google Shape;1713;p19"/>
            <p:cNvSpPr/>
            <p:nvPr/>
          </p:nvSpPr>
          <p:spPr>
            <a:xfrm>
              <a:off x="2541525" y="4321700"/>
              <a:ext cx="350350" cy="31625"/>
            </a:xfrm>
            <a:custGeom>
              <a:avLst/>
              <a:gdLst/>
              <a:ahLst/>
              <a:cxnLst/>
              <a:rect l="l" t="t" r="r" b="b"/>
              <a:pathLst>
                <a:path w="14014" h="1265" extrusionOk="0">
                  <a:moveTo>
                    <a:pt x="1" y="0"/>
                  </a:moveTo>
                  <a:lnTo>
                    <a:pt x="1" y="1265"/>
                  </a:lnTo>
                  <a:lnTo>
                    <a:pt x="14014" y="1265"/>
                  </a:lnTo>
                  <a:lnTo>
                    <a:pt x="1401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4" name="Google Shape;1714;p19"/>
            <p:cNvSpPr/>
            <p:nvPr/>
          </p:nvSpPr>
          <p:spPr>
            <a:xfrm>
              <a:off x="2541525" y="4436725"/>
              <a:ext cx="350350" cy="31650"/>
            </a:xfrm>
            <a:custGeom>
              <a:avLst/>
              <a:gdLst/>
              <a:ahLst/>
              <a:cxnLst/>
              <a:rect l="l" t="t" r="r" b="b"/>
              <a:pathLst>
                <a:path w="14014" h="1266" extrusionOk="0">
                  <a:moveTo>
                    <a:pt x="1" y="1"/>
                  </a:moveTo>
                  <a:lnTo>
                    <a:pt x="1" y="1265"/>
                  </a:lnTo>
                  <a:lnTo>
                    <a:pt x="14014" y="1265"/>
                  </a:lnTo>
                  <a:lnTo>
                    <a:pt x="1401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15" name="Google Shape;1715;p19"/>
          <p:cNvGrpSpPr/>
          <p:nvPr/>
        </p:nvGrpSpPr>
        <p:grpSpPr>
          <a:xfrm>
            <a:off x="6254278" y="526122"/>
            <a:ext cx="3508278" cy="4091243"/>
            <a:chOff x="2338828" y="880300"/>
            <a:chExt cx="3508278" cy="4091243"/>
          </a:xfrm>
        </p:grpSpPr>
        <p:sp>
          <p:nvSpPr>
            <p:cNvPr id="1716" name="Google Shape;1716;p19"/>
            <p:cNvSpPr/>
            <p:nvPr/>
          </p:nvSpPr>
          <p:spPr>
            <a:xfrm>
              <a:off x="2628617" y="1253859"/>
              <a:ext cx="2828530" cy="417150"/>
            </a:xfrm>
            <a:custGeom>
              <a:avLst/>
              <a:gdLst/>
              <a:ahLst/>
              <a:cxnLst/>
              <a:rect l="l" t="t" r="r" b="b"/>
              <a:pathLst>
                <a:path w="44908" h="6623" fill="none" extrusionOk="0">
                  <a:moveTo>
                    <a:pt x="1" y="6623"/>
                  </a:moveTo>
                  <a:lnTo>
                    <a:pt x="5071" y="1"/>
                  </a:lnTo>
                  <a:lnTo>
                    <a:pt x="44908" y="1"/>
                  </a:lnTo>
                  <a:lnTo>
                    <a:pt x="44908" y="6623"/>
                  </a:lnTo>
                  <a:close/>
                </a:path>
              </a:pathLst>
            </a:custGeom>
            <a:noFill/>
            <a:ln w="1237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7" name="Google Shape;1717;p19"/>
            <p:cNvSpPr/>
            <p:nvPr/>
          </p:nvSpPr>
          <p:spPr>
            <a:xfrm>
              <a:off x="2960354" y="1262929"/>
              <a:ext cx="301383" cy="403986"/>
            </a:xfrm>
            <a:custGeom>
              <a:avLst/>
              <a:gdLst/>
              <a:ahLst/>
              <a:cxnLst/>
              <a:rect l="l" t="t" r="r" b="b"/>
              <a:pathLst>
                <a:path w="4785" h="6414" fill="none" extrusionOk="0">
                  <a:moveTo>
                    <a:pt x="0" y="0"/>
                  </a:moveTo>
                  <a:lnTo>
                    <a:pt x="4784" y="6414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8" name="Google Shape;1718;p19"/>
            <p:cNvSpPr/>
            <p:nvPr/>
          </p:nvSpPr>
          <p:spPr>
            <a:xfrm>
              <a:off x="2960354" y="1253859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4" y="1"/>
                  </a:moveTo>
                  <a:lnTo>
                    <a:pt x="0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9" name="Google Shape;1719;p19"/>
            <p:cNvSpPr/>
            <p:nvPr/>
          </p:nvSpPr>
          <p:spPr>
            <a:xfrm>
              <a:off x="2789542" y="1460762"/>
              <a:ext cx="162627" cy="206969"/>
            </a:xfrm>
            <a:custGeom>
              <a:avLst/>
              <a:gdLst/>
              <a:ahLst/>
              <a:cxnLst/>
              <a:rect l="l" t="t" r="r" b="b"/>
              <a:pathLst>
                <a:path w="2582" h="3286" fill="none" extrusionOk="0">
                  <a:moveTo>
                    <a:pt x="1" y="1"/>
                  </a:moveTo>
                  <a:lnTo>
                    <a:pt x="2582" y="3286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0" name="Google Shape;1720;p19"/>
            <p:cNvSpPr/>
            <p:nvPr/>
          </p:nvSpPr>
          <p:spPr>
            <a:xfrm>
              <a:off x="3273952" y="1262929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1" y="0"/>
                  </a:moveTo>
                  <a:lnTo>
                    <a:pt x="4785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1" name="Google Shape;1721;p19"/>
            <p:cNvSpPr/>
            <p:nvPr/>
          </p:nvSpPr>
          <p:spPr>
            <a:xfrm>
              <a:off x="3273952" y="1253859"/>
              <a:ext cx="301383" cy="413874"/>
            </a:xfrm>
            <a:custGeom>
              <a:avLst/>
              <a:gdLst/>
              <a:ahLst/>
              <a:cxnLst/>
              <a:rect l="l" t="t" r="r" b="b"/>
              <a:pathLst>
                <a:path w="4785" h="6571" fill="none" extrusionOk="0">
                  <a:moveTo>
                    <a:pt x="4785" y="1"/>
                  </a:moveTo>
                  <a:lnTo>
                    <a:pt x="1" y="657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2" name="Google Shape;1722;p19"/>
            <p:cNvSpPr/>
            <p:nvPr/>
          </p:nvSpPr>
          <p:spPr>
            <a:xfrm>
              <a:off x="3587612" y="1264566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0" y="0"/>
                  </a:moveTo>
                  <a:lnTo>
                    <a:pt x="4784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3" name="Google Shape;1723;p19"/>
            <p:cNvSpPr/>
            <p:nvPr/>
          </p:nvSpPr>
          <p:spPr>
            <a:xfrm>
              <a:off x="3587612" y="1256316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4" y="1"/>
                  </a:moveTo>
                  <a:lnTo>
                    <a:pt x="0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4" name="Google Shape;1724;p19"/>
            <p:cNvSpPr/>
            <p:nvPr/>
          </p:nvSpPr>
          <p:spPr>
            <a:xfrm>
              <a:off x="3901209" y="1264566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1" y="0"/>
                  </a:moveTo>
                  <a:lnTo>
                    <a:pt x="4785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5" name="Google Shape;1725;p19"/>
            <p:cNvSpPr/>
            <p:nvPr/>
          </p:nvSpPr>
          <p:spPr>
            <a:xfrm>
              <a:off x="3901209" y="1256316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5" y="1"/>
                  </a:moveTo>
                  <a:lnTo>
                    <a:pt x="1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6" name="Google Shape;1726;p19"/>
            <p:cNvSpPr/>
            <p:nvPr/>
          </p:nvSpPr>
          <p:spPr>
            <a:xfrm>
              <a:off x="4214870" y="1263748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0" y="0"/>
                  </a:moveTo>
                  <a:lnTo>
                    <a:pt x="4784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7" name="Google Shape;1727;p19"/>
            <p:cNvSpPr/>
            <p:nvPr/>
          </p:nvSpPr>
          <p:spPr>
            <a:xfrm>
              <a:off x="4214870" y="1254678"/>
              <a:ext cx="301383" cy="413874"/>
            </a:xfrm>
            <a:custGeom>
              <a:avLst/>
              <a:gdLst/>
              <a:ahLst/>
              <a:cxnLst/>
              <a:rect l="l" t="t" r="r" b="b"/>
              <a:pathLst>
                <a:path w="4785" h="6571" fill="none" extrusionOk="0">
                  <a:moveTo>
                    <a:pt x="4784" y="1"/>
                  </a:moveTo>
                  <a:lnTo>
                    <a:pt x="0" y="657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8" name="Google Shape;1728;p19"/>
            <p:cNvSpPr/>
            <p:nvPr/>
          </p:nvSpPr>
          <p:spPr>
            <a:xfrm>
              <a:off x="4528467" y="1263748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1" y="0"/>
                  </a:moveTo>
                  <a:lnTo>
                    <a:pt x="4785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9" name="Google Shape;1729;p19"/>
            <p:cNvSpPr/>
            <p:nvPr/>
          </p:nvSpPr>
          <p:spPr>
            <a:xfrm>
              <a:off x="4528467" y="1254678"/>
              <a:ext cx="301383" cy="413874"/>
            </a:xfrm>
            <a:custGeom>
              <a:avLst/>
              <a:gdLst/>
              <a:ahLst/>
              <a:cxnLst/>
              <a:rect l="l" t="t" r="r" b="b"/>
              <a:pathLst>
                <a:path w="4785" h="6571" fill="none" extrusionOk="0">
                  <a:moveTo>
                    <a:pt x="4785" y="1"/>
                  </a:moveTo>
                  <a:lnTo>
                    <a:pt x="1" y="657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0" name="Google Shape;1730;p19"/>
            <p:cNvSpPr/>
            <p:nvPr/>
          </p:nvSpPr>
          <p:spPr>
            <a:xfrm>
              <a:off x="4842127" y="1266204"/>
              <a:ext cx="301383" cy="403986"/>
            </a:xfrm>
            <a:custGeom>
              <a:avLst/>
              <a:gdLst/>
              <a:ahLst/>
              <a:cxnLst/>
              <a:rect l="l" t="t" r="r" b="b"/>
              <a:pathLst>
                <a:path w="4785" h="6414" fill="none" extrusionOk="0">
                  <a:moveTo>
                    <a:pt x="0" y="0"/>
                  </a:moveTo>
                  <a:lnTo>
                    <a:pt x="4784" y="6414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1" name="Google Shape;1731;p19"/>
            <p:cNvSpPr/>
            <p:nvPr/>
          </p:nvSpPr>
          <p:spPr>
            <a:xfrm>
              <a:off x="4842127" y="1257134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4" y="1"/>
                  </a:moveTo>
                  <a:lnTo>
                    <a:pt x="0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2" name="Google Shape;1732;p19"/>
            <p:cNvSpPr/>
            <p:nvPr/>
          </p:nvSpPr>
          <p:spPr>
            <a:xfrm>
              <a:off x="5155725" y="1266204"/>
              <a:ext cx="301383" cy="403986"/>
            </a:xfrm>
            <a:custGeom>
              <a:avLst/>
              <a:gdLst/>
              <a:ahLst/>
              <a:cxnLst/>
              <a:rect l="l" t="t" r="r" b="b"/>
              <a:pathLst>
                <a:path w="4785" h="6414" fill="none" extrusionOk="0">
                  <a:moveTo>
                    <a:pt x="1" y="0"/>
                  </a:moveTo>
                  <a:lnTo>
                    <a:pt x="4785" y="6414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3" name="Google Shape;1733;p19"/>
            <p:cNvSpPr/>
            <p:nvPr/>
          </p:nvSpPr>
          <p:spPr>
            <a:xfrm>
              <a:off x="5155725" y="1257134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5" y="1"/>
                  </a:moveTo>
                  <a:lnTo>
                    <a:pt x="1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4" name="Google Shape;1734;p19"/>
            <p:cNvSpPr/>
            <p:nvPr/>
          </p:nvSpPr>
          <p:spPr>
            <a:xfrm>
              <a:off x="5652479" y="1267023"/>
              <a:ext cx="194624" cy="190530"/>
            </a:xfrm>
            <a:custGeom>
              <a:avLst/>
              <a:gdLst/>
              <a:ahLst/>
              <a:cxnLst/>
              <a:rect l="l" t="t" r="r" b="b"/>
              <a:pathLst>
                <a:path w="3090" h="3025" fill="none" extrusionOk="0">
                  <a:moveTo>
                    <a:pt x="0" y="0"/>
                  </a:moveTo>
                  <a:lnTo>
                    <a:pt x="3090" y="3025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5" name="Google Shape;1735;p19"/>
            <p:cNvSpPr/>
            <p:nvPr/>
          </p:nvSpPr>
          <p:spPr>
            <a:xfrm>
              <a:off x="5652479" y="1450937"/>
              <a:ext cx="194624" cy="220070"/>
            </a:xfrm>
            <a:custGeom>
              <a:avLst/>
              <a:gdLst/>
              <a:ahLst/>
              <a:cxnLst/>
              <a:rect l="l" t="t" r="r" b="b"/>
              <a:pathLst>
                <a:path w="3090" h="3494" fill="none" extrusionOk="0">
                  <a:moveTo>
                    <a:pt x="3090" y="0"/>
                  </a:moveTo>
                  <a:lnTo>
                    <a:pt x="0" y="3494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6" name="Google Shape;1736;p19"/>
            <p:cNvSpPr/>
            <p:nvPr/>
          </p:nvSpPr>
          <p:spPr>
            <a:xfrm>
              <a:off x="5457040" y="1263748"/>
              <a:ext cx="195505" cy="199536"/>
            </a:xfrm>
            <a:custGeom>
              <a:avLst/>
              <a:gdLst/>
              <a:ahLst/>
              <a:cxnLst/>
              <a:rect l="l" t="t" r="r" b="b"/>
              <a:pathLst>
                <a:path w="3104" h="3168" fill="none" extrusionOk="0">
                  <a:moveTo>
                    <a:pt x="3103" y="0"/>
                  </a:moveTo>
                  <a:lnTo>
                    <a:pt x="1" y="316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7" name="Google Shape;1737;p19"/>
            <p:cNvSpPr/>
            <p:nvPr/>
          </p:nvSpPr>
          <p:spPr>
            <a:xfrm>
              <a:off x="5457040" y="1463219"/>
              <a:ext cx="195505" cy="207788"/>
            </a:xfrm>
            <a:custGeom>
              <a:avLst/>
              <a:gdLst/>
              <a:ahLst/>
              <a:cxnLst/>
              <a:rect l="l" t="t" r="r" b="b"/>
              <a:pathLst>
                <a:path w="3104" h="3299" fill="none" extrusionOk="0">
                  <a:moveTo>
                    <a:pt x="1" y="1"/>
                  </a:moveTo>
                  <a:lnTo>
                    <a:pt x="3103" y="329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8" name="Google Shape;1738;p19"/>
            <p:cNvSpPr/>
            <p:nvPr/>
          </p:nvSpPr>
          <p:spPr>
            <a:xfrm>
              <a:off x="5457040" y="1253859"/>
              <a:ext cx="390066" cy="417150"/>
            </a:xfrm>
            <a:custGeom>
              <a:avLst/>
              <a:gdLst/>
              <a:ahLst/>
              <a:cxnLst/>
              <a:rect l="l" t="t" r="r" b="b"/>
              <a:pathLst>
                <a:path w="6193" h="6623" fill="none" extrusionOk="0">
                  <a:moveTo>
                    <a:pt x="1" y="1"/>
                  </a:moveTo>
                  <a:lnTo>
                    <a:pt x="6193" y="1"/>
                  </a:lnTo>
                  <a:lnTo>
                    <a:pt x="6193" y="6623"/>
                  </a:lnTo>
                  <a:lnTo>
                    <a:pt x="1" y="6623"/>
                  </a:lnTo>
                  <a:close/>
                </a:path>
              </a:pathLst>
            </a:custGeom>
            <a:noFill/>
            <a:ln w="1237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9" name="Google Shape;1739;p19"/>
            <p:cNvSpPr/>
            <p:nvPr/>
          </p:nvSpPr>
          <p:spPr>
            <a:xfrm>
              <a:off x="5077750" y="1670940"/>
              <a:ext cx="267686" cy="3300603"/>
            </a:xfrm>
            <a:custGeom>
              <a:avLst/>
              <a:gdLst/>
              <a:ahLst/>
              <a:cxnLst/>
              <a:rect l="l" t="t" r="r" b="b"/>
              <a:pathLst>
                <a:path w="4250" h="52403" fill="none" extrusionOk="0">
                  <a:moveTo>
                    <a:pt x="4250" y="52403"/>
                  </a:moveTo>
                  <a:lnTo>
                    <a:pt x="0" y="52403"/>
                  </a:lnTo>
                  <a:lnTo>
                    <a:pt x="0" y="1"/>
                  </a:lnTo>
                  <a:lnTo>
                    <a:pt x="4250" y="1"/>
                  </a:lnTo>
                  <a:close/>
                </a:path>
              </a:pathLst>
            </a:custGeom>
            <a:noFill/>
            <a:ln w="1237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0" name="Google Shape;1740;p19"/>
            <p:cNvSpPr/>
            <p:nvPr/>
          </p:nvSpPr>
          <p:spPr>
            <a:xfrm>
              <a:off x="5083482" y="4253921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1" y="5618"/>
                  </a:moveTo>
                  <a:lnTo>
                    <a:pt x="4120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1" name="Google Shape;1741;p19"/>
            <p:cNvSpPr/>
            <p:nvPr/>
          </p:nvSpPr>
          <p:spPr>
            <a:xfrm>
              <a:off x="5077750" y="4253921"/>
              <a:ext cx="265230" cy="353913"/>
            </a:xfrm>
            <a:custGeom>
              <a:avLst/>
              <a:gdLst/>
              <a:ahLst/>
              <a:cxnLst/>
              <a:rect l="l" t="t" r="r" b="b"/>
              <a:pathLst>
                <a:path w="4211" h="5619" fill="none" extrusionOk="0">
                  <a:moveTo>
                    <a:pt x="0" y="0"/>
                  </a:moveTo>
                  <a:lnTo>
                    <a:pt x="4211" y="561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2" name="Google Shape;1742;p19"/>
            <p:cNvSpPr/>
            <p:nvPr/>
          </p:nvSpPr>
          <p:spPr>
            <a:xfrm>
              <a:off x="5083482" y="4613498"/>
              <a:ext cx="259498" cy="354732"/>
            </a:xfrm>
            <a:custGeom>
              <a:avLst/>
              <a:gdLst/>
              <a:ahLst/>
              <a:cxnLst/>
              <a:rect l="l" t="t" r="r" b="b"/>
              <a:pathLst>
                <a:path w="4120" h="5632" fill="none" extrusionOk="0">
                  <a:moveTo>
                    <a:pt x="1" y="5632"/>
                  </a:moveTo>
                  <a:lnTo>
                    <a:pt x="4120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3" name="Google Shape;1743;p19"/>
            <p:cNvSpPr/>
            <p:nvPr/>
          </p:nvSpPr>
          <p:spPr>
            <a:xfrm>
              <a:off x="5077750" y="4613498"/>
              <a:ext cx="265230" cy="354732"/>
            </a:xfrm>
            <a:custGeom>
              <a:avLst/>
              <a:gdLst/>
              <a:ahLst/>
              <a:cxnLst/>
              <a:rect l="l" t="t" r="r" b="b"/>
              <a:pathLst>
                <a:path w="4211" h="5632" fill="none" extrusionOk="0">
                  <a:moveTo>
                    <a:pt x="0" y="1"/>
                  </a:moveTo>
                  <a:lnTo>
                    <a:pt x="4211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4" name="Google Shape;1744;p19"/>
            <p:cNvSpPr/>
            <p:nvPr/>
          </p:nvSpPr>
          <p:spPr>
            <a:xfrm>
              <a:off x="5083482" y="3884456"/>
              <a:ext cx="259498" cy="354732"/>
            </a:xfrm>
            <a:custGeom>
              <a:avLst/>
              <a:gdLst/>
              <a:ahLst/>
              <a:cxnLst/>
              <a:rect l="l" t="t" r="r" b="b"/>
              <a:pathLst>
                <a:path w="4120" h="5632" fill="none" extrusionOk="0">
                  <a:moveTo>
                    <a:pt x="1" y="5631"/>
                  </a:moveTo>
                  <a:lnTo>
                    <a:pt x="4120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5" name="Google Shape;1745;p19"/>
            <p:cNvSpPr/>
            <p:nvPr/>
          </p:nvSpPr>
          <p:spPr>
            <a:xfrm>
              <a:off x="5077750" y="3884456"/>
              <a:ext cx="265230" cy="354732"/>
            </a:xfrm>
            <a:custGeom>
              <a:avLst/>
              <a:gdLst/>
              <a:ahLst/>
              <a:cxnLst/>
              <a:rect l="l" t="t" r="r" b="b"/>
              <a:pathLst>
                <a:path w="4211" h="5632" fill="none" extrusionOk="0">
                  <a:moveTo>
                    <a:pt x="0" y="0"/>
                  </a:moveTo>
                  <a:lnTo>
                    <a:pt x="4211" y="563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6" name="Google Shape;1746;p19"/>
            <p:cNvSpPr/>
            <p:nvPr/>
          </p:nvSpPr>
          <p:spPr>
            <a:xfrm>
              <a:off x="5084301" y="3515810"/>
              <a:ext cx="260317" cy="353913"/>
            </a:xfrm>
            <a:custGeom>
              <a:avLst/>
              <a:gdLst/>
              <a:ahLst/>
              <a:cxnLst/>
              <a:rect l="l" t="t" r="r" b="b"/>
              <a:pathLst>
                <a:path w="4133" h="5619" fill="none" extrusionOk="0">
                  <a:moveTo>
                    <a:pt x="1" y="5619"/>
                  </a:moveTo>
                  <a:lnTo>
                    <a:pt x="4133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7" name="Google Shape;1747;p19"/>
            <p:cNvSpPr/>
            <p:nvPr/>
          </p:nvSpPr>
          <p:spPr>
            <a:xfrm>
              <a:off x="5078569" y="3515810"/>
              <a:ext cx="266049" cy="353913"/>
            </a:xfrm>
            <a:custGeom>
              <a:avLst/>
              <a:gdLst/>
              <a:ahLst/>
              <a:cxnLst/>
              <a:rect l="l" t="t" r="r" b="b"/>
              <a:pathLst>
                <a:path w="4224" h="5619" fill="none" extrusionOk="0">
                  <a:moveTo>
                    <a:pt x="0" y="0"/>
                  </a:moveTo>
                  <a:lnTo>
                    <a:pt x="4224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8" name="Google Shape;1748;p19"/>
            <p:cNvSpPr/>
            <p:nvPr/>
          </p:nvSpPr>
          <p:spPr>
            <a:xfrm>
              <a:off x="5084301" y="3147163"/>
              <a:ext cx="260317" cy="353913"/>
            </a:xfrm>
            <a:custGeom>
              <a:avLst/>
              <a:gdLst/>
              <a:ahLst/>
              <a:cxnLst/>
              <a:rect l="l" t="t" r="r" b="b"/>
              <a:pathLst>
                <a:path w="4133" h="5619" fill="none" extrusionOk="0">
                  <a:moveTo>
                    <a:pt x="1" y="5619"/>
                  </a:moveTo>
                  <a:lnTo>
                    <a:pt x="4133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9" name="Google Shape;1749;p19"/>
            <p:cNvSpPr/>
            <p:nvPr/>
          </p:nvSpPr>
          <p:spPr>
            <a:xfrm>
              <a:off x="5078569" y="3147163"/>
              <a:ext cx="266049" cy="353913"/>
            </a:xfrm>
            <a:custGeom>
              <a:avLst/>
              <a:gdLst/>
              <a:ahLst/>
              <a:cxnLst/>
              <a:rect l="l" t="t" r="r" b="b"/>
              <a:pathLst>
                <a:path w="4224" h="5619" fill="none" extrusionOk="0">
                  <a:moveTo>
                    <a:pt x="0" y="0"/>
                  </a:moveTo>
                  <a:lnTo>
                    <a:pt x="4224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0" name="Google Shape;1750;p19"/>
            <p:cNvSpPr/>
            <p:nvPr/>
          </p:nvSpPr>
          <p:spPr>
            <a:xfrm>
              <a:off x="5084301" y="2777698"/>
              <a:ext cx="259498" cy="354732"/>
            </a:xfrm>
            <a:custGeom>
              <a:avLst/>
              <a:gdLst/>
              <a:ahLst/>
              <a:cxnLst/>
              <a:rect l="l" t="t" r="r" b="b"/>
              <a:pathLst>
                <a:path w="4120" h="5632" fill="none" extrusionOk="0">
                  <a:moveTo>
                    <a:pt x="1" y="5632"/>
                  </a:moveTo>
                  <a:lnTo>
                    <a:pt x="4120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1" name="Google Shape;1751;p19"/>
            <p:cNvSpPr/>
            <p:nvPr/>
          </p:nvSpPr>
          <p:spPr>
            <a:xfrm>
              <a:off x="5078569" y="2777698"/>
              <a:ext cx="265230" cy="354732"/>
            </a:xfrm>
            <a:custGeom>
              <a:avLst/>
              <a:gdLst/>
              <a:ahLst/>
              <a:cxnLst/>
              <a:rect l="l" t="t" r="r" b="b"/>
              <a:pathLst>
                <a:path w="4211" h="5632" fill="none" extrusionOk="0">
                  <a:moveTo>
                    <a:pt x="0" y="0"/>
                  </a:moveTo>
                  <a:lnTo>
                    <a:pt x="4211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2" name="Google Shape;1752;p19"/>
            <p:cNvSpPr/>
            <p:nvPr/>
          </p:nvSpPr>
          <p:spPr>
            <a:xfrm>
              <a:off x="5084301" y="2409052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1" y="5619"/>
                  </a:moveTo>
                  <a:lnTo>
                    <a:pt x="4120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3" name="Google Shape;1753;p19"/>
            <p:cNvSpPr/>
            <p:nvPr/>
          </p:nvSpPr>
          <p:spPr>
            <a:xfrm>
              <a:off x="5078569" y="2409052"/>
              <a:ext cx="265230" cy="353913"/>
            </a:xfrm>
            <a:custGeom>
              <a:avLst/>
              <a:gdLst/>
              <a:ahLst/>
              <a:cxnLst/>
              <a:rect l="l" t="t" r="r" b="b"/>
              <a:pathLst>
                <a:path w="4211" h="5619" fill="none" extrusionOk="0">
                  <a:moveTo>
                    <a:pt x="0" y="1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4" name="Google Shape;1754;p19"/>
            <p:cNvSpPr/>
            <p:nvPr/>
          </p:nvSpPr>
          <p:spPr>
            <a:xfrm>
              <a:off x="5085120" y="2040406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1" y="5619"/>
                  </a:moveTo>
                  <a:lnTo>
                    <a:pt x="4120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5" name="Google Shape;1755;p19"/>
            <p:cNvSpPr/>
            <p:nvPr/>
          </p:nvSpPr>
          <p:spPr>
            <a:xfrm>
              <a:off x="5079388" y="2040406"/>
              <a:ext cx="265230" cy="353913"/>
            </a:xfrm>
            <a:custGeom>
              <a:avLst/>
              <a:gdLst/>
              <a:ahLst/>
              <a:cxnLst/>
              <a:rect l="l" t="t" r="r" b="b"/>
              <a:pathLst>
                <a:path w="4211" h="5619" fill="none" extrusionOk="0">
                  <a:moveTo>
                    <a:pt x="0" y="1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6" name="Google Shape;1756;p19"/>
            <p:cNvSpPr/>
            <p:nvPr/>
          </p:nvSpPr>
          <p:spPr>
            <a:xfrm>
              <a:off x="5085120" y="1670940"/>
              <a:ext cx="260317" cy="354795"/>
            </a:xfrm>
            <a:custGeom>
              <a:avLst/>
              <a:gdLst/>
              <a:ahLst/>
              <a:cxnLst/>
              <a:rect l="l" t="t" r="r" b="b"/>
              <a:pathLst>
                <a:path w="4133" h="5633" fill="none" extrusionOk="0">
                  <a:moveTo>
                    <a:pt x="1" y="5632"/>
                  </a:moveTo>
                  <a:lnTo>
                    <a:pt x="4133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7" name="Google Shape;1757;p19"/>
            <p:cNvSpPr/>
            <p:nvPr/>
          </p:nvSpPr>
          <p:spPr>
            <a:xfrm>
              <a:off x="5079388" y="1670940"/>
              <a:ext cx="266049" cy="354795"/>
            </a:xfrm>
            <a:custGeom>
              <a:avLst/>
              <a:gdLst/>
              <a:ahLst/>
              <a:cxnLst/>
              <a:rect l="l" t="t" r="r" b="b"/>
              <a:pathLst>
                <a:path w="4224" h="5633" fill="none" extrusionOk="0">
                  <a:moveTo>
                    <a:pt x="0" y="1"/>
                  </a:moveTo>
                  <a:lnTo>
                    <a:pt x="4224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8" name="Google Shape;1758;p19"/>
            <p:cNvSpPr/>
            <p:nvPr/>
          </p:nvSpPr>
          <p:spPr>
            <a:xfrm>
              <a:off x="5341275" y="1671759"/>
              <a:ext cx="268568" cy="3299784"/>
            </a:xfrm>
            <a:custGeom>
              <a:avLst/>
              <a:gdLst/>
              <a:ahLst/>
              <a:cxnLst/>
              <a:rect l="l" t="t" r="r" b="b"/>
              <a:pathLst>
                <a:path w="4264" h="52390" fill="none" extrusionOk="0">
                  <a:moveTo>
                    <a:pt x="4263" y="52390"/>
                  </a:moveTo>
                  <a:lnTo>
                    <a:pt x="1" y="52390"/>
                  </a:lnTo>
                  <a:lnTo>
                    <a:pt x="1" y="1"/>
                  </a:lnTo>
                  <a:lnTo>
                    <a:pt x="4263" y="1"/>
                  </a:lnTo>
                  <a:close/>
                </a:path>
              </a:pathLst>
            </a:custGeom>
            <a:noFill/>
            <a:ln w="1237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9" name="Google Shape;1759;p19"/>
            <p:cNvSpPr/>
            <p:nvPr/>
          </p:nvSpPr>
          <p:spPr>
            <a:xfrm>
              <a:off x="5347070" y="4253921"/>
              <a:ext cx="260317" cy="353913"/>
            </a:xfrm>
            <a:custGeom>
              <a:avLst/>
              <a:gdLst/>
              <a:ahLst/>
              <a:cxnLst/>
              <a:rect l="l" t="t" r="r" b="b"/>
              <a:pathLst>
                <a:path w="4133" h="5619" fill="none" extrusionOk="0">
                  <a:moveTo>
                    <a:pt x="0" y="5618"/>
                  </a:moveTo>
                  <a:lnTo>
                    <a:pt x="4132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0" name="Google Shape;1760;p19"/>
            <p:cNvSpPr/>
            <p:nvPr/>
          </p:nvSpPr>
          <p:spPr>
            <a:xfrm>
              <a:off x="5341275" y="4253921"/>
              <a:ext cx="266112" cy="353913"/>
            </a:xfrm>
            <a:custGeom>
              <a:avLst/>
              <a:gdLst/>
              <a:ahLst/>
              <a:cxnLst/>
              <a:rect l="l" t="t" r="r" b="b"/>
              <a:pathLst>
                <a:path w="4225" h="5619" fill="none" extrusionOk="0">
                  <a:moveTo>
                    <a:pt x="1" y="0"/>
                  </a:moveTo>
                  <a:lnTo>
                    <a:pt x="4224" y="561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1" name="Google Shape;1761;p19"/>
            <p:cNvSpPr/>
            <p:nvPr/>
          </p:nvSpPr>
          <p:spPr>
            <a:xfrm>
              <a:off x="5347070" y="4613498"/>
              <a:ext cx="260317" cy="354732"/>
            </a:xfrm>
            <a:custGeom>
              <a:avLst/>
              <a:gdLst/>
              <a:ahLst/>
              <a:cxnLst/>
              <a:rect l="l" t="t" r="r" b="b"/>
              <a:pathLst>
                <a:path w="4133" h="5632" fill="none" extrusionOk="0">
                  <a:moveTo>
                    <a:pt x="0" y="5632"/>
                  </a:moveTo>
                  <a:lnTo>
                    <a:pt x="4132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2" name="Google Shape;1762;p19"/>
            <p:cNvSpPr/>
            <p:nvPr/>
          </p:nvSpPr>
          <p:spPr>
            <a:xfrm>
              <a:off x="5341275" y="4613498"/>
              <a:ext cx="266112" cy="354732"/>
            </a:xfrm>
            <a:custGeom>
              <a:avLst/>
              <a:gdLst/>
              <a:ahLst/>
              <a:cxnLst/>
              <a:rect l="l" t="t" r="r" b="b"/>
              <a:pathLst>
                <a:path w="4225" h="5632" fill="none" extrusionOk="0">
                  <a:moveTo>
                    <a:pt x="1" y="1"/>
                  </a:moveTo>
                  <a:lnTo>
                    <a:pt x="4224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3" name="Google Shape;1763;p19"/>
            <p:cNvSpPr/>
            <p:nvPr/>
          </p:nvSpPr>
          <p:spPr>
            <a:xfrm>
              <a:off x="5347070" y="3884456"/>
              <a:ext cx="260317" cy="354732"/>
            </a:xfrm>
            <a:custGeom>
              <a:avLst/>
              <a:gdLst/>
              <a:ahLst/>
              <a:cxnLst/>
              <a:rect l="l" t="t" r="r" b="b"/>
              <a:pathLst>
                <a:path w="4133" h="5632" fill="none" extrusionOk="0">
                  <a:moveTo>
                    <a:pt x="0" y="5631"/>
                  </a:moveTo>
                  <a:lnTo>
                    <a:pt x="4132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4" name="Google Shape;1764;p19"/>
            <p:cNvSpPr/>
            <p:nvPr/>
          </p:nvSpPr>
          <p:spPr>
            <a:xfrm>
              <a:off x="5341275" y="3884456"/>
              <a:ext cx="266112" cy="354732"/>
            </a:xfrm>
            <a:custGeom>
              <a:avLst/>
              <a:gdLst/>
              <a:ahLst/>
              <a:cxnLst/>
              <a:rect l="l" t="t" r="r" b="b"/>
              <a:pathLst>
                <a:path w="4225" h="5632" fill="none" extrusionOk="0">
                  <a:moveTo>
                    <a:pt x="1" y="0"/>
                  </a:moveTo>
                  <a:lnTo>
                    <a:pt x="4224" y="563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5" name="Google Shape;1765;p19"/>
            <p:cNvSpPr/>
            <p:nvPr/>
          </p:nvSpPr>
          <p:spPr>
            <a:xfrm>
              <a:off x="5348708" y="3515810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0" y="5619"/>
                  </a:moveTo>
                  <a:lnTo>
                    <a:pt x="4119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6" name="Google Shape;1766;p19"/>
            <p:cNvSpPr/>
            <p:nvPr/>
          </p:nvSpPr>
          <p:spPr>
            <a:xfrm>
              <a:off x="5342913" y="3515810"/>
              <a:ext cx="265293" cy="353913"/>
            </a:xfrm>
            <a:custGeom>
              <a:avLst/>
              <a:gdLst/>
              <a:ahLst/>
              <a:cxnLst/>
              <a:rect l="l" t="t" r="r" b="b"/>
              <a:pathLst>
                <a:path w="4212" h="5619" fill="none" extrusionOk="0">
                  <a:moveTo>
                    <a:pt x="1" y="0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7" name="Google Shape;1767;p19"/>
            <p:cNvSpPr/>
            <p:nvPr/>
          </p:nvSpPr>
          <p:spPr>
            <a:xfrm>
              <a:off x="5348708" y="3147163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0" y="5619"/>
                  </a:moveTo>
                  <a:lnTo>
                    <a:pt x="4119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8" name="Google Shape;1768;p19"/>
            <p:cNvSpPr/>
            <p:nvPr/>
          </p:nvSpPr>
          <p:spPr>
            <a:xfrm>
              <a:off x="5342913" y="3147163"/>
              <a:ext cx="265293" cy="353913"/>
            </a:xfrm>
            <a:custGeom>
              <a:avLst/>
              <a:gdLst/>
              <a:ahLst/>
              <a:cxnLst/>
              <a:rect l="l" t="t" r="r" b="b"/>
              <a:pathLst>
                <a:path w="4212" h="5619" fill="none" extrusionOk="0">
                  <a:moveTo>
                    <a:pt x="1" y="0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9" name="Google Shape;1769;p19"/>
            <p:cNvSpPr/>
            <p:nvPr/>
          </p:nvSpPr>
          <p:spPr>
            <a:xfrm>
              <a:off x="5347889" y="2777698"/>
              <a:ext cx="259498" cy="354732"/>
            </a:xfrm>
            <a:custGeom>
              <a:avLst/>
              <a:gdLst/>
              <a:ahLst/>
              <a:cxnLst/>
              <a:rect l="l" t="t" r="r" b="b"/>
              <a:pathLst>
                <a:path w="4120" h="5632" fill="none" extrusionOk="0">
                  <a:moveTo>
                    <a:pt x="0" y="5632"/>
                  </a:moveTo>
                  <a:lnTo>
                    <a:pt x="4119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0" name="Google Shape;1770;p19"/>
            <p:cNvSpPr/>
            <p:nvPr/>
          </p:nvSpPr>
          <p:spPr>
            <a:xfrm>
              <a:off x="5342094" y="2777698"/>
              <a:ext cx="265293" cy="354732"/>
            </a:xfrm>
            <a:custGeom>
              <a:avLst/>
              <a:gdLst/>
              <a:ahLst/>
              <a:cxnLst/>
              <a:rect l="l" t="t" r="r" b="b"/>
              <a:pathLst>
                <a:path w="4212" h="5632" fill="none" extrusionOk="0">
                  <a:moveTo>
                    <a:pt x="1" y="0"/>
                  </a:moveTo>
                  <a:lnTo>
                    <a:pt x="4211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1" name="Google Shape;1771;p19"/>
            <p:cNvSpPr/>
            <p:nvPr/>
          </p:nvSpPr>
          <p:spPr>
            <a:xfrm>
              <a:off x="5347889" y="2409052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0" y="5619"/>
                  </a:moveTo>
                  <a:lnTo>
                    <a:pt x="4119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2" name="Google Shape;1772;p19"/>
            <p:cNvSpPr/>
            <p:nvPr/>
          </p:nvSpPr>
          <p:spPr>
            <a:xfrm>
              <a:off x="5342094" y="2409052"/>
              <a:ext cx="265293" cy="353913"/>
            </a:xfrm>
            <a:custGeom>
              <a:avLst/>
              <a:gdLst/>
              <a:ahLst/>
              <a:cxnLst/>
              <a:rect l="l" t="t" r="r" b="b"/>
              <a:pathLst>
                <a:path w="4212" h="5619" fill="none" extrusionOk="0">
                  <a:moveTo>
                    <a:pt x="1" y="1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3" name="Google Shape;1773;p19"/>
            <p:cNvSpPr/>
            <p:nvPr/>
          </p:nvSpPr>
          <p:spPr>
            <a:xfrm>
              <a:off x="5349526" y="2040406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0" y="5619"/>
                  </a:moveTo>
                  <a:lnTo>
                    <a:pt x="4119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4" name="Google Shape;1774;p19"/>
            <p:cNvSpPr/>
            <p:nvPr/>
          </p:nvSpPr>
          <p:spPr>
            <a:xfrm>
              <a:off x="5343732" y="2040406"/>
              <a:ext cx="265293" cy="353913"/>
            </a:xfrm>
            <a:custGeom>
              <a:avLst/>
              <a:gdLst/>
              <a:ahLst/>
              <a:cxnLst/>
              <a:rect l="l" t="t" r="r" b="b"/>
              <a:pathLst>
                <a:path w="4212" h="5619" fill="none" extrusionOk="0">
                  <a:moveTo>
                    <a:pt x="1" y="1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5" name="Google Shape;1775;p19"/>
            <p:cNvSpPr/>
            <p:nvPr/>
          </p:nvSpPr>
          <p:spPr>
            <a:xfrm>
              <a:off x="5349526" y="1670940"/>
              <a:ext cx="259498" cy="354795"/>
            </a:xfrm>
            <a:custGeom>
              <a:avLst/>
              <a:gdLst/>
              <a:ahLst/>
              <a:cxnLst/>
              <a:rect l="l" t="t" r="r" b="b"/>
              <a:pathLst>
                <a:path w="4120" h="5633" fill="none" extrusionOk="0">
                  <a:moveTo>
                    <a:pt x="0" y="5632"/>
                  </a:moveTo>
                  <a:lnTo>
                    <a:pt x="4119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6" name="Google Shape;1776;p19"/>
            <p:cNvSpPr/>
            <p:nvPr/>
          </p:nvSpPr>
          <p:spPr>
            <a:xfrm>
              <a:off x="5343732" y="1670940"/>
              <a:ext cx="265293" cy="354795"/>
            </a:xfrm>
            <a:custGeom>
              <a:avLst/>
              <a:gdLst/>
              <a:ahLst/>
              <a:cxnLst/>
              <a:rect l="l" t="t" r="r" b="b"/>
              <a:pathLst>
                <a:path w="4212" h="5633" fill="none" extrusionOk="0">
                  <a:moveTo>
                    <a:pt x="1" y="1"/>
                  </a:moveTo>
                  <a:lnTo>
                    <a:pt x="4211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7" name="Google Shape;1777;p19"/>
            <p:cNvSpPr/>
            <p:nvPr/>
          </p:nvSpPr>
          <p:spPr>
            <a:xfrm>
              <a:off x="5560523" y="880300"/>
              <a:ext cx="882" cy="215157"/>
            </a:xfrm>
            <a:custGeom>
              <a:avLst/>
              <a:gdLst/>
              <a:ahLst/>
              <a:cxnLst/>
              <a:rect l="l" t="t" r="r" b="b"/>
              <a:pathLst>
                <a:path w="14" h="3416" fill="none" extrusionOk="0">
                  <a:moveTo>
                    <a:pt x="0" y="3416"/>
                  </a:moveTo>
                  <a:lnTo>
                    <a:pt x="13" y="1"/>
                  </a:lnTo>
                </a:path>
              </a:pathLst>
            </a:custGeom>
            <a:solidFill>
              <a:schemeClr val="accent5"/>
            </a:solidFill>
            <a:ln w="8150" cap="rnd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8" name="Google Shape;1778;p19"/>
            <p:cNvSpPr/>
            <p:nvPr/>
          </p:nvSpPr>
          <p:spPr>
            <a:xfrm>
              <a:off x="3184451" y="881938"/>
              <a:ext cx="2373716" cy="370352"/>
            </a:xfrm>
            <a:custGeom>
              <a:avLst/>
              <a:gdLst/>
              <a:ahLst/>
              <a:cxnLst/>
              <a:rect l="l" t="t" r="r" b="b"/>
              <a:pathLst>
                <a:path w="37687" h="5880" fill="none" extrusionOk="0">
                  <a:moveTo>
                    <a:pt x="37686" y="1"/>
                  </a:moveTo>
                  <a:lnTo>
                    <a:pt x="1" y="5880"/>
                  </a:lnTo>
                </a:path>
              </a:pathLst>
            </a:custGeom>
            <a:solidFill>
              <a:schemeClr val="accent5"/>
            </a:solidFill>
            <a:ln w="422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9" name="Google Shape;1779;p19"/>
            <p:cNvSpPr/>
            <p:nvPr/>
          </p:nvSpPr>
          <p:spPr>
            <a:xfrm>
              <a:off x="5181170" y="880300"/>
              <a:ext cx="380240" cy="215157"/>
            </a:xfrm>
            <a:custGeom>
              <a:avLst/>
              <a:gdLst/>
              <a:ahLst/>
              <a:cxnLst/>
              <a:rect l="l" t="t" r="r" b="b"/>
              <a:pathLst>
                <a:path w="6037" h="3416" fill="none" extrusionOk="0">
                  <a:moveTo>
                    <a:pt x="1" y="3416"/>
                  </a:moveTo>
                  <a:lnTo>
                    <a:pt x="6036" y="1"/>
                  </a:lnTo>
                </a:path>
              </a:pathLst>
            </a:custGeom>
            <a:solidFill>
              <a:schemeClr val="accent5"/>
            </a:solidFill>
            <a:ln w="8150" cap="rnd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0" name="Google Shape;1780;p19"/>
            <p:cNvSpPr/>
            <p:nvPr/>
          </p:nvSpPr>
          <p:spPr>
            <a:xfrm>
              <a:off x="5092552" y="1078196"/>
              <a:ext cx="550930" cy="78038"/>
            </a:xfrm>
            <a:custGeom>
              <a:avLst/>
              <a:gdLst/>
              <a:ahLst/>
              <a:cxnLst/>
              <a:rect l="l" t="t" r="r" b="b"/>
              <a:pathLst>
                <a:path w="8747" h="1239" extrusionOk="0">
                  <a:moveTo>
                    <a:pt x="0" y="0"/>
                  </a:moveTo>
                  <a:lnTo>
                    <a:pt x="0" y="1239"/>
                  </a:lnTo>
                  <a:lnTo>
                    <a:pt x="8747" y="1239"/>
                  </a:lnTo>
                  <a:lnTo>
                    <a:pt x="8747" y="0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1" name="Google Shape;1781;p19"/>
            <p:cNvSpPr/>
            <p:nvPr/>
          </p:nvSpPr>
          <p:spPr>
            <a:xfrm>
              <a:off x="4902025" y="1156171"/>
              <a:ext cx="811247" cy="78038"/>
            </a:xfrm>
            <a:custGeom>
              <a:avLst/>
              <a:gdLst/>
              <a:ahLst/>
              <a:cxnLst/>
              <a:rect l="l" t="t" r="r" b="b"/>
              <a:pathLst>
                <a:path w="12880" h="1239" extrusionOk="0">
                  <a:moveTo>
                    <a:pt x="1" y="1"/>
                  </a:moveTo>
                  <a:lnTo>
                    <a:pt x="1" y="1239"/>
                  </a:lnTo>
                  <a:lnTo>
                    <a:pt x="12880" y="1239"/>
                  </a:lnTo>
                  <a:lnTo>
                    <a:pt x="12880" y="1"/>
                  </a:lnTo>
                  <a:close/>
                </a:path>
              </a:pathLst>
            </a:custGeom>
            <a:solidFill>
              <a:srgbClr val="7575D3">
                <a:alpha val="530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2" name="Google Shape;1782;p19"/>
            <p:cNvSpPr/>
            <p:nvPr/>
          </p:nvSpPr>
          <p:spPr>
            <a:xfrm>
              <a:off x="2893024" y="1827771"/>
              <a:ext cx="316122" cy="110917"/>
            </a:xfrm>
            <a:custGeom>
              <a:avLst/>
              <a:gdLst/>
              <a:ahLst/>
              <a:cxnLst/>
              <a:rect l="l" t="t" r="r" b="b"/>
              <a:pathLst>
                <a:path w="5019" h="1761" extrusionOk="0">
                  <a:moveTo>
                    <a:pt x="0" y="1"/>
                  </a:moveTo>
                  <a:lnTo>
                    <a:pt x="0" y="1760"/>
                  </a:lnTo>
                  <a:lnTo>
                    <a:pt x="5019" y="1760"/>
                  </a:lnTo>
                  <a:lnTo>
                    <a:pt x="5019" y="1"/>
                  </a:lnTo>
                  <a:close/>
                </a:path>
              </a:pathLst>
            </a:custGeom>
            <a:solidFill>
              <a:srgbClr val="7575D3">
                <a:alpha val="530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3" name="Google Shape;1783;p19"/>
            <p:cNvSpPr/>
            <p:nvPr/>
          </p:nvSpPr>
          <p:spPr>
            <a:xfrm>
              <a:off x="2836339" y="1690654"/>
              <a:ext cx="405686" cy="137181"/>
            </a:xfrm>
            <a:custGeom>
              <a:avLst/>
              <a:gdLst/>
              <a:ahLst/>
              <a:cxnLst/>
              <a:rect l="l" t="t" r="r" b="b"/>
              <a:pathLst>
                <a:path w="6441" h="2178" extrusionOk="0">
                  <a:moveTo>
                    <a:pt x="1" y="1"/>
                  </a:moveTo>
                  <a:lnTo>
                    <a:pt x="1" y="2178"/>
                  </a:lnTo>
                  <a:lnTo>
                    <a:pt x="6440" y="2178"/>
                  </a:lnTo>
                  <a:lnTo>
                    <a:pt x="6440" y="1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4" name="Google Shape;1784;p19"/>
            <p:cNvSpPr/>
            <p:nvPr/>
          </p:nvSpPr>
          <p:spPr>
            <a:xfrm>
              <a:off x="2619611" y="2112648"/>
              <a:ext cx="838330" cy="81377"/>
            </a:xfrm>
            <a:custGeom>
              <a:avLst/>
              <a:gdLst/>
              <a:ahLst/>
              <a:cxnLst/>
              <a:rect l="l" t="t" r="r" b="b"/>
              <a:pathLst>
                <a:path w="13310" h="1292" fill="none" extrusionOk="0">
                  <a:moveTo>
                    <a:pt x="13309" y="1291"/>
                  </a:moveTo>
                  <a:lnTo>
                    <a:pt x="6766" y="1"/>
                  </a:lnTo>
                  <a:lnTo>
                    <a:pt x="0" y="1239"/>
                  </a:lnTo>
                </a:path>
              </a:pathLst>
            </a:custGeom>
            <a:solidFill>
              <a:schemeClr val="accent5"/>
            </a:solidFill>
            <a:ln w="422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5" name="Google Shape;1785;p19"/>
            <p:cNvSpPr/>
            <p:nvPr/>
          </p:nvSpPr>
          <p:spPr>
            <a:xfrm>
              <a:off x="3000538" y="1895101"/>
              <a:ext cx="108460" cy="241422"/>
            </a:xfrm>
            <a:custGeom>
              <a:avLst/>
              <a:gdLst/>
              <a:ahLst/>
              <a:cxnLst/>
              <a:rect l="l" t="t" r="r" b="b"/>
              <a:pathLst>
                <a:path w="1722" h="3833" fill="none" extrusionOk="0">
                  <a:moveTo>
                    <a:pt x="731" y="0"/>
                  </a:moveTo>
                  <a:lnTo>
                    <a:pt x="731" y="1982"/>
                  </a:lnTo>
                  <a:cubicBezTo>
                    <a:pt x="731" y="1982"/>
                    <a:pt x="1721" y="2334"/>
                    <a:pt x="1343" y="3220"/>
                  </a:cubicBezTo>
                  <a:cubicBezTo>
                    <a:pt x="1083" y="3833"/>
                    <a:pt x="340" y="3781"/>
                    <a:pt x="1" y="3429"/>
                  </a:cubicBezTo>
                </a:path>
              </a:pathLst>
            </a:custGeom>
            <a:solidFill>
              <a:schemeClr val="accent5"/>
            </a:solidFill>
            <a:ln w="8150" cap="rnd" cmpd="sng">
              <a:solidFill>
                <a:schemeClr val="accent5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6" name="Google Shape;1786;p19"/>
            <p:cNvSpPr/>
            <p:nvPr/>
          </p:nvSpPr>
          <p:spPr>
            <a:xfrm>
              <a:off x="2471787" y="2184072"/>
              <a:ext cx="1147902" cy="19777"/>
            </a:xfrm>
            <a:custGeom>
              <a:avLst/>
              <a:gdLst/>
              <a:ahLst/>
              <a:cxnLst/>
              <a:rect l="l" t="t" r="r" b="b"/>
              <a:pathLst>
                <a:path w="18225" h="314" extrusionOk="0">
                  <a:moveTo>
                    <a:pt x="1" y="1"/>
                  </a:moveTo>
                  <a:lnTo>
                    <a:pt x="1" y="314"/>
                  </a:lnTo>
                  <a:lnTo>
                    <a:pt x="18224" y="314"/>
                  </a:lnTo>
                  <a:lnTo>
                    <a:pt x="18224" y="1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7" name="Google Shape;1787;p19"/>
            <p:cNvSpPr/>
            <p:nvPr/>
          </p:nvSpPr>
          <p:spPr>
            <a:xfrm>
              <a:off x="2471787" y="2294925"/>
              <a:ext cx="1147902" cy="19777"/>
            </a:xfrm>
            <a:custGeom>
              <a:avLst/>
              <a:gdLst/>
              <a:ahLst/>
              <a:cxnLst/>
              <a:rect l="l" t="t" r="r" b="b"/>
              <a:pathLst>
                <a:path w="18225" h="314" extrusionOk="0">
                  <a:moveTo>
                    <a:pt x="1" y="1"/>
                  </a:moveTo>
                  <a:lnTo>
                    <a:pt x="1" y="314"/>
                  </a:lnTo>
                  <a:lnTo>
                    <a:pt x="18224" y="314"/>
                  </a:lnTo>
                  <a:lnTo>
                    <a:pt x="18224" y="1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8" name="Google Shape;1788;p19"/>
            <p:cNvSpPr/>
            <p:nvPr/>
          </p:nvSpPr>
          <p:spPr>
            <a:xfrm>
              <a:off x="2504665" y="2203786"/>
              <a:ext cx="1081389" cy="91202"/>
            </a:xfrm>
            <a:custGeom>
              <a:avLst/>
              <a:gdLst/>
              <a:ahLst/>
              <a:cxnLst/>
              <a:rect l="l" t="t" r="r" b="b"/>
              <a:pathLst>
                <a:path w="17169" h="1448" extrusionOk="0">
                  <a:moveTo>
                    <a:pt x="0" y="1"/>
                  </a:moveTo>
                  <a:lnTo>
                    <a:pt x="0" y="1448"/>
                  </a:lnTo>
                  <a:lnTo>
                    <a:pt x="17168" y="1448"/>
                  </a:lnTo>
                  <a:lnTo>
                    <a:pt x="17168" y="1"/>
                  </a:lnTo>
                  <a:close/>
                </a:path>
              </a:pathLst>
            </a:custGeom>
            <a:solidFill>
              <a:srgbClr val="7575D3">
                <a:alpha val="530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9" name="Google Shape;1789;p19"/>
            <p:cNvSpPr/>
            <p:nvPr/>
          </p:nvSpPr>
          <p:spPr>
            <a:xfrm>
              <a:off x="2338828" y="2314639"/>
              <a:ext cx="1417162" cy="19777"/>
            </a:xfrm>
            <a:custGeom>
              <a:avLst/>
              <a:gdLst/>
              <a:ahLst/>
              <a:cxnLst/>
              <a:rect l="l" t="t" r="r" b="b"/>
              <a:pathLst>
                <a:path w="22500" h="314" extrusionOk="0">
                  <a:moveTo>
                    <a:pt x="0" y="1"/>
                  </a:moveTo>
                  <a:lnTo>
                    <a:pt x="0" y="313"/>
                  </a:lnTo>
                  <a:lnTo>
                    <a:pt x="22499" y="313"/>
                  </a:lnTo>
                  <a:lnTo>
                    <a:pt x="22499" y="1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0" name="Google Shape;1790;p19"/>
            <p:cNvSpPr/>
            <p:nvPr/>
          </p:nvSpPr>
          <p:spPr>
            <a:xfrm>
              <a:off x="2338828" y="2425491"/>
              <a:ext cx="1417162" cy="19777"/>
            </a:xfrm>
            <a:custGeom>
              <a:avLst/>
              <a:gdLst/>
              <a:ahLst/>
              <a:cxnLst/>
              <a:rect l="l" t="t" r="r" b="b"/>
              <a:pathLst>
                <a:path w="22500" h="314" extrusionOk="0">
                  <a:moveTo>
                    <a:pt x="0" y="0"/>
                  </a:moveTo>
                  <a:lnTo>
                    <a:pt x="0" y="313"/>
                  </a:lnTo>
                  <a:lnTo>
                    <a:pt x="22499" y="313"/>
                  </a:lnTo>
                  <a:lnTo>
                    <a:pt x="22499" y="0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1" name="Google Shape;1791;p19"/>
            <p:cNvSpPr/>
            <p:nvPr/>
          </p:nvSpPr>
          <p:spPr>
            <a:xfrm>
              <a:off x="2379831" y="2334353"/>
              <a:ext cx="1335093" cy="91202"/>
            </a:xfrm>
            <a:custGeom>
              <a:avLst/>
              <a:gdLst/>
              <a:ahLst/>
              <a:cxnLst/>
              <a:rect l="l" t="t" r="r" b="b"/>
              <a:pathLst>
                <a:path w="21197" h="1448" extrusionOk="0">
                  <a:moveTo>
                    <a:pt x="1" y="0"/>
                  </a:moveTo>
                  <a:lnTo>
                    <a:pt x="1" y="1447"/>
                  </a:lnTo>
                  <a:lnTo>
                    <a:pt x="21197" y="1447"/>
                  </a:lnTo>
                  <a:lnTo>
                    <a:pt x="21197" y="0"/>
                  </a:lnTo>
                  <a:close/>
                </a:path>
              </a:pathLst>
            </a:custGeom>
            <a:solidFill>
              <a:srgbClr val="7575D3">
                <a:alpha val="530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792" name="Google Shape;1792;p19"/>
          <p:cNvSpPr/>
          <p:nvPr/>
        </p:nvSpPr>
        <p:spPr>
          <a:xfrm>
            <a:off x="1524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93" name="Google Shape;1793;p19"/>
          <p:cNvSpPr/>
          <p:nvPr/>
        </p:nvSpPr>
        <p:spPr>
          <a:xfrm>
            <a:off x="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94" name="Google Shape;1794;p19"/>
          <p:cNvSpPr/>
          <p:nvPr/>
        </p:nvSpPr>
        <p:spPr>
          <a:xfrm>
            <a:off x="762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95" name="Google Shape;1795;p19"/>
          <p:cNvSpPr/>
          <p:nvPr userDrawn="1"/>
        </p:nvSpPr>
        <p:spPr>
          <a:xfrm>
            <a:off x="3810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96" name="Google Shape;1796;p19"/>
          <p:cNvSpPr/>
          <p:nvPr/>
        </p:nvSpPr>
        <p:spPr>
          <a:xfrm>
            <a:off x="2286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97" name="Google Shape;1797;p19"/>
          <p:cNvSpPr/>
          <p:nvPr userDrawn="1"/>
        </p:nvSpPr>
        <p:spPr>
          <a:xfrm>
            <a:off x="3048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98" name="Google Shape;1798;p19"/>
          <p:cNvSpPr/>
          <p:nvPr userDrawn="1"/>
        </p:nvSpPr>
        <p:spPr>
          <a:xfrm>
            <a:off x="6096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99" name="Google Shape;1799;p19"/>
          <p:cNvSpPr/>
          <p:nvPr userDrawn="1"/>
        </p:nvSpPr>
        <p:spPr>
          <a:xfrm>
            <a:off x="4572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00" name="Google Shape;1800;p19"/>
          <p:cNvSpPr/>
          <p:nvPr userDrawn="1"/>
        </p:nvSpPr>
        <p:spPr>
          <a:xfrm>
            <a:off x="5334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01" name="Google Shape;1801;p19"/>
          <p:cNvSpPr/>
          <p:nvPr/>
        </p:nvSpPr>
        <p:spPr>
          <a:xfrm>
            <a:off x="7620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02" name="Google Shape;1802;p19"/>
          <p:cNvSpPr/>
          <p:nvPr/>
        </p:nvSpPr>
        <p:spPr>
          <a:xfrm>
            <a:off x="6858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03" name="Google Shape;1803;p19"/>
          <p:cNvSpPr/>
          <p:nvPr/>
        </p:nvSpPr>
        <p:spPr>
          <a:xfrm>
            <a:off x="8382000" y="4878140"/>
            <a:ext cx="762000" cy="291000"/>
          </a:xfrm>
          <a:prstGeom prst="rect">
            <a:avLst/>
          </a:prstGeom>
          <a:solidFill>
            <a:schemeClr val="dk2"/>
          </a:solidFill>
          <a:ln w="9525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804" name="Google Shape;1804;p19"/>
          <p:cNvGrpSpPr/>
          <p:nvPr/>
        </p:nvGrpSpPr>
        <p:grpSpPr>
          <a:xfrm>
            <a:off x="-381000" y="3714140"/>
            <a:ext cx="9870375" cy="1174510"/>
            <a:chOff x="-381000" y="3714140"/>
            <a:chExt cx="9870375" cy="1174510"/>
          </a:xfrm>
        </p:grpSpPr>
        <p:sp>
          <p:nvSpPr>
            <p:cNvPr id="1805" name="Google Shape;1805;p19"/>
            <p:cNvSpPr/>
            <p:nvPr/>
          </p:nvSpPr>
          <p:spPr>
            <a:xfrm>
              <a:off x="1869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6" name="Google Shape;1806;p19"/>
            <p:cNvSpPr/>
            <p:nvPr/>
          </p:nvSpPr>
          <p:spPr>
            <a:xfrm>
              <a:off x="3764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7" name="Google Shape;1807;p19"/>
            <p:cNvSpPr/>
            <p:nvPr/>
          </p:nvSpPr>
          <p:spPr>
            <a:xfrm>
              <a:off x="1107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8" name="Google Shape;1808;p19"/>
            <p:cNvSpPr/>
            <p:nvPr/>
          </p:nvSpPr>
          <p:spPr>
            <a:xfrm>
              <a:off x="4155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9" name="Google Shape;1809;p19"/>
            <p:cNvSpPr/>
            <p:nvPr/>
          </p:nvSpPr>
          <p:spPr>
            <a:xfrm>
              <a:off x="2631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0" name="Google Shape;1810;p19"/>
            <p:cNvSpPr/>
            <p:nvPr/>
          </p:nvSpPr>
          <p:spPr>
            <a:xfrm>
              <a:off x="3393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1" name="Google Shape;1811;p19"/>
            <p:cNvSpPr/>
            <p:nvPr/>
          </p:nvSpPr>
          <p:spPr>
            <a:xfrm>
              <a:off x="6441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2" name="Google Shape;1812;p19"/>
            <p:cNvSpPr/>
            <p:nvPr/>
          </p:nvSpPr>
          <p:spPr>
            <a:xfrm>
              <a:off x="4917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3" name="Google Shape;1813;p19"/>
            <p:cNvSpPr/>
            <p:nvPr/>
          </p:nvSpPr>
          <p:spPr>
            <a:xfrm>
              <a:off x="5679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4" name="Google Shape;1814;p19"/>
            <p:cNvSpPr/>
            <p:nvPr/>
          </p:nvSpPr>
          <p:spPr>
            <a:xfrm>
              <a:off x="7965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5" name="Google Shape;1815;p19"/>
            <p:cNvSpPr/>
            <p:nvPr/>
          </p:nvSpPr>
          <p:spPr>
            <a:xfrm>
              <a:off x="7203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6" name="Google Shape;1816;p19"/>
            <p:cNvSpPr/>
            <p:nvPr/>
          </p:nvSpPr>
          <p:spPr>
            <a:xfrm>
              <a:off x="8727375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7" name="Google Shape;1817;p19"/>
            <p:cNvSpPr/>
            <p:nvPr/>
          </p:nvSpPr>
          <p:spPr>
            <a:xfrm>
              <a:off x="-381000" y="4587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8" name="Google Shape;1818;p19"/>
            <p:cNvSpPr/>
            <p:nvPr/>
          </p:nvSpPr>
          <p:spPr>
            <a:xfrm>
              <a:off x="1524000" y="4296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9" name="Google Shape;1819;p19"/>
            <p:cNvSpPr/>
            <p:nvPr/>
          </p:nvSpPr>
          <p:spPr>
            <a:xfrm>
              <a:off x="0" y="4296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0" name="Google Shape;1820;p19"/>
            <p:cNvSpPr/>
            <p:nvPr/>
          </p:nvSpPr>
          <p:spPr>
            <a:xfrm>
              <a:off x="762000" y="4296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1" name="Google Shape;1821;p19"/>
            <p:cNvSpPr/>
            <p:nvPr/>
          </p:nvSpPr>
          <p:spPr>
            <a:xfrm>
              <a:off x="7620000" y="4296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2" name="Google Shape;1822;p19"/>
            <p:cNvSpPr/>
            <p:nvPr/>
          </p:nvSpPr>
          <p:spPr>
            <a:xfrm>
              <a:off x="6858000" y="4296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3" name="Google Shape;1823;p19"/>
            <p:cNvSpPr/>
            <p:nvPr/>
          </p:nvSpPr>
          <p:spPr>
            <a:xfrm>
              <a:off x="8382000" y="4296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4" name="Google Shape;1824;p19"/>
            <p:cNvSpPr/>
            <p:nvPr/>
          </p:nvSpPr>
          <p:spPr>
            <a:xfrm>
              <a:off x="376475" y="4005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5" name="Google Shape;1825;p19"/>
            <p:cNvSpPr/>
            <p:nvPr/>
          </p:nvSpPr>
          <p:spPr>
            <a:xfrm>
              <a:off x="7965375" y="4005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6" name="Google Shape;1826;p19"/>
            <p:cNvSpPr/>
            <p:nvPr/>
          </p:nvSpPr>
          <p:spPr>
            <a:xfrm>
              <a:off x="7203375" y="4005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7" name="Google Shape;1827;p19"/>
            <p:cNvSpPr/>
            <p:nvPr/>
          </p:nvSpPr>
          <p:spPr>
            <a:xfrm>
              <a:off x="8727375" y="4005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8" name="Google Shape;1828;p19"/>
            <p:cNvSpPr/>
            <p:nvPr/>
          </p:nvSpPr>
          <p:spPr>
            <a:xfrm>
              <a:off x="-381000" y="4005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9" name="Google Shape;1829;p19"/>
            <p:cNvSpPr/>
            <p:nvPr/>
          </p:nvSpPr>
          <p:spPr>
            <a:xfrm>
              <a:off x="8382000" y="3714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0" name="Google Shape;1830;p19"/>
            <p:cNvSpPr/>
            <p:nvPr/>
          </p:nvSpPr>
          <p:spPr>
            <a:xfrm>
              <a:off x="0" y="3714140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1" name="Google Shape;1831;p19"/>
            <p:cNvSpPr/>
            <p:nvPr/>
          </p:nvSpPr>
          <p:spPr>
            <a:xfrm>
              <a:off x="0" y="3714150"/>
              <a:ext cx="2214900" cy="1174500"/>
            </a:xfrm>
            <a:prstGeom prst="rtTriangle">
              <a:avLst/>
            </a:pr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832" name="Google Shape;1832;p19"/>
          <p:cNvSpPr/>
          <p:nvPr/>
        </p:nvSpPr>
        <p:spPr>
          <a:xfrm>
            <a:off x="0" y="4879925"/>
            <a:ext cx="9144000" cy="2979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33" name="Google Shape;1833;p19"/>
          <p:cNvSpPr/>
          <p:nvPr/>
        </p:nvSpPr>
        <p:spPr>
          <a:xfrm>
            <a:off x="0" y="4521719"/>
            <a:ext cx="1727303" cy="361353"/>
          </a:xfrm>
          <a:custGeom>
            <a:avLst/>
            <a:gdLst/>
            <a:ahLst/>
            <a:cxnLst/>
            <a:rect l="l" t="t" r="r" b="b"/>
            <a:pathLst>
              <a:path w="43561" h="9113" extrusionOk="0">
                <a:moveTo>
                  <a:pt x="21427" y="0"/>
                </a:moveTo>
                <a:cubicBezTo>
                  <a:pt x="20938" y="0"/>
                  <a:pt x="20447" y="28"/>
                  <a:pt x="19959" y="83"/>
                </a:cubicBezTo>
                <a:cubicBezTo>
                  <a:pt x="16072" y="554"/>
                  <a:pt x="12638" y="2803"/>
                  <a:pt x="10616" y="6149"/>
                </a:cubicBezTo>
                <a:cubicBezTo>
                  <a:pt x="10058" y="5452"/>
                  <a:pt x="9378" y="5365"/>
                  <a:pt x="8576" y="4947"/>
                </a:cubicBezTo>
                <a:cubicBezTo>
                  <a:pt x="7417" y="4361"/>
                  <a:pt x="6105" y="4015"/>
                  <a:pt x="4806" y="4015"/>
                </a:cubicBezTo>
                <a:cubicBezTo>
                  <a:pt x="4249" y="4015"/>
                  <a:pt x="3694" y="4079"/>
                  <a:pt x="3155" y="4215"/>
                </a:cubicBezTo>
                <a:cubicBezTo>
                  <a:pt x="1917" y="4511"/>
                  <a:pt x="819" y="5191"/>
                  <a:pt x="0" y="6149"/>
                </a:cubicBezTo>
                <a:lnTo>
                  <a:pt x="0" y="9113"/>
                </a:lnTo>
                <a:lnTo>
                  <a:pt x="43404" y="8991"/>
                </a:lnTo>
                <a:cubicBezTo>
                  <a:pt x="43561" y="8991"/>
                  <a:pt x="42968" y="8468"/>
                  <a:pt x="43125" y="8468"/>
                </a:cubicBezTo>
                <a:cubicBezTo>
                  <a:pt x="41626" y="6463"/>
                  <a:pt x="39848" y="4598"/>
                  <a:pt x="37582" y="3552"/>
                </a:cubicBezTo>
                <a:cubicBezTo>
                  <a:pt x="36461" y="3026"/>
                  <a:pt x="35204" y="2731"/>
                  <a:pt x="33966" y="2731"/>
                </a:cubicBezTo>
                <a:cubicBezTo>
                  <a:pt x="32701" y="2731"/>
                  <a:pt x="31457" y="3039"/>
                  <a:pt x="30400" y="3727"/>
                </a:cubicBezTo>
                <a:cubicBezTo>
                  <a:pt x="28103" y="1293"/>
                  <a:pt x="24784" y="0"/>
                  <a:pt x="2142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34" name="Google Shape;1834;p19"/>
          <p:cNvSpPr/>
          <p:nvPr/>
        </p:nvSpPr>
        <p:spPr>
          <a:xfrm>
            <a:off x="5583076" y="4800024"/>
            <a:ext cx="1679113" cy="297898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35" name="Google Shape;1835;p19"/>
          <p:cNvSpPr/>
          <p:nvPr/>
        </p:nvSpPr>
        <p:spPr>
          <a:xfrm flipH="1">
            <a:off x="8571700" y="5025282"/>
            <a:ext cx="653285" cy="235097"/>
          </a:xfrm>
          <a:custGeom>
            <a:avLst/>
            <a:gdLst/>
            <a:ahLst/>
            <a:cxnLst/>
            <a:rect l="l" t="t" r="r" b="b"/>
            <a:pathLst>
              <a:path w="8856" h="3187" extrusionOk="0">
                <a:moveTo>
                  <a:pt x="4158" y="1"/>
                </a:moveTo>
                <a:cubicBezTo>
                  <a:pt x="2578" y="1"/>
                  <a:pt x="1059" y="686"/>
                  <a:pt x="0" y="1896"/>
                </a:cubicBezTo>
                <a:lnTo>
                  <a:pt x="0" y="3186"/>
                </a:lnTo>
                <a:lnTo>
                  <a:pt x="8855" y="3186"/>
                </a:lnTo>
                <a:cubicBezTo>
                  <a:pt x="8140" y="1530"/>
                  <a:pt x="6659" y="362"/>
                  <a:pt x="4881" y="49"/>
                </a:cubicBezTo>
                <a:cubicBezTo>
                  <a:pt x="4639" y="16"/>
                  <a:pt x="4398" y="1"/>
                  <a:pt x="4158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836" name="Google Shape;1836;p19"/>
          <p:cNvGrpSpPr/>
          <p:nvPr/>
        </p:nvGrpSpPr>
        <p:grpSpPr>
          <a:xfrm>
            <a:off x="380916" y="-48484"/>
            <a:ext cx="2316202" cy="1225970"/>
            <a:chOff x="3927875" y="2818025"/>
            <a:chExt cx="1071175" cy="566975"/>
          </a:xfrm>
        </p:grpSpPr>
        <p:sp>
          <p:nvSpPr>
            <p:cNvPr id="1837" name="Google Shape;1837;p19"/>
            <p:cNvSpPr/>
            <p:nvPr/>
          </p:nvSpPr>
          <p:spPr>
            <a:xfrm>
              <a:off x="3927875" y="3269075"/>
              <a:ext cx="1071175" cy="115925"/>
            </a:xfrm>
            <a:custGeom>
              <a:avLst/>
              <a:gdLst/>
              <a:ahLst/>
              <a:cxnLst/>
              <a:rect l="l" t="t" r="r" b="b"/>
              <a:pathLst>
                <a:path w="42847" h="4637" extrusionOk="0">
                  <a:moveTo>
                    <a:pt x="0" y="192"/>
                  </a:moveTo>
                  <a:cubicBezTo>
                    <a:pt x="0" y="192"/>
                    <a:pt x="0" y="192"/>
                    <a:pt x="0" y="192"/>
                  </a:cubicBezTo>
                  <a:lnTo>
                    <a:pt x="0" y="192"/>
                  </a:lnTo>
                  <a:lnTo>
                    <a:pt x="0" y="192"/>
                  </a:lnTo>
                  <a:close/>
                  <a:moveTo>
                    <a:pt x="42846" y="0"/>
                  </a:moveTo>
                  <a:lnTo>
                    <a:pt x="40005" y="35"/>
                  </a:lnTo>
                  <a:cubicBezTo>
                    <a:pt x="32108" y="87"/>
                    <a:pt x="10093" y="227"/>
                    <a:pt x="2563" y="227"/>
                  </a:cubicBezTo>
                  <a:cubicBezTo>
                    <a:pt x="973" y="227"/>
                    <a:pt x="18" y="210"/>
                    <a:pt x="0" y="192"/>
                  </a:cubicBezTo>
                  <a:lnTo>
                    <a:pt x="0" y="192"/>
                  </a:lnTo>
                  <a:lnTo>
                    <a:pt x="2022" y="4236"/>
                  </a:lnTo>
                  <a:lnTo>
                    <a:pt x="2231" y="4637"/>
                  </a:lnTo>
                  <a:lnTo>
                    <a:pt x="40719" y="4637"/>
                  </a:lnTo>
                  <a:lnTo>
                    <a:pt x="42375" y="1029"/>
                  </a:lnTo>
                  <a:lnTo>
                    <a:pt x="42846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8" name="Google Shape;1838;p19"/>
            <p:cNvSpPr/>
            <p:nvPr/>
          </p:nvSpPr>
          <p:spPr>
            <a:xfrm>
              <a:off x="3947050" y="3252075"/>
              <a:ext cx="1032825" cy="25"/>
            </a:xfrm>
            <a:custGeom>
              <a:avLst/>
              <a:gdLst/>
              <a:ahLst/>
              <a:cxnLst/>
              <a:rect l="l" t="t" r="r" b="b"/>
              <a:pathLst>
                <a:path w="41313" h="1" fill="none" extrusionOk="0">
                  <a:moveTo>
                    <a:pt x="0" y="0"/>
                  </a:moveTo>
                  <a:lnTo>
                    <a:pt x="41312" y="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9" name="Google Shape;1839;p19"/>
            <p:cNvSpPr/>
            <p:nvPr/>
          </p:nvSpPr>
          <p:spPr>
            <a:xfrm>
              <a:off x="3991925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1" y="1"/>
                  </a:moveTo>
                  <a:lnTo>
                    <a:pt x="1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0" name="Google Shape;1840;p19"/>
            <p:cNvSpPr/>
            <p:nvPr/>
          </p:nvSpPr>
          <p:spPr>
            <a:xfrm>
              <a:off x="4927550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0" y="1"/>
                  </a:moveTo>
                  <a:lnTo>
                    <a:pt x="0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1" name="Google Shape;1841;p19"/>
            <p:cNvSpPr/>
            <p:nvPr/>
          </p:nvSpPr>
          <p:spPr>
            <a:xfrm>
              <a:off x="3978425" y="3294775"/>
              <a:ext cx="1008850" cy="90225"/>
            </a:xfrm>
            <a:custGeom>
              <a:avLst/>
              <a:gdLst/>
              <a:ahLst/>
              <a:cxnLst/>
              <a:rect l="l" t="t" r="r" b="b"/>
              <a:pathLst>
                <a:path w="40354" h="3609" extrusionOk="0">
                  <a:moveTo>
                    <a:pt x="40353" y="1"/>
                  </a:moveTo>
                  <a:lnTo>
                    <a:pt x="0" y="3208"/>
                  </a:lnTo>
                  <a:lnTo>
                    <a:pt x="209" y="3609"/>
                  </a:lnTo>
                  <a:lnTo>
                    <a:pt x="38680" y="3609"/>
                  </a:lnTo>
                  <a:lnTo>
                    <a:pt x="4035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2" name="Google Shape;1842;p19"/>
            <p:cNvSpPr/>
            <p:nvPr/>
          </p:nvSpPr>
          <p:spPr>
            <a:xfrm>
              <a:off x="4044225" y="2940925"/>
              <a:ext cx="152975" cy="335575"/>
            </a:xfrm>
            <a:custGeom>
              <a:avLst/>
              <a:gdLst/>
              <a:ahLst/>
              <a:cxnLst/>
              <a:rect l="l" t="t" r="r" b="b"/>
              <a:pathLst>
                <a:path w="6119" h="13423" fill="none" extrusionOk="0">
                  <a:moveTo>
                    <a:pt x="0" y="13423"/>
                  </a:moveTo>
                  <a:lnTo>
                    <a:pt x="4131" y="1"/>
                  </a:lnTo>
                  <a:lnTo>
                    <a:pt x="6119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3" name="Google Shape;1843;p19"/>
            <p:cNvSpPr/>
            <p:nvPr/>
          </p:nvSpPr>
          <p:spPr>
            <a:xfrm>
              <a:off x="4133550" y="2913900"/>
              <a:ext cx="28350" cy="28350"/>
            </a:xfrm>
            <a:custGeom>
              <a:avLst/>
              <a:gdLst/>
              <a:ahLst/>
              <a:cxnLst/>
              <a:rect l="l" t="t" r="r" b="b"/>
              <a:pathLst>
                <a:path w="1134" h="1134" fill="none" extrusionOk="0">
                  <a:moveTo>
                    <a:pt x="1134" y="559"/>
                  </a:moveTo>
                  <a:cubicBezTo>
                    <a:pt x="1134" y="872"/>
                    <a:pt x="872" y="1134"/>
                    <a:pt x="558" y="1134"/>
                  </a:cubicBezTo>
                  <a:cubicBezTo>
                    <a:pt x="245" y="1134"/>
                    <a:pt x="1" y="872"/>
                    <a:pt x="1" y="559"/>
                  </a:cubicBezTo>
                  <a:cubicBezTo>
                    <a:pt x="1" y="245"/>
                    <a:pt x="245" y="1"/>
                    <a:pt x="558" y="1"/>
                  </a:cubicBezTo>
                  <a:cubicBezTo>
                    <a:pt x="872" y="1"/>
                    <a:pt x="1134" y="245"/>
                    <a:pt x="1134" y="559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4" name="Google Shape;1844;p19"/>
            <p:cNvSpPr/>
            <p:nvPr/>
          </p:nvSpPr>
          <p:spPr>
            <a:xfrm>
              <a:off x="4146625" y="2818025"/>
              <a:ext cx="900" cy="95900"/>
            </a:xfrm>
            <a:custGeom>
              <a:avLst/>
              <a:gdLst/>
              <a:ahLst/>
              <a:cxnLst/>
              <a:rect l="l" t="t" r="r" b="b"/>
              <a:pathLst>
                <a:path w="36" h="3836" fill="none" extrusionOk="0">
                  <a:moveTo>
                    <a:pt x="35" y="3836"/>
                  </a:moveTo>
                  <a:lnTo>
                    <a:pt x="1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5" name="Google Shape;1845;p19"/>
            <p:cNvSpPr/>
            <p:nvPr/>
          </p:nvSpPr>
          <p:spPr>
            <a:xfrm>
              <a:off x="4736675" y="2938300"/>
              <a:ext cx="153425" cy="335575"/>
            </a:xfrm>
            <a:custGeom>
              <a:avLst/>
              <a:gdLst/>
              <a:ahLst/>
              <a:cxnLst/>
              <a:rect l="l" t="t" r="r" b="b"/>
              <a:pathLst>
                <a:path w="6137" h="13423" fill="none" extrusionOk="0">
                  <a:moveTo>
                    <a:pt x="6136" y="13423"/>
                  </a:moveTo>
                  <a:lnTo>
                    <a:pt x="2005" y="1"/>
                  </a:lnTo>
                  <a:lnTo>
                    <a:pt x="0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6" name="Google Shape;1846;p19"/>
            <p:cNvSpPr/>
            <p:nvPr/>
          </p:nvSpPr>
          <p:spPr>
            <a:xfrm>
              <a:off x="4771975" y="2911300"/>
              <a:ext cx="28775" cy="28775"/>
            </a:xfrm>
            <a:custGeom>
              <a:avLst/>
              <a:gdLst/>
              <a:ahLst/>
              <a:cxnLst/>
              <a:rect l="l" t="t" r="r" b="b"/>
              <a:pathLst>
                <a:path w="1151" h="1151" fill="none" extrusionOk="0">
                  <a:moveTo>
                    <a:pt x="1151" y="575"/>
                  </a:moveTo>
                  <a:cubicBezTo>
                    <a:pt x="1151" y="889"/>
                    <a:pt x="889" y="1151"/>
                    <a:pt x="576" y="1151"/>
                  </a:cubicBezTo>
                  <a:cubicBezTo>
                    <a:pt x="262" y="1151"/>
                    <a:pt x="0" y="889"/>
                    <a:pt x="0" y="575"/>
                  </a:cubicBezTo>
                  <a:cubicBezTo>
                    <a:pt x="0" y="262"/>
                    <a:pt x="262" y="0"/>
                    <a:pt x="576" y="0"/>
                  </a:cubicBezTo>
                  <a:cubicBezTo>
                    <a:pt x="889" y="0"/>
                    <a:pt x="1151" y="262"/>
                    <a:pt x="1151" y="575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7" name="Google Shape;1847;p19"/>
            <p:cNvSpPr/>
            <p:nvPr/>
          </p:nvSpPr>
          <p:spPr>
            <a:xfrm>
              <a:off x="4786350" y="2818900"/>
              <a:ext cx="900" cy="92425"/>
            </a:xfrm>
            <a:custGeom>
              <a:avLst/>
              <a:gdLst/>
              <a:ahLst/>
              <a:cxnLst/>
              <a:rect l="l" t="t" r="r" b="b"/>
              <a:pathLst>
                <a:path w="36" h="3697" fill="none" extrusionOk="0">
                  <a:moveTo>
                    <a:pt x="1" y="3696"/>
                  </a:moveTo>
                  <a:lnTo>
                    <a:pt x="36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48" name="Google Shape;1848;p19"/>
          <p:cNvGrpSpPr/>
          <p:nvPr/>
        </p:nvGrpSpPr>
        <p:grpSpPr>
          <a:xfrm>
            <a:off x="1560723" y="4197242"/>
            <a:ext cx="678436" cy="831316"/>
            <a:chOff x="2876954" y="198975"/>
            <a:chExt cx="2854169" cy="3497334"/>
          </a:xfrm>
        </p:grpSpPr>
        <p:sp>
          <p:nvSpPr>
            <p:cNvPr id="1849" name="Google Shape;1849;p19"/>
            <p:cNvSpPr/>
            <p:nvPr/>
          </p:nvSpPr>
          <p:spPr>
            <a:xfrm>
              <a:off x="2876954" y="3420731"/>
              <a:ext cx="2854169" cy="275579"/>
            </a:xfrm>
            <a:custGeom>
              <a:avLst/>
              <a:gdLst/>
              <a:ahLst/>
              <a:cxnLst/>
              <a:rect l="l" t="t" r="r" b="b"/>
              <a:pathLst>
                <a:path w="5541" h="535" extrusionOk="0">
                  <a:moveTo>
                    <a:pt x="1" y="0"/>
                  </a:moveTo>
                  <a:lnTo>
                    <a:pt x="1" y="535"/>
                  </a:lnTo>
                  <a:lnTo>
                    <a:pt x="5541" y="535"/>
                  </a:lnTo>
                  <a:lnTo>
                    <a:pt x="554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0" name="Google Shape;1850;p19"/>
            <p:cNvSpPr/>
            <p:nvPr/>
          </p:nvSpPr>
          <p:spPr>
            <a:xfrm>
              <a:off x="3091750" y="198975"/>
              <a:ext cx="2424576" cy="3236888"/>
            </a:xfrm>
            <a:custGeom>
              <a:avLst/>
              <a:gdLst/>
              <a:ahLst/>
              <a:cxnLst/>
              <a:rect l="l" t="t" r="r" b="b"/>
              <a:pathLst>
                <a:path w="4707" h="6284" extrusionOk="0">
                  <a:moveTo>
                    <a:pt x="2360" y="0"/>
                  </a:moveTo>
                  <a:lnTo>
                    <a:pt x="1" y="6283"/>
                  </a:lnTo>
                  <a:lnTo>
                    <a:pt x="4707" y="6283"/>
                  </a:lnTo>
                  <a:lnTo>
                    <a:pt x="236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1" name="Google Shape;1851;p19"/>
            <p:cNvSpPr/>
            <p:nvPr/>
          </p:nvSpPr>
          <p:spPr>
            <a:xfrm>
              <a:off x="3568733" y="1810207"/>
              <a:ext cx="1471126" cy="356449"/>
            </a:xfrm>
            <a:custGeom>
              <a:avLst/>
              <a:gdLst/>
              <a:ahLst/>
              <a:cxnLst/>
              <a:rect l="l" t="t" r="r" b="b"/>
              <a:pathLst>
                <a:path w="2856" h="692" extrusionOk="0">
                  <a:moveTo>
                    <a:pt x="261" y="1"/>
                  </a:moveTo>
                  <a:lnTo>
                    <a:pt x="0" y="692"/>
                  </a:lnTo>
                  <a:lnTo>
                    <a:pt x="2855" y="692"/>
                  </a:lnTo>
                  <a:lnTo>
                    <a:pt x="2607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2" name="Google Shape;1852;p19"/>
            <p:cNvSpPr/>
            <p:nvPr/>
          </p:nvSpPr>
          <p:spPr>
            <a:xfrm>
              <a:off x="3803618" y="1172513"/>
              <a:ext cx="1000839" cy="356449"/>
            </a:xfrm>
            <a:custGeom>
              <a:avLst/>
              <a:gdLst/>
              <a:ahLst/>
              <a:cxnLst/>
              <a:rect l="l" t="t" r="r" b="b"/>
              <a:pathLst>
                <a:path w="1943" h="692" extrusionOk="0">
                  <a:moveTo>
                    <a:pt x="261" y="0"/>
                  </a:moveTo>
                  <a:lnTo>
                    <a:pt x="1" y="691"/>
                  </a:lnTo>
                  <a:lnTo>
                    <a:pt x="1943" y="691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53" name="Google Shape;1853;p19"/>
          <p:cNvGrpSpPr/>
          <p:nvPr/>
        </p:nvGrpSpPr>
        <p:grpSpPr>
          <a:xfrm>
            <a:off x="2332848" y="4266617"/>
            <a:ext cx="678436" cy="831316"/>
            <a:chOff x="2876954" y="198975"/>
            <a:chExt cx="2854169" cy="3497334"/>
          </a:xfrm>
        </p:grpSpPr>
        <p:sp>
          <p:nvSpPr>
            <p:cNvPr id="1854" name="Google Shape;1854;p19"/>
            <p:cNvSpPr/>
            <p:nvPr/>
          </p:nvSpPr>
          <p:spPr>
            <a:xfrm>
              <a:off x="2876954" y="3420731"/>
              <a:ext cx="2854169" cy="275579"/>
            </a:xfrm>
            <a:custGeom>
              <a:avLst/>
              <a:gdLst/>
              <a:ahLst/>
              <a:cxnLst/>
              <a:rect l="l" t="t" r="r" b="b"/>
              <a:pathLst>
                <a:path w="5541" h="535" extrusionOk="0">
                  <a:moveTo>
                    <a:pt x="1" y="0"/>
                  </a:moveTo>
                  <a:lnTo>
                    <a:pt x="1" y="535"/>
                  </a:lnTo>
                  <a:lnTo>
                    <a:pt x="5541" y="535"/>
                  </a:lnTo>
                  <a:lnTo>
                    <a:pt x="554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5" name="Google Shape;1855;p19"/>
            <p:cNvSpPr/>
            <p:nvPr/>
          </p:nvSpPr>
          <p:spPr>
            <a:xfrm>
              <a:off x="3091750" y="198975"/>
              <a:ext cx="2424576" cy="3236888"/>
            </a:xfrm>
            <a:custGeom>
              <a:avLst/>
              <a:gdLst/>
              <a:ahLst/>
              <a:cxnLst/>
              <a:rect l="l" t="t" r="r" b="b"/>
              <a:pathLst>
                <a:path w="4707" h="6284" extrusionOk="0">
                  <a:moveTo>
                    <a:pt x="2360" y="0"/>
                  </a:moveTo>
                  <a:lnTo>
                    <a:pt x="1" y="6283"/>
                  </a:lnTo>
                  <a:lnTo>
                    <a:pt x="4707" y="6283"/>
                  </a:lnTo>
                  <a:lnTo>
                    <a:pt x="236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6" name="Google Shape;1856;p19"/>
            <p:cNvSpPr/>
            <p:nvPr/>
          </p:nvSpPr>
          <p:spPr>
            <a:xfrm>
              <a:off x="3568733" y="1810207"/>
              <a:ext cx="1471126" cy="356449"/>
            </a:xfrm>
            <a:custGeom>
              <a:avLst/>
              <a:gdLst/>
              <a:ahLst/>
              <a:cxnLst/>
              <a:rect l="l" t="t" r="r" b="b"/>
              <a:pathLst>
                <a:path w="2856" h="692" extrusionOk="0">
                  <a:moveTo>
                    <a:pt x="261" y="1"/>
                  </a:moveTo>
                  <a:lnTo>
                    <a:pt x="0" y="692"/>
                  </a:lnTo>
                  <a:lnTo>
                    <a:pt x="2855" y="692"/>
                  </a:lnTo>
                  <a:lnTo>
                    <a:pt x="2607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7" name="Google Shape;1857;p19"/>
            <p:cNvSpPr/>
            <p:nvPr/>
          </p:nvSpPr>
          <p:spPr>
            <a:xfrm>
              <a:off x="3803618" y="1172513"/>
              <a:ext cx="1000839" cy="356449"/>
            </a:xfrm>
            <a:custGeom>
              <a:avLst/>
              <a:gdLst/>
              <a:ahLst/>
              <a:cxnLst/>
              <a:rect l="l" t="t" r="r" b="b"/>
              <a:pathLst>
                <a:path w="1943" h="692" extrusionOk="0">
                  <a:moveTo>
                    <a:pt x="261" y="0"/>
                  </a:moveTo>
                  <a:lnTo>
                    <a:pt x="1" y="691"/>
                  </a:lnTo>
                  <a:lnTo>
                    <a:pt x="1943" y="691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858" name="Google Shape;1858;p19"/>
          <p:cNvSpPr/>
          <p:nvPr/>
        </p:nvSpPr>
        <p:spPr>
          <a:xfrm flipH="1">
            <a:off x="2456807" y="395800"/>
            <a:ext cx="920752" cy="130324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59" name="Google Shape;1859;p19"/>
          <p:cNvSpPr/>
          <p:nvPr/>
        </p:nvSpPr>
        <p:spPr>
          <a:xfrm flipH="1">
            <a:off x="6045712" y="121642"/>
            <a:ext cx="1625922" cy="229945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ext" userDrawn="1">
  <p:cSld name="CUSTOM_4">
    <p:spTree>
      <p:nvGrpSpPr>
        <p:cNvPr id="1" name="Shape 19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28" name="Google Shape;1928;p21"/>
          <p:cNvGrpSpPr/>
          <p:nvPr/>
        </p:nvGrpSpPr>
        <p:grpSpPr>
          <a:xfrm>
            <a:off x="90006" y="1204733"/>
            <a:ext cx="1727332" cy="3760613"/>
            <a:chOff x="1622025" y="238125"/>
            <a:chExt cx="746825" cy="1626000"/>
          </a:xfrm>
        </p:grpSpPr>
        <p:sp>
          <p:nvSpPr>
            <p:cNvPr id="1929" name="Google Shape;1929;p21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0" name="Google Shape;1930;p21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1" name="Google Shape;1931;p21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2" name="Google Shape;1932;p21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3" name="Google Shape;1933;p21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934" name="Google Shape;1934;p21"/>
          <p:cNvGrpSpPr/>
          <p:nvPr/>
        </p:nvGrpSpPr>
        <p:grpSpPr>
          <a:xfrm>
            <a:off x="7393692" y="905495"/>
            <a:ext cx="1941800" cy="3493159"/>
            <a:chOff x="3074425" y="1038250"/>
            <a:chExt cx="989200" cy="1779500"/>
          </a:xfrm>
        </p:grpSpPr>
        <p:sp>
          <p:nvSpPr>
            <p:cNvPr id="1935" name="Google Shape;1935;p21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6" name="Google Shape;1936;p21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7" name="Google Shape;1937;p21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8" name="Google Shape;1938;p21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9" name="Google Shape;1939;p21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940" name="Google Shape;1940;p21"/>
          <p:cNvGrpSpPr/>
          <p:nvPr/>
        </p:nvGrpSpPr>
        <p:grpSpPr>
          <a:xfrm>
            <a:off x="175670" y="1484597"/>
            <a:ext cx="1342898" cy="2594409"/>
            <a:chOff x="3308625" y="459175"/>
            <a:chExt cx="736925" cy="1423700"/>
          </a:xfrm>
        </p:grpSpPr>
        <p:sp>
          <p:nvSpPr>
            <p:cNvPr id="1941" name="Google Shape;1941;p21"/>
            <p:cNvSpPr/>
            <p:nvPr/>
          </p:nvSpPr>
          <p:spPr>
            <a:xfrm>
              <a:off x="3308625" y="459175"/>
              <a:ext cx="736925" cy="1423700"/>
            </a:xfrm>
            <a:custGeom>
              <a:avLst/>
              <a:gdLst/>
              <a:ahLst/>
              <a:cxnLst/>
              <a:rect l="l" t="t" r="r" b="b"/>
              <a:pathLst>
                <a:path w="29477" h="56948" extrusionOk="0">
                  <a:moveTo>
                    <a:pt x="0" y="0"/>
                  </a:moveTo>
                  <a:lnTo>
                    <a:pt x="0" y="56948"/>
                  </a:lnTo>
                  <a:lnTo>
                    <a:pt x="29477" y="56948"/>
                  </a:lnTo>
                  <a:lnTo>
                    <a:pt x="29477" y="0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2" name="Google Shape;1942;p21"/>
            <p:cNvSpPr/>
            <p:nvPr/>
          </p:nvSpPr>
          <p:spPr>
            <a:xfrm>
              <a:off x="3352625" y="748525"/>
              <a:ext cx="109850" cy="148175"/>
            </a:xfrm>
            <a:custGeom>
              <a:avLst/>
              <a:gdLst/>
              <a:ahLst/>
              <a:cxnLst/>
              <a:rect l="l" t="t" r="r" b="b"/>
              <a:pathLst>
                <a:path w="4394" h="5927" extrusionOk="0">
                  <a:moveTo>
                    <a:pt x="2197" y="0"/>
                  </a:moveTo>
                  <a:cubicBezTo>
                    <a:pt x="977" y="0"/>
                    <a:pt x="1" y="994"/>
                    <a:pt x="1" y="2214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3" name="Google Shape;1943;p21"/>
            <p:cNvSpPr/>
            <p:nvPr/>
          </p:nvSpPr>
          <p:spPr>
            <a:xfrm>
              <a:off x="3499500" y="748525"/>
              <a:ext cx="109825" cy="148175"/>
            </a:xfrm>
            <a:custGeom>
              <a:avLst/>
              <a:gdLst/>
              <a:ahLst/>
              <a:cxnLst/>
              <a:rect l="l" t="t" r="r" b="b"/>
              <a:pathLst>
                <a:path w="4393" h="5927" extrusionOk="0">
                  <a:moveTo>
                    <a:pt x="2197" y="0"/>
                  </a:moveTo>
                  <a:cubicBezTo>
                    <a:pt x="994" y="0"/>
                    <a:pt x="0" y="994"/>
                    <a:pt x="0" y="2214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214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4" name="Google Shape;1944;p21"/>
            <p:cNvSpPr/>
            <p:nvPr/>
          </p:nvSpPr>
          <p:spPr>
            <a:xfrm>
              <a:off x="3646350" y="748525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214" y="0"/>
                  </a:moveTo>
                  <a:cubicBezTo>
                    <a:pt x="994" y="0"/>
                    <a:pt x="1" y="994"/>
                    <a:pt x="1" y="2214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214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5" name="Google Shape;1945;p21"/>
            <p:cNvSpPr/>
            <p:nvPr/>
          </p:nvSpPr>
          <p:spPr>
            <a:xfrm>
              <a:off x="3352625" y="554600"/>
              <a:ext cx="109850" cy="148200"/>
            </a:xfrm>
            <a:custGeom>
              <a:avLst/>
              <a:gdLst/>
              <a:ahLst/>
              <a:cxnLst/>
              <a:rect l="l" t="t" r="r" b="b"/>
              <a:pathLst>
                <a:path w="4394" h="5928" extrusionOk="0">
                  <a:moveTo>
                    <a:pt x="2197" y="0"/>
                  </a:moveTo>
                  <a:cubicBezTo>
                    <a:pt x="977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77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6" name="Google Shape;1946;p21"/>
            <p:cNvSpPr/>
            <p:nvPr/>
          </p:nvSpPr>
          <p:spPr>
            <a:xfrm>
              <a:off x="3499500" y="554600"/>
              <a:ext cx="109825" cy="148200"/>
            </a:xfrm>
            <a:custGeom>
              <a:avLst/>
              <a:gdLst/>
              <a:ahLst/>
              <a:cxnLst/>
              <a:rect l="l" t="t" r="r" b="b"/>
              <a:pathLst>
                <a:path w="4393" h="5928" extrusionOk="0">
                  <a:moveTo>
                    <a:pt x="2197" y="0"/>
                  </a:moveTo>
                  <a:cubicBezTo>
                    <a:pt x="994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7" name="Google Shape;1947;p21"/>
            <p:cNvSpPr/>
            <p:nvPr/>
          </p:nvSpPr>
          <p:spPr>
            <a:xfrm>
              <a:off x="3646350" y="554600"/>
              <a:ext cx="110275" cy="148200"/>
            </a:xfrm>
            <a:custGeom>
              <a:avLst/>
              <a:gdLst/>
              <a:ahLst/>
              <a:cxnLst/>
              <a:rect l="l" t="t" r="r" b="b"/>
              <a:pathLst>
                <a:path w="4411" h="5928" extrusionOk="0">
                  <a:moveTo>
                    <a:pt x="2214" y="0"/>
                  </a:moveTo>
                  <a:cubicBezTo>
                    <a:pt x="994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8" name="Google Shape;1948;p21"/>
            <p:cNvSpPr/>
            <p:nvPr/>
          </p:nvSpPr>
          <p:spPr>
            <a:xfrm>
              <a:off x="3352625" y="956825"/>
              <a:ext cx="109850" cy="148200"/>
            </a:xfrm>
            <a:custGeom>
              <a:avLst/>
              <a:gdLst/>
              <a:ahLst/>
              <a:cxnLst/>
              <a:rect l="l" t="t" r="r" b="b"/>
              <a:pathLst>
                <a:path w="4394" h="5928" extrusionOk="0">
                  <a:moveTo>
                    <a:pt x="2197" y="0"/>
                  </a:moveTo>
                  <a:cubicBezTo>
                    <a:pt x="977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77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9" name="Google Shape;1949;p21"/>
            <p:cNvSpPr/>
            <p:nvPr/>
          </p:nvSpPr>
          <p:spPr>
            <a:xfrm>
              <a:off x="3499500" y="956825"/>
              <a:ext cx="109825" cy="148200"/>
            </a:xfrm>
            <a:custGeom>
              <a:avLst/>
              <a:gdLst/>
              <a:ahLst/>
              <a:cxnLst/>
              <a:rect l="l" t="t" r="r" b="b"/>
              <a:pathLst>
                <a:path w="4393" h="5928" extrusionOk="0">
                  <a:moveTo>
                    <a:pt x="2197" y="0"/>
                  </a:moveTo>
                  <a:cubicBezTo>
                    <a:pt x="994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0" name="Google Shape;1950;p21"/>
            <p:cNvSpPr/>
            <p:nvPr/>
          </p:nvSpPr>
          <p:spPr>
            <a:xfrm>
              <a:off x="3646350" y="956825"/>
              <a:ext cx="110275" cy="148200"/>
            </a:xfrm>
            <a:custGeom>
              <a:avLst/>
              <a:gdLst/>
              <a:ahLst/>
              <a:cxnLst/>
              <a:rect l="l" t="t" r="r" b="b"/>
              <a:pathLst>
                <a:path w="4411" h="5928" extrusionOk="0">
                  <a:moveTo>
                    <a:pt x="2214" y="0"/>
                  </a:moveTo>
                  <a:cubicBezTo>
                    <a:pt x="994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1" name="Google Shape;1951;p21"/>
            <p:cNvSpPr/>
            <p:nvPr/>
          </p:nvSpPr>
          <p:spPr>
            <a:xfrm>
              <a:off x="3354825" y="1356000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196" y="0"/>
                  </a:moveTo>
                  <a:cubicBezTo>
                    <a:pt x="994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410" y="5927"/>
                  </a:lnTo>
                  <a:lnTo>
                    <a:pt x="4410" y="2197"/>
                  </a:lnTo>
                  <a:cubicBezTo>
                    <a:pt x="4410" y="994"/>
                    <a:pt x="3417" y="0"/>
                    <a:pt x="2196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2" name="Google Shape;1952;p21"/>
            <p:cNvSpPr/>
            <p:nvPr/>
          </p:nvSpPr>
          <p:spPr>
            <a:xfrm>
              <a:off x="3501675" y="1356000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214" y="0"/>
                  </a:moveTo>
                  <a:cubicBezTo>
                    <a:pt x="994" y="0"/>
                    <a:pt x="0" y="994"/>
                    <a:pt x="18" y="2197"/>
                  </a:cubicBezTo>
                  <a:lnTo>
                    <a:pt x="18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3" name="Google Shape;1953;p21"/>
            <p:cNvSpPr/>
            <p:nvPr/>
          </p:nvSpPr>
          <p:spPr>
            <a:xfrm>
              <a:off x="3648975" y="1356000"/>
              <a:ext cx="109825" cy="148175"/>
            </a:xfrm>
            <a:custGeom>
              <a:avLst/>
              <a:gdLst/>
              <a:ahLst/>
              <a:cxnLst/>
              <a:rect l="l" t="t" r="r" b="b"/>
              <a:pathLst>
                <a:path w="4393" h="5927" extrusionOk="0">
                  <a:moveTo>
                    <a:pt x="2197" y="0"/>
                  </a:moveTo>
                  <a:cubicBezTo>
                    <a:pt x="976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4" name="Google Shape;1954;p21"/>
            <p:cNvSpPr/>
            <p:nvPr/>
          </p:nvSpPr>
          <p:spPr>
            <a:xfrm>
              <a:off x="3354825" y="1562125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196" y="0"/>
                  </a:moveTo>
                  <a:cubicBezTo>
                    <a:pt x="994" y="0"/>
                    <a:pt x="0" y="976"/>
                    <a:pt x="0" y="2197"/>
                  </a:cubicBezTo>
                  <a:lnTo>
                    <a:pt x="0" y="5927"/>
                  </a:lnTo>
                  <a:lnTo>
                    <a:pt x="4410" y="5927"/>
                  </a:lnTo>
                  <a:lnTo>
                    <a:pt x="4410" y="2197"/>
                  </a:lnTo>
                  <a:cubicBezTo>
                    <a:pt x="4410" y="976"/>
                    <a:pt x="3417" y="0"/>
                    <a:pt x="2196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5" name="Google Shape;1955;p21"/>
            <p:cNvSpPr/>
            <p:nvPr/>
          </p:nvSpPr>
          <p:spPr>
            <a:xfrm>
              <a:off x="3501675" y="1562125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214" y="0"/>
                  </a:moveTo>
                  <a:cubicBezTo>
                    <a:pt x="994" y="0"/>
                    <a:pt x="0" y="976"/>
                    <a:pt x="18" y="2197"/>
                  </a:cubicBezTo>
                  <a:lnTo>
                    <a:pt x="18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76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6" name="Google Shape;1956;p21"/>
            <p:cNvSpPr/>
            <p:nvPr/>
          </p:nvSpPr>
          <p:spPr>
            <a:xfrm>
              <a:off x="3648975" y="1562125"/>
              <a:ext cx="109825" cy="148175"/>
            </a:xfrm>
            <a:custGeom>
              <a:avLst/>
              <a:gdLst/>
              <a:ahLst/>
              <a:cxnLst/>
              <a:rect l="l" t="t" r="r" b="b"/>
              <a:pathLst>
                <a:path w="4393" h="5927" extrusionOk="0">
                  <a:moveTo>
                    <a:pt x="2197" y="0"/>
                  </a:moveTo>
                  <a:cubicBezTo>
                    <a:pt x="976" y="0"/>
                    <a:pt x="0" y="976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76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7" name="Google Shape;1957;p21"/>
            <p:cNvSpPr/>
            <p:nvPr/>
          </p:nvSpPr>
          <p:spPr>
            <a:xfrm>
              <a:off x="3352625" y="1156400"/>
              <a:ext cx="109850" cy="148200"/>
            </a:xfrm>
            <a:custGeom>
              <a:avLst/>
              <a:gdLst/>
              <a:ahLst/>
              <a:cxnLst/>
              <a:rect l="l" t="t" r="r" b="b"/>
              <a:pathLst>
                <a:path w="4394" h="5928" extrusionOk="0">
                  <a:moveTo>
                    <a:pt x="2197" y="1"/>
                  </a:moveTo>
                  <a:cubicBezTo>
                    <a:pt x="977" y="1"/>
                    <a:pt x="1" y="994"/>
                    <a:pt x="1" y="2197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77"/>
                    <a:pt x="3417" y="1"/>
                    <a:pt x="2197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8" name="Google Shape;1958;p21"/>
            <p:cNvSpPr/>
            <p:nvPr/>
          </p:nvSpPr>
          <p:spPr>
            <a:xfrm>
              <a:off x="3499500" y="1156400"/>
              <a:ext cx="109825" cy="148200"/>
            </a:xfrm>
            <a:custGeom>
              <a:avLst/>
              <a:gdLst/>
              <a:ahLst/>
              <a:cxnLst/>
              <a:rect l="l" t="t" r="r" b="b"/>
              <a:pathLst>
                <a:path w="4393" h="5928" extrusionOk="0">
                  <a:moveTo>
                    <a:pt x="2197" y="1"/>
                  </a:moveTo>
                  <a:cubicBezTo>
                    <a:pt x="994" y="1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1"/>
                    <a:pt x="2197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9" name="Google Shape;1959;p21"/>
            <p:cNvSpPr/>
            <p:nvPr/>
          </p:nvSpPr>
          <p:spPr>
            <a:xfrm>
              <a:off x="3646350" y="1156400"/>
              <a:ext cx="110275" cy="148200"/>
            </a:xfrm>
            <a:custGeom>
              <a:avLst/>
              <a:gdLst/>
              <a:ahLst/>
              <a:cxnLst/>
              <a:rect l="l" t="t" r="r" b="b"/>
              <a:pathLst>
                <a:path w="4411" h="5928" extrusionOk="0">
                  <a:moveTo>
                    <a:pt x="2214" y="1"/>
                  </a:moveTo>
                  <a:cubicBezTo>
                    <a:pt x="994" y="1"/>
                    <a:pt x="1" y="994"/>
                    <a:pt x="1" y="2197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1"/>
                    <a:pt x="2214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0" name="Google Shape;1960;p21"/>
            <p:cNvSpPr/>
            <p:nvPr/>
          </p:nvSpPr>
          <p:spPr>
            <a:xfrm>
              <a:off x="3813700" y="459175"/>
              <a:ext cx="231850" cy="1423700"/>
            </a:xfrm>
            <a:custGeom>
              <a:avLst/>
              <a:gdLst/>
              <a:ahLst/>
              <a:cxnLst/>
              <a:rect l="l" t="t" r="r" b="b"/>
              <a:pathLst>
                <a:path w="9274" h="56948" extrusionOk="0">
                  <a:moveTo>
                    <a:pt x="0" y="0"/>
                  </a:moveTo>
                  <a:lnTo>
                    <a:pt x="0" y="56948"/>
                  </a:lnTo>
                  <a:lnTo>
                    <a:pt x="9274" y="56948"/>
                  </a:lnTo>
                  <a:lnTo>
                    <a:pt x="927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961" name="Google Shape;1961;p21"/>
          <p:cNvGrpSpPr/>
          <p:nvPr/>
        </p:nvGrpSpPr>
        <p:grpSpPr>
          <a:xfrm>
            <a:off x="7154186" y="1762490"/>
            <a:ext cx="1009921" cy="1963959"/>
            <a:chOff x="4087800" y="723675"/>
            <a:chExt cx="700750" cy="1362725"/>
          </a:xfrm>
        </p:grpSpPr>
        <p:sp>
          <p:nvSpPr>
            <p:cNvPr id="1962" name="Google Shape;1962;p21"/>
            <p:cNvSpPr/>
            <p:nvPr/>
          </p:nvSpPr>
          <p:spPr>
            <a:xfrm>
              <a:off x="4255125" y="723675"/>
              <a:ext cx="342125" cy="111600"/>
            </a:xfrm>
            <a:custGeom>
              <a:avLst/>
              <a:gdLst/>
              <a:ahLst/>
              <a:cxnLst/>
              <a:rect l="l" t="t" r="r" b="b"/>
              <a:pathLst>
                <a:path w="13685" h="4464" extrusionOk="0">
                  <a:moveTo>
                    <a:pt x="1" y="1"/>
                  </a:moveTo>
                  <a:lnTo>
                    <a:pt x="1" y="4463"/>
                  </a:lnTo>
                  <a:lnTo>
                    <a:pt x="13685" y="4463"/>
                  </a:lnTo>
                  <a:lnTo>
                    <a:pt x="13685" y="1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3" name="Google Shape;1963;p21"/>
            <p:cNvSpPr/>
            <p:nvPr/>
          </p:nvSpPr>
          <p:spPr>
            <a:xfrm>
              <a:off x="4512250" y="723675"/>
              <a:ext cx="85000" cy="111600"/>
            </a:xfrm>
            <a:custGeom>
              <a:avLst/>
              <a:gdLst/>
              <a:ahLst/>
              <a:cxnLst/>
              <a:rect l="l" t="t" r="r" b="b"/>
              <a:pathLst>
                <a:path w="3400" h="4464" extrusionOk="0">
                  <a:moveTo>
                    <a:pt x="0" y="1"/>
                  </a:moveTo>
                  <a:lnTo>
                    <a:pt x="0" y="4463"/>
                  </a:lnTo>
                  <a:lnTo>
                    <a:pt x="3400" y="4463"/>
                  </a:lnTo>
                  <a:lnTo>
                    <a:pt x="340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4" name="Google Shape;1964;p21"/>
            <p:cNvSpPr/>
            <p:nvPr/>
          </p:nvSpPr>
          <p:spPr>
            <a:xfrm>
              <a:off x="4087800" y="816075"/>
              <a:ext cx="700750" cy="1270325"/>
            </a:xfrm>
            <a:custGeom>
              <a:avLst/>
              <a:gdLst/>
              <a:ahLst/>
              <a:cxnLst/>
              <a:rect l="l" t="t" r="r" b="b"/>
              <a:pathLst>
                <a:path w="28030" h="50813" extrusionOk="0">
                  <a:moveTo>
                    <a:pt x="0" y="0"/>
                  </a:moveTo>
                  <a:lnTo>
                    <a:pt x="0" y="50812"/>
                  </a:lnTo>
                  <a:lnTo>
                    <a:pt x="28030" y="50812"/>
                  </a:lnTo>
                  <a:lnTo>
                    <a:pt x="28030" y="0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5" name="Google Shape;1965;p21"/>
            <p:cNvSpPr/>
            <p:nvPr/>
          </p:nvSpPr>
          <p:spPr>
            <a:xfrm>
              <a:off x="4582400" y="816075"/>
              <a:ext cx="206150" cy="1270325"/>
            </a:xfrm>
            <a:custGeom>
              <a:avLst/>
              <a:gdLst/>
              <a:ahLst/>
              <a:cxnLst/>
              <a:rect l="l" t="t" r="r" b="b"/>
              <a:pathLst>
                <a:path w="8246" h="50813" extrusionOk="0">
                  <a:moveTo>
                    <a:pt x="1" y="0"/>
                  </a:moveTo>
                  <a:lnTo>
                    <a:pt x="1" y="50812"/>
                  </a:lnTo>
                  <a:lnTo>
                    <a:pt x="8246" y="50812"/>
                  </a:lnTo>
                  <a:lnTo>
                    <a:pt x="824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6" name="Google Shape;1966;p21"/>
            <p:cNvSpPr/>
            <p:nvPr/>
          </p:nvSpPr>
          <p:spPr>
            <a:xfrm>
              <a:off x="4138350" y="942875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7" name="Google Shape;1967;p21"/>
            <p:cNvSpPr/>
            <p:nvPr/>
          </p:nvSpPr>
          <p:spPr>
            <a:xfrm>
              <a:off x="4297850" y="942875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54" y="2755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8" name="Google Shape;1968;p21"/>
            <p:cNvSpPr/>
            <p:nvPr/>
          </p:nvSpPr>
          <p:spPr>
            <a:xfrm>
              <a:off x="4456475" y="942875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9" name="Google Shape;1969;p21"/>
            <p:cNvSpPr/>
            <p:nvPr/>
          </p:nvSpPr>
          <p:spPr>
            <a:xfrm>
              <a:off x="4138350" y="1088425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0" name="Google Shape;1970;p21"/>
            <p:cNvSpPr/>
            <p:nvPr/>
          </p:nvSpPr>
          <p:spPr>
            <a:xfrm>
              <a:off x="4297850" y="1088425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54" y="2755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1" name="Google Shape;1971;p21"/>
            <p:cNvSpPr/>
            <p:nvPr/>
          </p:nvSpPr>
          <p:spPr>
            <a:xfrm>
              <a:off x="4456475" y="1088425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2" name="Google Shape;1972;p21"/>
            <p:cNvSpPr/>
            <p:nvPr/>
          </p:nvSpPr>
          <p:spPr>
            <a:xfrm>
              <a:off x="4138350" y="1233975"/>
              <a:ext cx="68450" cy="68450"/>
            </a:xfrm>
            <a:custGeom>
              <a:avLst/>
              <a:gdLst/>
              <a:ahLst/>
              <a:cxnLst/>
              <a:rect l="l" t="t" r="r" b="b"/>
              <a:pathLst>
                <a:path w="2738" h="2738" extrusionOk="0">
                  <a:moveTo>
                    <a:pt x="0" y="1"/>
                  </a:moveTo>
                  <a:lnTo>
                    <a:pt x="0" y="2737"/>
                  </a:lnTo>
                  <a:lnTo>
                    <a:pt x="2737" y="2737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3" name="Google Shape;1973;p21"/>
            <p:cNvSpPr/>
            <p:nvPr/>
          </p:nvSpPr>
          <p:spPr>
            <a:xfrm>
              <a:off x="4297850" y="1233975"/>
              <a:ext cx="68875" cy="68450"/>
            </a:xfrm>
            <a:custGeom>
              <a:avLst/>
              <a:gdLst/>
              <a:ahLst/>
              <a:cxnLst/>
              <a:rect l="l" t="t" r="r" b="b"/>
              <a:pathLst>
                <a:path w="2755" h="2738" extrusionOk="0">
                  <a:moveTo>
                    <a:pt x="0" y="1"/>
                  </a:moveTo>
                  <a:lnTo>
                    <a:pt x="0" y="2737"/>
                  </a:lnTo>
                  <a:lnTo>
                    <a:pt x="2754" y="2737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4" name="Google Shape;1974;p21"/>
            <p:cNvSpPr/>
            <p:nvPr/>
          </p:nvSpPr>
          <p:spPr>
            <a:xfrm>
              <a:off x="4456475" y="1233975"/>
              <a:ext cx="68425" cy="68450"/>
            </a:xfrm>
            <a:custGeom>
              <a:avLst/>
              <a:gdLst/>
              <a:ahLst/>
              <a:cxnLst/>
              <a:rect l="l" t="t" r="r" b="b"/>
              <a:pathLst>
                <a:path w="2737" h="2738" extrusionOk="0">
                  <a:moveTo>
                    <a:pt x="0" y="1"/>
                  </a:moveTo>
                  <a:lnTo>
                    <a:pt x="0" y="2737"/>
                  </a:lnTo>
                  <a:lnTo>
                    <a:pt x="2737" y="2737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5" name="Google Shape;1975;p21"/>
            <p:cNvSpPr/>
            <p:nvPr/>
          </p:nvSpPr>
          <p:spPr>
            <a:xfrm>
              <a:off x="4138350" y="1379100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6" name="Google Shape;1976;p21"/>
            <p:cNvSpPr/>
            <p:nvPr/>
          </p:nvSpPr>
          <p:spPr>
            <a:xfrm>
              <a:off x="4297850" y="1379100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54" y="2754"/>
                  </a:lnTo>
                  <a:lnTo>
                    <a:pt x="275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7" name="Google Shape;1977;p21"/>
            <p:cNvSpPr/>
            <p:nvPr/>
          </p:nvSpPr>
          <p:spPr>
            <a:xfrm>
              <a:off x="4456475" y="1379100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8" name="Google Shape;1978;p21"/>
            <p:cNvSpPr/>
            <p:nvPr/>
          </p:nvSpPr>
          <p:spPr>
            <a:xfrm>
              <a:off x="4138350" y="1524650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9" name="Google Shape;1979;p21"/>
            <p:cNvSpPr/>
            <p:nvPr/>
          </p:nvSpPr>
          <p:spPr>
            <a:xfrm>
              <a:off x="4297850" y="1524650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54" y="2754"/>
                  </a:lnTo>
                  <a:lnTo>
                    <a:pt x="275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0" name="Google Shape;1980;p21"/>
            <p:cNvSpPr/>
            <p:nvPr/>
          </p:nvSpPr>
          <p:spPr>
            <a:xfrm>
              <a:off x="4456475" y="1524650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1" name="Google Shape;1981;p21"/>
            <p:cNvSpPr/>
            <p:nvPr/>
          </p:nvSpPr>
          <p:spPr>
            <a:xfrm>
              <a:off x="4138350" y="1668875"/>
              <a:ext cx="68450" cy="68900"/>
            </a:xfrm>
            <a:custGeom>
              <a:avLst/>
              <a:gdLst/>
              <a:ahLst/>
              <a:cxnLst/>
              <a:rect l="l" t="t" r="r" b="b"/>
              <a:pathLst>
                <a:path w="2738" h="2756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2" name="Google Shape;1982;p21"/>
            <p:cNvSpPr/>
            <p:nvPr/>
          </p:nvSpPr>
          <p:spPr>
            <a:xfrm>
              <a:off x="4297850" y="1668875"/>
              <a:ext cx="68875" cy="68900"/>
            </a:xfrm>
            <a:custGeom>
              <a:avLst/>
              <a:gdLst/>
              <a:ahLst/>
              <a:cxnLst/>
              <a:rect l="l" t="t" r="r" b="b"/>
              <a:pathLst>
                <a:path w="2755" h="2756" extrusionOk="0">
                  <a:moveTo>
                    <a:pt x="0" y="1"/>
                  </a:moveTo>
                  <a:lnTo>
                    <a:pt x="0" y="2755"/>
                  </a:lnTo>
                  <a:lnTo>
                    <a:pt x="2754" y="2755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3" name="Google Shape;1983;p21"/>
            <p:cNvSpPr/>
            <p:nvPr/>
          </p:nvSpPr>
          <p:spPr>
            <a:xfrm>
              <a:off x="4456475" y="1668875"/>
              <a:ext cx="68425" cy="68900"/>
            </a:xfrm>
            <a:custGeom>
              <a:avLst/>
              <a:gdLst/>
              <a:ahLst/>
              <a:cxnLst/>
              <a:rect l="l" t="t" r="r" b="b"/>
              <a:pathLst>
                <a:path w="2737" h="2756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984" name="Google Shape;1984;p21"/>
          <p:cNvGrpSpPr/>
          <p:nvPr/>
        </p:nvGrpSpPr>
        <p:grpSpPr>
          <a:xfrm>
            <a:off x="8065680" y="1417071"/>
            <a:ext cx="942761" cy="1827009"/>
            <a:chOff x="4826000" y="484000"/>
            <a:chExt cx="654150" cy="1267700"/>
          </a:xfrm>
        </p:grpSpPr>
        <p:sp>
          <p:nvSpPr>
            <p:cNvPr id="1985" name="Google Shape;1985;p21"/>
            <p:cNvSpPr/>
            <p:nvPr/>
          </p:nvSpPr>
          <p:spPr>
            <a:xfrm>
              <a:off x="4826000" y="484000"/>
              <a:ext cx="654150" cy="1267700"/>
            </a:xfrm>
            <a:custGeom>
              <a:avLst/>
              <a:gdLst/>
              <a:ahLst/>
              <a:cxnLst/>
              <a:rect l="l" t="t" r="r" b="b"/>
              <a:pathLst>
                <a:path w="26166" h="50708" extrusionOk="0">
                  <a:moveTo>
                    <a:pt x="1" y="1"/>
                  </a:moveTo>
                  <a:lnTo>
                    <a:pt x="1" y="50708"/>
                  </a:lnTo>
                  <a:lnTo>
                    <a:pt x="26165" y="50708"/>
                  </a:lnTo>
                  <a:lnTo>
                    <a:pt x="26165" y="1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6" name="Google Shape;1986;p21"/>
            <p:cNvSpPr/>
            <p:nvPr/>
          </p:nvSpPr>
          <p:spPr>
            <a:xfrm>
              <a:off x="4885275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7" name="Google Shape;1987;p21"/>
            <p:cNvSpPr/>
            <p:nvPr/>
          </p:nvSpPr>
          <p:spPr>
            <a:xfrm>
              <a:off x="4982900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8" name="Google Shape;1988;p21"/>
            <p:cNvSpPr/>
            <p:nvPr/>
          </p:nvSpPr>
          <p:spPr>
            <a:xfrm>
              <a:off x="5080950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9" name="Google Shape;1989;p21"/>
            <p:cNvSpPr/>
            <p:nvPr/>
          </p:nvSpPr>
          <p:spPr>
            <a:xfrm>
              <a:off x="5179000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0" name="Google Shape;1990;p21"/>
            <p:cNvSpPr/>
            <p:nvPr/>
          </p:nvSpPr>
          <p:spPr>
            <a:xfrm>
              <a:off x="4885275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0"/>
                  </a:moveTo>
                  <a:lnTo>
                    <a:pt x="1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1" name="Google Shape;1991;p21"/>
            <p:cNvSpPr/>
            <p:nvPr/>
          </p:nvSpPr>
          <p:spPr>
            <a:xfrm>
              <a:off x="4982900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2" name="Google Shape;1992;p21"/>
            <p:cNvSpPr/>
            <p:nvPr/>
          </p:nvSpPr>
          <p:spPr>
            <a:xfrm>
              <a:off x="5080950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3" name="Google Shape;1993;p21"/>
            <p:cNvSpPr/>
            <p:nvPr/>
          </p:nvSpPr>
          <p:spPr>
            <a:xfrm>
              <a:off x="5179000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4" name="Google Shape;1994;p21"/>
            <p:cNvSpPr/>
            <p:nvPr/>
          </p:nvSpPr>
          <p:spPr>
            <a:xfrm>
              <a:off x="4885275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5" name="Google Shape;1995;p21"/>
            <p:cNvSpPr/>
            <p:nvPr/>
          </p:nvSpPr>
          <p:spPr>
            <a:xfrm>
              <a:off x="4982900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6" name="Google Shape;1996;p21"/>
            <p:cNvSpPr/>
            <p:nvPr/>
          </p:nvSpPr>
          <p:spPr>
            <a:xfrm>
              <a:off x="5080950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7" name="Google Shape;1997;p21"/>
            <p:cNvSpPr/>
            <p:nvPr/>
          </p:nvSpPr>
          <p:spPr>
            <a:xfrm>
              <a:off x="5179000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8" name="Google Shape;1998;p21"/>
            <p:cNvSpPr/>
            <p:nvPr/>
          </p:nvSpPr>
          <p:spPr>
            <a:xfrm>
              <a:off x="4885275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1" y="1"/>
                  </a:moveTo>
                  <a:lnTo>
                    <a:pt x="1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9" name="Google Shape;1999;p21"/>
            <p:cNvSpPr/>
            <p:nvPr/>
          </p:nvSpPr>
          <p:spPr>
            <a:xfrm>
              <a:off x="4982900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0" y="1"/>
                  </a:moveTo>
                  <a:lnTo>
                    <a:pt x="0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00" name="Google Shape;2000;p21"/>
            <p:cNvSpPr/>
            <p:nvPr/>
          </p:nvSpPr>
          <p:spPr>
            <a:xfrm>
              <a:off x="5080950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0" y="1"/>
                  </a:moveTo>
                  <a:lnTo>
                    <a:pt x="0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01" name="Google Shape;2001;p21"/>
            <p:cNvSpPr/>
            <p:nvPr/>
          </p:nvSpPr>
          <p:spPr>
            <a:xfrm>
              <a:off x="5179000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0" y="1"/>
                  </a:moveTo>
                  <a:lnTo>
                    <a:pt x="0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02" name="Google Shape;2002;p21"/>
            <p:cNvSpPr/>
            <p:nvPr/>
          </p:nvSpPr>
          <p:spPr>
            <a:xfrm>
              <a:off x="5317575" y="484000"/>
              <a:ext cx="162575" cy="1267700"/>
            </a:xfrm>
            <a:custGeom>
              <a:avLst/>
              <a:gdLst/>
              <a:ahLst/>
              <a:cxnLst/>
              <a:rect l="l" t="t" r="r" b="b"/>
              <a:pathLst>
                <a:path w="6503" h="50708" extrusionOk="0">
                  <a:moveTo>
                    <a:pt x="0" y="1"/>
                  </a:moveTo>
                  <a:lnTo>
                    <a:pt x="0" y="50708"/>
                  </a:lnTo>
                  <a:lnTo>
                    <a:pt x="6502" y="50708"/>
                  </a:lnTo>
                  <a:lnTo>
                    <a:pt x="650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005" name="Google Shape;2005;p21"/>
          <p:cNvGrpSpPr/>
          <p:nvPr/>
        </p:nvGrpSpPr>
        <p:grpSpPr>
          <a:xfrm flipH="1">
            <a:off x="2184832" y="1023482"/>
            <a:ext cx="2528583" cy="3403880"/>
            <a:chOff x="3074425" y="836100"/>
            <a:chExt cx="1472075" cy="1981650"/>
          </a:xfrm>
        </p:grpSpPr>
        <p:sp>
          <p:nvSpPr>
            <p:cNvPr id="2006" name="Google Shape;2006;p21"/>
            <p:cNvSpPr/>
            <p:nvPr/>
          </p:nvSpPr>
          <p:spPr>
            <a:xfrm>
              <a:off x="4381300" y="1216050"/>
              <a:ext cx="165200" cy="1601700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07" name="Google Shape;2007;p21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08" name="Google Shape;2008;p21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09" name="Google Shape;2009;p21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0" name="Google Shape;2010;p21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1" name="Google Shape;2011;p21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2" name="Google Shape;2012;p21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3" name="Google Shape;2013;p21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014" name="Google Shape;2014;p21"/>
          <p:cNvGrpSpPr/>
          <p:nvPr/>
        </p:nvGrpSpPr>
        <p:grpSpPr>
          <a:xfrm flipH="1">
            <a:off x="5443733" y="1378836"/>
            <a:ext cx="1511499" cy="3290861"/>
            <a:chOff x="1622025" y="238125"/>
            <a:chExt cx="746825" cy="1626000"/>
          </a:xfrm>
        </p:grpSpPr>
        <p:sp>
          <p:nvSpPr>
            <p:cNvPr id="2015" name="Google Shape;2015;p21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6" name="Google Shape;2016;p21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7" name="Google Shape;2017;p21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8" name="Google Shape;2018;p21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9" name="Google Shape;2019;p21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020" name="Google Shape;2020;p21"/>
          <p:cNvSpPr/>
          <p:nvPr/>
        </p:nvSpPr>
        <p:spPr>
          <a:xfrm>
            <a:off x="570150" y="539501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21" name="Google Shape;2021;p21"/>
          <p:cNvSpPr/>
          <p:nvPr/>
        </p:nvSpPr>
        <p:spPr>
          <a:xfrm>
            <a:off x="7032931" y="198967"/>
            <a:ext cx="1625922" cy="229945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22" name="Google Shape;2022;p21"/>
          <p:cNvSpPr/>
          <p:nvPr/>
        </p:nvSpPr>
        <p:spPr>
          <a:xfrm flipH="1">
            <a:off x="-3955" y="4879925"/>
            <a:ext cx="9144000" cy="2637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023" name="Google Shape;2023;p21"/>
          <p:cNvGrpSpPr/>
          <p:nvPr/>
        </p:nvGrpSpPr>
        <p:grpSpPr>
          <a:xfrm flipH="1">
            <a:off x="-349330" y="3162504"/>
            <a:ext cx="9870375" cy="1746000"/>
            <a:chOff x="-381000" y="2898432"/>
            <a:chExt cx="9870375" cy="1746000"/>
          </a:xfrm>
        </p:grpSpPr>
        <p:grpSp>
          <p:nvGrpSpPr>
            <p:cNvPr id="2024" name="Google Shape;2024;p21"/>
            <p:cNvGrpSpPr/>
            <p:nvPr/>
          </p:nvGrpSpPr>
          <p:grpSpPr>
            <a:xfrm>
              <a:off x="-381000" y="3189432"/>
              <a:ext cx="9870375" cy="1455000"/>
              <a:chOff x="-381000" y="3189432"/>
              <a:chExt cx="9870375" cy="1455000"/>
            </a:xfrm>
          </p:grpSpPr>
          <p:grpSp>
            <p:nvGrpSpPr>
              <p:cNvPr id="2025" name="Google Shape;2025;p21"/>
              <p:cNvGrpSpPr/>
              <p:nvPr/>
            </p:nvGrpSpPr>
            <p:grpSpPr>
              <a:xfrm>
                <a:off x="-381000" y="3189432"/>
                <a:ext cx="9870375" cy="1455000"/>
                <a:chOff x="-381000" y="2758675"/>
                <a:chExt cx="9870375" cy="1455000"/>
              </a:xfrm>
            </p:grpSpPr>
            <p:sp>
              <p:nvSpPr>
                <p:cNvPr id="2026" name="Google Shape;2026;p21"/>
                <p:cNvSpPr/>
                <p:nvPr/>
              </p:nvSpPr>
              <p:spPr>
                <a:xfrm>
                  <a:off x="1524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27" name="Google Shape;2027;p21"/>
                <p:cNvSpPr/>
                <p:nvPr/>
              </p:nvSpPr>
              <p:spPr>
                <a:xfrm>
                  <a:off x="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28" name="Google Shape;2028;p21"/>
                <p:cNvSpPr/>
                <p:nvPr/>
              </p:nvSpPr>
              <p:spPr>
                <a:xfrm>
                  <a:off x="762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29" name="Google Shape;2029;p21"/>
                <p:cNvSpPr/>
                <p:nvPr/>
              </p:nvSpPr>
              <p:spPr>
                <a:xfrm>
                  <a:off x="3810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0" name="Google Shape;2030;p21"/>
                <p:cNvSpPr/>
                <p:nvPr/>
              </p:nvSpPr>
              <p:spPr>
                <a:xfrm>
                  <a:off x="2286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1" name="Google Shape;2031;p21"/>
                <p:cNvSpPr/>
                <p:nvPr/>
              </p:nvSpPr>
              <p:spPr>
                <a:xfrm>
                  <a:off x="3048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2" name="Google Shape;2032;p21"/>
                <p:cNvSpPr/>
                <p:nvPr/>
              </p:nvSpPr>
              <p:spPr>
                <a:xfrm>
                  <a:off x="6096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3" name="Google Shape;2033;p21"/>
                <p:cNvSpPr/>
                <p:nvPr/>
              </p:nvSpPr>
              <p:spPr>
                <a:xfrm>
                  <a:off x="4572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4" name="Google Shape;2034;p21"/>
                <p:cNvSpPr/>
                <p:nvPr/>
              </p:nvSpPr>
              <p:spPr>
                <a:xfrm>
                  <a:off x="5334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5" name="Google Shape;2035;p21"/>
                <p:cNvSpPr/>
                <p:nvPr/>
              </p:nvSpPr>
              <p:spPr>
                <a:xfrm>
                  <a:off x="7620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6" name="Google Shape;2036;p21"/>
                <p:cNvSpPr/>
                <p:nvPr/>
              </p:nvSpPr>
              <p:spPr>
                <a:xfrm>
                  <a:off x="6858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7" name="Google Shape;2037;p21"/>
                <p:cNvSpPr/>
                <p:nvPr/>
              </p:nvSpPr>
              <p:spPr>
                <a:xfrm>
                  <a:off x="8382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8" name="Google Shape;2038;p21"/>
                <p:cNvSpPr/>
                <p:nvPr/>
              </p:nvSpPr>
              <p:spPr>
                <a:xfrm>
                  <a:off x="1869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39" name="Google Shape;2039;p21"/>
                <p:cNvSpPr/>
                <p:nvPr/>
              </p:nvSpPr>
              <p:spPr>
                <a:xfrm>
                  <a:off x="3764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0" name="Google Shape;2040;p21"/>
                <p:cNvSpPr/>
                <p:nvPr/>
              </p:nvSpPr>
              <p:spPr>
                <a:xfrm>
                  <a:off x="1107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1" name="Google Shape;2041;p21"/>
                <p:cNvSpPr/>
                <p:nvPr/>
              </p:nvSpPr>
              <p:spPr>
                <a:xfrm>
                  <a:off x="4155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2" name="Google Shape;2042;p21"/>
                <p:cNvSpPr/>
                <p:nvPr/>
              </p:nvSpPr>
              <p:spPr>
                <a:xfrm>
                  <a:off x="2631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3" name="Google Shape;2043;p21"/>
                <p:cNvSpPr/>
                <p:nvPr/>
              </p:nvSpPr>
              <p:spPr>
                <a:xfrm>
                  <a:off x="3393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4" name="Google Shape;2044;p21"/>
                <p:cNvSpPr/>
                <p:nvPr/>
              </p:nvSpPr>
              <p:spPr>
                <a:xfrm>
                  <a:off x="6441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5" name="Google Shape;2045;p21"/>
                <p:cNvSpPr/>
                <p:nvPr/>
              </p:nvSpPr>
              <p:spPr>
                <a:xfrm>
                  <a:off x="4917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6" name="Google Shape;2046;p21"/>
                <p:cNvSpPr/>
                <p:nvPr/>
              </p:nvSpPr>
              <p:spPr>
                <a:xfrm>
                  <a:off x="5679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7" name="Google Shape;2047;p21"/>
                <p:cNvSpPr/>
                <p:nvPr/>
              </p:nvSpPr>
              <p:spPr>
                <a:xfrm>
                  <a:off x="7965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8" name="Google Shape;2048;p21"/>
                <p:cNvSpPr/>
                <p:nvPr/>
              </p:nvSpPr>
              <p:spPr>
                <a:xfrm>
                  <a:off x="7203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49" name="Google Shape;2049;p21"/>
                <p:cNvSpPr/>
                <p:nvPr/>
              </p:nvSpPr>
              <p:spPr>
                <a:xfrm>
                  <a:off x="8727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0" name="Google Shape;2050;p21"/>
                <p:cNvSpPr/>
                <p:nvPr/>
              </p:nvSpPr>
              <p:spPr>
                <a:xfrm>
                  <a:off x="-381000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1" name="Google Shape;2051;p21"/>
                <p:cNvSpPr/>
                <p:nvPr/>
              </p:nvSpPr>
              <p:spPr>
                <a:xfrm>
                  <a:off x="1524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2" name="Google Shape;2052;p21"/>
                <p:cNvSpPr/>
                <p:nvPr/>
              </p:nvSpPr>
              <p:spPr>
                <a:xfrm>
                  <a:off x="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3" name="Google Shape;2053;p21"/>
                <p:cNvSpPr/>
                <p:nvPr/>
              </p:nvSpPr>
              <p:spPr>
                <a:xfrm>
                  <a:off x="76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4" name="Google Shape;2054;p21"/>
                <p:cNvSpPr/>
                <p:nvPr/>
              </p:nvSpPr>
              <p:spPr>
                <a:xfrm>
                  <a:off x="7620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5" name="Google Shape;2055;p21"/>
                <p:cNvSpPr/>
                <p:nvPr/>
              </p:nvSpPr>
              <p:spPr>
                <a:xfrm>
                  <a:off x="6858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6" name="Google Shape;2056;p21"/>
                <p:cNvSpPr/>
                <p:nvPr/>
              </p:nvSpPr>
              <p:spPr>
                <a:xfrm>
                  <a:off x="838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7" name="Google Shape;2057;p21"/>
                <p:cNvSpPr/>
                <p:nvPr/>
              </p:nvSpPr>
              <p:spPr>
                <a:xfrm>
                  <a:off x="1869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8" name="Google Shape;2058;p21"/>
                <p:cNvSpPr/>
                <p:nvPr/>
              </p:nvSpPr>
              <p:spPr>
                <a:xfrm>
                  <a:off x="3764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59" name="Google Shape;2059;p21"/>
                <p:cNvSpPr/>
                <p:nvPr/>
              </p:nvSpPr>
              <p:spPr>
                <a:xfrm>
                  <a:off x="1107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60" name="Google Shape;2060;p21"/>
                <p:cNvSpPr/>
                <p:nvPr/>
              </p:nvSpPr>
              <p:spPr>
                <a:xfrm>
                  <a:off x="7965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61" name="Google Shape;2061;p21"/>
                <p:cNvSpPr/>
                <p:nvPr/>
              </p:nvSpPr>
              <p:spPr>
                <a:xfrm>
                  <a:off x="7203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62" name="Google Shape;2062;p21"/>
                <p:cNvSpPr/>
                <p:nvPr/>
              </p:nvSpPr>
              <p:spPr>
                <a:xfrm>
                  <a:off x="8727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63" name="Google Shape;2063;p21"/>
                <p:cNvSpPr/>
                <p:nvPr/>
              </p:nvSpPr>
              <p:spPr>
                <a:xfrm>
                  <a:off x="-381000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64" name="Google Shape;2064;p21"/>
                <p:cNvSpPr/>
                <p:nvPr/>
              </p:nvSpPr>
              <p:spPr>
                <a:xfrm>
                  <a:off x="7620000" y="2758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65" name="Google Shape;2065;p21"/>
                <p:cNvSpPr/>
                <p:nvPr/>
              </p:nvSpPr>
              <p:spPr>
                <a:xfrm>
                  <a:off x="8382000" y="2758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66" name="Google Shape;2066;p21"/>
                <p:cNvSpPr/>
                <p:nvPr/>
              </p:nvSpPr>
              <p:spPr>
                <a:xfrm>
                  <a:off x="0" y="2758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2067" name="Google Shape;2067;p21"/>
              <p:cNvGrpSpPr/>
              <p:nvPr/>
            </p:nvGrpSpPr>
            <p:grpSpPr>
              <a:xfrm>
                <a:off x="762000" y="3189432"/>
                <a:ext cx="1524000" cy="291000"/>
                <a:chOff x="762000" y="3340675"/>
                <a:chExt cx="1524000" cy="291000"/>
              </a:xfrm>
            </p:grpSpPr>
            <p:sp>
              <p:nvSpPr>
                <p:cNvPr id="2068" name="Google Shape;2068;p21"/>
                <p:cNvSpPr/>
                <p:nvPr/>
              </p:nvSpPr>
              <p:spPr>
                <a:xfrm>
                  <a:off x="1524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069" name="Google Shape;2069;p21"/>
                <p:cNvSpPr/>
                <p:nvPr/>
              </p:nvSpPr>
              <p:spPr>
                <a:xfrm>
                  <a:off x="76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</p:grpSp>
        <p:grpSp>
          <p:nvGrpSpPr>
            <p:cNvPr id="2070" name="Google Shape;2070;p21"/>
            <p:cNvGrpSpPr/>
            <p:nvPr/>
          </p:nvGrpSpPr>
          <p:grpSpPr>
            <a:xfrm>
              <a:off x="7965375" y="2898432"/>
              <a:ext cx="1524000" cy="291000"/>
              <a:chOff x="7965375" y="3049675"/>
              <a:chExt cx="1524000" cy="291000"/>
            </a:xfrm>
          </p:grpSpPr>
          <p:sp>
            <p:nvSpPr>
              <p:cNvPr id="2071" name="Google Shape;2071;p21"/>
              <p:cNvSpPr/>
              <p:nvPr/>
            </p:nvSpPr>
            <p:spPr>
              <a:xfrm>
                <a:off x="7965375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72" name="Google Shape;2072;p21"/>
              <p:cNvSpPr/>
              <p:nvPr/>
            </p:nvSpPr>
            <p:spPr>
              <a:xfrm>
                <a:off x="8727375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073" name="Google Shape;2073;p21"/>
            <p:cNvGrpSpPr/>
            <p:nvPr/>
          </p:nvGrpSpPr>
          <p:grpSpPr>
            <a:xfrm>
              <a:off x="-381000" y="2902607"/>
              <a:ext cx="1519475" cy="291000"/>
              <a:chOff x="-381000" y="3049675"/>
              <a:chExt cx="1519475" cy="291000"/>
            </a:xfrm>
          </p:grpSpPr>
          <p:sp>
            <p:nvSpPr>
              <p:cNvPr id="2074" name="Google Shape;2074;p21"/>
              <p:cNvSpPr/>
              <p:nvPr/>
            </p:nvSpPr>
            <p:spPr>
              <a:xfrm>
                <a:off x="376475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75" name="Google Shape;2075;p21"/>
              <p:cNvSpPr/>
              <p:nvPr/>
            </p:nvSpPr>
            <p:spPr>
              <a:xfrm>
                <a:off x="-381000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2076" name="Google Shape;2076;p21"/>
          <p:cNvSpPr/>
          <p:nvPr/>
        </p:nvSpPr>
        <p:spPr>
          <a:xfrm flipH="1">
            <a:off x="5518745" y="3178097"/>
            <a:ext cx="3621300" cy="1746000"/>
          </a:xfrm>
          <a:prstGeom prst="rtTriangle">
            <a:avLst/>
          </a:prstGeom>
          <a:solidFill>
            <a:srgbClr val="000000">
              <a:alpha val="485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77" name="Google Shape;2077;p21"/>
          <p:cNvSpPr/>
          <p:nvPr/>
        </p:nvSpPr>
        <p:spPr>
          <a:xfrm>
            <a:off x="-3941" y="4603997"/>
            <a:ext cx="1727303" cy="361353"/>
          </a:xfrm>
          <a:custGeom>
            <a:avLst/>
            <a:gdLst/>
            <a:ahLst/>
            <a:cxnLst/>
            <a:rect l="l" t="t" r="r" b="b"/>
            <a:pathLst>
              <a:path w="43561" h="9113" extrusionOk="0">
                <a:moveTo>
                  <a:pt x="21427" y="0"/>
                </a:moveTo>
                <a:cubicBezTo>
                  <a:pt x="20938" y="0"/>
                  <a:pt x="20447" y="28"/>
                  <a:pt x="19959" y="83"/>
                </a:cubicBezTo>
                <a:cubicBezTo>
                  <a:pt x="16072" y="554"/>
                  <a:pt x="12638" y="2803"/>
                  <a:pt x="10616" y="6149"/>
                </a:cubicBezTo>
                <a:cubicBezTo>
                  <a:pt x="10058" y="5452"/>
                  <a:pt x="9378" y="5365"/>
                  <a:pt x="8576" y="4947"/>
                </a:cubicBezTo>
                <a:cubicBezTo>
                  <a:pt x="7417" y="4361"/>
                  <a:pt x="6105" y="4015"/>
                  <a:pt x="4806" y="4015"/>
                </a:cubicBezTo>
                <a:cubicBezTo>
                  <a:pt x="4249" y="4015"/>
                  <a:pt x="3694" y="4079"/>
                  <a:pt x="3155" y="4215"/>
                </a:cubicBezTo>
                <a:cubicBezTo>
                  <a:pt x="1917" y="4511"/>
                  <a:pt x="819" y="5191"/>
                  <a:pt x="0" y="6149"/>
                </a:cubicBezTo>
                <a:lnTo>
                  <a:pt x="0" y="9113"/>
                </a:lnTo>
                <a:lnTo>
                  <a:pt x="43404" y="8991"/>
                </a:lnTo>
                <a:cubicBezTo>
                  <a:pt x="43561" y="8991"/>
                  <a:pt x="42968" y="8468"/>
                  <a:pt x="43125" y="8468"/>
                </a:cubicBezTo>
                <a:cubicBezTo>
                  <a:pt x="41626" y="6463"/>
                  <a:pt x="39848" y="4598"/>
                  <a:pt x="37582" y="3552"/>
                </a:cubicBezTo>
                <a:cubicBezTo>
                  <a:pt x="36461" y="3026"/>
                  <a:pt x="35204" y="2731"/>
                  <a:pt x="33966" y="2731"/>
                </a:cubicBezTo>
                <a:cubicBezTo>
                  <a:pt x="32701" y="2731"/>
                  <a:pt x="31457" y="3039"/>
                  <a:pt x="30400" y="3727"/>
                </a:cubicBezTo>
                <a:cubicBezTo>
                  <a:pt x="28103" y="1293"/>
                  <a:pt x="24784" y="0"/>
                  <a:pt x="2142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078" name="Google Shape;2078;p21"/>
          <p:cNvGrpSpPr/>
          <p:nvPr/>
        </p:nvGrpSpPr>
        <p:grpSpPr>
          <a:xfrm>
            <a:off x="1911011" y="4186605"/>
            <a:ext cx="678436" cy="831316"/>
            <a:chOff x="2876954" y="198975"/>
            <a:chExt cx="2854169" cy="3497334"/>
          </a:xfrm>
        </p:grpSpPr>
        <p:sp>
          <p:nvSpPr>
            <p:cNvPr id="2079" name="Google Shape;2079;p21"/>
            <p:cNvSpPr/>
            <p:nvPr/>
          </p:nvSpPr>
          <p:spPr>
            <a:xfrm>
              <a:off x="2876954" y="3420731"/>
              <a:ext cx="2854169" cy="275579"/>
            </a:xfrm>
            <a:custGeom>
              <a:avLst/>
              <a:gdLst/>
              <a:ahLst/>
              <a:cxnLst/>
              <a:rect l="l" t="t" r="r" b="b"/>
              <a:pathLst>
                <a:path w="5541" h="535" extrusionOk="0">
                  <a:moveTo>
                    <a:pt x="1" y="0"/>
                  </a:moveTo>
                  <a:lnTo>
                    <a:pt x="1" y="535"/>
                  </a:lnTo>
                  <a:lnTo>
                    <a:pt x="5541" y="535"/>
                  </a:lnTo>
                  <a:lnTo>
                    <a:pt x="554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80" name="Google Shape;2080;p21"/>
            <p:cNvSpPr/>
            <p:nvPr/>
          </p:nvSpPr>
          <p:spPr>
            <a:xfrm>
              <a:off x="3091750" y="198975"/>
              <a:ext cx="2424576" cy="3236888"/>
            </a:xfrm>
            <a:custGeom>
              <a:avLst/>
              <a:gdLst/>
              <a:ahLst/>
              <a:cxnLst/>
              <a:rect l="l" t="t" r="r" b="b"/>
              <a:pathLst>
                <a:path w="4707" h="6284" extrusionOk="0">
                  <a:moveTo>
                    <a:pt x="2360" y="0"/>
                  </a:moveTo>
                  <a:lnTo>
                    <a:pt x="1" y="6283"/>
                  </a:lnTo>
                  <a:lnTo>
                    <a:pt x="4707" y="6283"/>
                  </a:lnTo>
                  <a:lnTo>
                    <a:pt x="236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81" name="Google Shape;2081;p21"/>
            <p:cNvSpPr/>
            <p:nvPr/>
          </p:nvSpPr>
          <p:spPr>
            <a:xfrm>
              <a:off x="3568733" y="1810207"/>
              <a:ext cx="1471126" cy="356449"/>
            </a:xfrm>
            <a:custGeom>
              <a:avLst/>
              <a:gdLst/>
              <a:ahLst/>
              <a:cxnLst/>
              <a:rect l="l" t="t" r="r" b="b"/>
              <a:pathLst>
                <a:path w="2856" h="692" extrusionOk="0">
                  <a:moveTo>
                    <a:pt x="261" y="1"/>
                  </a:moveTo>
                  <a:lnTo>
                    <a:pt x="0" y="692"/>
                  </a:lnTo>
                  <a:lnTo>
                    <a:pt x="2855" y="692"/>
                  </a:lnTo>
                  <a:lnTo>
                    <a:pt x="2607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82" name="Google Shape;2082;p21"/>
            <p:cNvSpPr/>
            <p:nvPr/>
          </p:nvSpPr>
          <p:spPr>
            <a:xfrm>
              <a:off x="3803618" y="1172513"/>
              <a:ext cx="1000839" cy="356449"/>
            </a:xfrm>
            <a:custGeom>
              <a:avLst/>
              <a:gdLst/>
              <a:ahLst/>
              <a:cxnLst/>
              <a:rect l="l" t="t" r="r" b="b"/>
              <a:pathLst>
                <a:path w="1943" h="692" extrusionOk="0">
                  <a:moveTo>
                    <a:pt x="261" y="0"/>
                  </a:moveTo>
                  <a:lnTo>
                    <a:pt x="1" y="691"/>
                  </a:lnTo>
                  <a:lnTo>
                    <a:pt x="1943" y="691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083" name="Google Shape;2083;p21"/>
          <p:cNvSpPr/>
          <p:nvPr/>
        </p:nvSpPr>
        <p:spPr>
          <a:xfrm>
            <a:off x="4796319" y="4820290"/>
            <a:ext cx="2036911" cy="361376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084" name="Google Shape;2084;p21"/>
          <p:cNvGrpSpPr/>
          <p:nvPr/>
        </p:nvGrpSpPr>
        <p:grpSpPr>
          <a:xfrm>
            <a:off x="2683136" y="4255980"/>
            <a:ext cx="678436" cy="831316"/>
            <a:chOff x="2876954" y="198975"/>
            <a:chExt cx="2854169" cy="3497334"/>
          </a:xfrm>
        </p:grpSpPr>
        <p:sp>
          <p:nvSpPr>
            <p:cNvPr id="2085" name="Google Shape;2085;p21"/>
            <p:cNvSpPr/>
            <p:nvPr/>
          </p:nvSpPr>
          <p:spPr>
            <a:xfrm>
              <a:off x="2876954" y="3420731"/>
              <a:ext cx="2854169" cy="275579"/>
            </a:xfrm>
            <a:custGeom>
              <a:avLst/>
              <a:gdLst/>
              <a:ahLst/>
              <a:cxnLst/>
              <a:rect l="l" t="t" r="r" b="b"/>
              <a:pathLst>
                <a:path w="5541" h="535" extrusionOk="0">
                  <a:moveTo>
                    <a:pt x="1" y="0"/>
                  </a:moveTo>
                  <a:lnTo>
                    <a:pt x="1" y="535"/>
                  </a:lnTo>
                  <a:lnTo>
                    <a:pt x="5541" y="535"/>
                  </a:lnTo>
                  <a:lnTo>
                    <a:pt x="554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86" name="Google Shape;2086;p21"/>
            <p:cNvSpPr/>
            <p:nvPr/>
          </p:nvSpPr>
          <p:spPr>
            <a:xfrm>
              <a:off x="3091750" y="198975"/>
              <a:ext cx="2424576" cy="3236888"/>
            </a:xfrm>
            <a:custGeom>
              <a:avLst/>
              <a:gdLst/>
              <a:ahLst/>
              <a:cxnLst/>
              <a:rect l="l" t="t" r="r" b="b"/>
              <a:pathLst>
                <a:path w="4707" h="6284" extrusionOk="0">
                  <a:moveTo>
                    <a:pt x="2360" y="0"/>
                  </a:moveTo>
                  <a:lnTo>
                    <a:pt x="1" y="6283"/>
                  </a:lnTo>
                  <a:lnTo>
                    <a:pt x="4707" y="6283"/>
                  </a:lnTo>
                  <a:lnTo>
                    <a:pt x="236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87" name="Google Shape;2087;p21"/>
            <p:cNvSpPr/>
            <p:nvPr/>
          </p:nvSpPr>
          <p:spPr>
            <a:xfrm>
              <a:off x="3568733" y="1810207"/>
              <a:ext cx="1471126" cy="356449"/>
            </a:xfrm>
            <a:custGeom>
              <a:avLst/>
              <a:gdLst/>
              <a:ahLst/>
              <a:cxnLst/>
              <a:rect l="l" t="t" r="r" b="b"/>
              <a:pathLst>
                <a:path w="2856" h="692" extrusionOk="0">
                  <a:moveTo>
                    <a:pt x="261" y="1"/>
                  </a:moveTo>
                  <a:lnTo>
                    <a:pt x="0" y="692"/>
                  </a:lnTo>
                  <a:lnTo>
                    <a:pt x="2855" y="692"/>
                  </a:lnTo>
                  <a:lnTo>
                    <a:pt x="2607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88" name="Google Shape;2088;p21"/>
            <p:cNvSpPr/>
            <p:nvPr/>
          </p:nvSpPr>
          <p:spPr>
            <a:xfrm>
              <a:off x="3803618" y="1172513"/>
              <a:ext cx="1000839" cy="356449"/>
            </a:xfrm>
            <a:custGeom>
              <a:avLst/>
              <a:gdLst/>
              <a:ahLst/>
              <a:cxnLst/>
              <a:rect l="l" t="t" r="r" b="b"/>
              <a:pathLst>
                <a:path w="1943" h="692" extrusionOk="0">
                  <a:moveTo>
                    <a:pt x="261" y="0"/>
                  </a:moveTo>
                  <a:lnTo>
                    <a:pt x="1" y="691"/>
                  </a:lnTo>
                  <a:lnTo>
                    <a:pt x="1943" y="691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089" name="Google Shape;2089;p21"/>
          <p:cNvGrpSpPr/>
          <p:nvPr/>
        </p:nvGrpSpPr>
        <p:grpSpPr>
          <a:xfrm>
            <a:off x="6955234" y="3890363"/>
            <a:ext cx="3131738" cy="1196926"/>
            <a:chOff x="4525475" y="1014550"/>
            <a:chExt cx="279375" cy="106775"/>
          </a:xfrm>
        </p:grpSpPr>
        <p:sp>
          <p:nvSpPr>
            <p:cNvPr id="2090" name="Google Shape;2090;p21"/>
            <p:cNvSpPr/>
            <p:nvPr/>
          </p:nvSpPr>
          <p:spPr>
            <a:xfrm>
              <a:off x="4543025" y="1068050"/>
              <a:ext cx="226150" cy="53275"/>
            </a:xfrm>
            <a:custGeom>
              <a:avLst/>
              <a:gdLst/>
              <a:ahLst/>
              <a:cxnLst/>
              <a:rect l="l" t="t" r="r" b="b"/>
              <a:pathLst>
                <a:path w="9046" h="2131" extrusionOk="0">
                  <a:moveTo>
                    <a:pt x="1" y="1"/>
                  </a:moveTo>
                  <a:lnTo>
                    <a:pt x="1" y="2130"/>
                  </a:lnTo>
                  <a:lnTo>
                    <a:pt x="8343" y="2130"/>
                  </a:lnTo>
                  <a:cubicBezTo>
                    <a:pt x="8728" y="2130"/>
                    <a:pt x="9046" y="1647"/>
                    <a:pt x="9046" y="1066"/>
                  </a:cubicBezTo>
                  <a:cubicBezTo>
                    <a:pt x="9046" y="473"/>
                    <a:pt x="8728" y="1"/>
                    <a:pt x="8343" y="1"/>
                  </a:cubicBezTo>
                  <a:close/>
                </a:path>
              </a:pathLst>
            </a:custGeom>
            <a:solidFill>
              <a:srgbClr val="AABB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1" name="Google Shape;2091;p21"/>
            <p:cNvSpPr/>
            <p:nvPr/>
          </p:nvSpPr>
          <p:spPr>
            <a:xfrm>
              <a:off x="4543025" y="1068050"/>
              <a:ext cx="226150" cy="53275"/>
            </a:xfrm>
            <a:custGeom>
              <a:avLst/>
              <a:gdLst/>
              <a:ahLst/>
              <a:cxnLst/>
              <a:rect l="l" t="t" r="r" b="b"/>
              <a:pathLst>
                <a:path w="9046" h="2131" extrusionOk="0">
                  <a:moveTo>
                    <a:pt x="1" y="1"/>
                  </a:moveTo>
                  <a:lnTo>
                    <a:pt x="1" y="2130"/>
                  </a:lnTo>
                  <a:lnTo>
                    <a:pt x="8343" y="2130"/>
                  </a:lnTo>
                  <a:cubicBezTo>
                    <a:pt x="8728" y="2130"/>
                    <a:pt x="9046" y="1647"/>
                    <a:pt x="9046" y="1066"/>
                  </a:cubicBezTo>
                  <a:cubicBezTo>
                    <a:pt x="9046" y="473"/>
                    <a:pt x="8728" y="1"/>
                    <a:pt x="83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2" name="Google Shape;2092;p21"/>
            <p:cNvSpPr/>
            <p:nvPr/>
          </p:nvSpPr>
          <p:spPr>
            <a:xfrm>
              <a:off x="4525475" y="1068050"/>
              <a:ext cx="35150" cy="53275"/>
            </a:xfrm>
            <a:custGeom>
              <a:avLst/>
              <a:gdLst/>
              <a:ahLst/>
              <a:cxnLst/>
              <a:rect l="l" t="t" r="r" b="b"/>
              <a:pathLst>
                <a:path w="1406" h="2131" extrusionOk="0">
                  <a:moveTo>
                    <a:pt x="703" y="1"/>
                  </a:moveTo>
                  <a:cubicBezTo>
                    <a:pt x="318" y="1"/>
                    <a:pt x="0" y="473"/>
                    <a:pt x="0" y="1066"/>
                  </a:cubicBezTo>
                  <a:cubicBezTo>
                    <a:pt x="0" y="1647"/>
                    <a:pt x="318" y="2130"/>
                    <a:pt x="703" y="2130"/>
                  </a:cubicBezTo>
                  <a:cubicBezTo>
                    <a:pt x="1098" y="2130"/>
                    <a:pt x="1405" y="1647"/>
                    <a:pt x="1405" y="1066"/>
                  </a:cubicBezTo>
                  <a:cubicBezTo>
                    <a:pt x="1405" y="473"/>
                    <a:pt x="1098" y="1"/>
                    <a:pt x="70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3" name="Google Shape;2093;p21"/>
            <p:cNvSpPr/>
            <p:nvPr/>
          </p:nvSpPr>
          <p:spPr>
            <a:xfrm>
              <a:off x="4529025" y="1073275"/>
              <a:ext cx="28300" cy="42550"/>
            </a:xfrm>
            <a:custGeom>
              <a:avLst/>
              <a:gdLst/>
              <a:ahLst/>
              <a:cxnLst/>
              <a:rect l="l" t="t" r="r" b="b"/>
              <a:pathLst>
                <a:path w="1132" h="1702" extrusionOk="0">
                  <a:moveTo>
                    <a:pt x="561" y="0"/>
                  </a:moveTo>
                  <a:cubicBezTo>
                    <a:pt x="253" y="0"/>
                    <a:pt x="1" y="385"/>
                    <a:pt x="1" y="857"/>
                  </a:cubicBezTo>
                  <a:cubicBezTo>
                    <a:pt x="1" y="1329"/>
                    <a:pt x="253" y="1702"/>
                    <a:pt x="561" y="1702"/>
                  </a:cubicBezTo>
                  <a:cubicBezTo>
                    <a:pt x="879" y="1702"/>
                    <a:pt x="1131" y="1329"/>
                    <a:pt x="1131" y="857"/>
                  </a:cubicBezTo>
                  <a:cubicBezTo>
                    <a:pt x="1131" y="385"/>
                    <a:pt x="879" y="0"/>
                    <a:pt x="56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4" name="Google Shape;2094;p21"/>
            <p:cNvSpPr/>
            <p:nvPr/>
          </p:nvSpPr>
          <p:spPr>
            <a:xfrm>
              <a:off x="4578700" y="1068050"/>
              <a:ext cx="226150" cy="53275"/>
            </a:xfrm>
            <a:custGeom>
              <a:avLst/>
              <a:gdLst/>
              <a:ahLst/>
              <a:cxnLst/>
              <a:rect l="l" t="t" r="r" b="b"/>
              <a:pathLst>
                <a:path w="9046" h="2131" extrusionOk="0">
                  <a:moveTo>
                    <a:pt x="1" y="1"/>
                  </a:moveTo>
                  <a:lnTo>
                    <a:pt x="1" y="2130"/>
                  </a:lnTo>
                  <a:lnTo>
                    <a:pt x="8343" y="2130"/>
                  </a:lnTo>
                  <a:cubicBezTo>
                    <a:pt x="8728" y="2130"/>
                    <a:pt x="9046" y="1647"/>
                    <a:pt x="9046" y="1066"/>
                  </a:cubicBezTo>
                  <a:cubicBezTo>
                    <a:pt x="9046" y="473"/>
                    <a:pt x="8728" y="1"/>
                    <a:pt x="8343" y="1"/>
                  </a:cubicBezTo>
                  <a:close/>
                </a:path>
              </a:pathLst>
            </a:custGeom>
            <a:solidFill>
              <a:srgbClr val="AABB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5" name="Google Shape;2095;p21"/>
            <p:cNvSpPr/>
            <p:nvPr/>
          </p:nvSpPr>
          <p:spPr>
            <a:xfrm>
              <a:off x="4578700" y="1068050"/>
              <a:ext cx="226150" cy="53275"/>
            </a:xfrm>
            <a:custGeom>
              <a:avLst/>
              <a:gdLst/>
              <a:ahLst/>
              <a:cxnLst/>
              <a:rect l="l" t="t" r="r" b="b"/>
              <a:pathLst>
                <a:path w="9046" h="2131" extrusionOk="0">
                  <a:moveTo>
                    <a:pt x="1" y="1"/>
                  </a:moveTo>
                  <a:lnTo>
                    <a:pt x="1" y="2130"/>
                  </a:lnTo>
                  <a:lnTo>
                    <a:pt x="8343" y="2130"/>
                  </a:lnTo>
                  <a:cubicBezTo>
                    <a:pt x="8728" y="2130"/>
                    <a:pt x="9046" y="1647"/>
                    <a:pt x="9046" y="1066"/>
                  </a:cubicBezTo>
                  <a:cubicBezTo>
                    <a:pt x="9046" y="473"/>
                    <a:pt x="8728" y="1"/>
                    <a:pt x="83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6" name="Google Shape;2096;p21"/>
            <p:cNvSpPr/>
            <p:nvPr/>
          </p:nvSpPr>
          <p:spPr>
            <a:xfrm>
              <a:off x="4561150" y="1068050"/>
              <a:ext cx="35150" cy="53275"/>
            </a:xfrm>
            <a:custGeom>
              <a:avLst/>
              <a:gdLst/>
              <a:ahLst/>
              <a:cxnLst/>
              <a:rect l="l" t="t" r="r" b="b"/>
              <a:pathLst>
                <a:path w="1406" h="2131" extrusionOk="0">
                  <a:moveTo>
                    <a:pt x="703" y="1"/>
                  </a:moveTo>
                  <a:cubicBezTo>
                    <a:pt x="318" y="1"/>
                    <a:pt x="0" y="473"/>
                    <a:pt x="0" y="1066"/>
                  </a:cubicBezTo>
                  <a:cubicBezTo>
                    <a:pt x="0" y="1647"/>
                    <a:pt x="318" y="2130"/>
                    <a:pt x="703" y="2130"/>
                  </a:cubicBezTo>
                  <a:cubicBezTo>
                    <a:pt x="1098" y="2130"/>
                    <a:pt x="1405" y="1647"/>
                    <a:pt x="1405" y="1066"/>
                  </a:cubicBezTo>
                  <a:cubicBezTo>
                    <a:pt x="1405" y="473"/>
                    <a:pt x="1098" y="1"/>
                    <a:pt x="70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7" name="Google Shape;2097;p21"/>
            <p:cNvSpPr/>
            <p:nvPr/>
          </p:nvSpPr>
          <p:spPr>
            <a:xfrm>
              <a:off x="4564700" y="1073275"/>
              <a:ext cx="28300" cy="42550"/>
            </a:xfrm>
            <a:custGeom>
              <a:avLst/>
              <a:gdLst/>
              <a:ahLst/>
              <a:cxnLst/>
              <a:rect l="l" t="t" r="r" b="b"/>
              <a:pathLst>
                <a:path w="1132" h="1702" extrusionOk="0">
                  <a:moveTo>
                    <a:pt x="561" y="0"/>
                  </a:moveTo>
                  <a:cubicBezTo>
                    <a:pt x="253" y="0"/>
                    <a:pt x="1" y="385"/>
                    <a:pt x="1" y="857"/>
                  </a:cubicBezTo>
                  <a:cubicBezTo>
                    <a:pt x="1" y="1329"/>
                    <a:pt x="253" y="1702"/>
                    <a:pt x="561" y="1702"/>
                  </a:cubicBezTo>
                  <a:cubicBezTo>
                    <a:pt x="879" y="1702"/>
                    <a:pt x="1131" y="1329"/>
                    <a:pt x="1131" y="857"/>
                  </a:cubicBezTo>
                  <a:cubicBezTo>
                    <a:pt x="1131" y="385"/>
                    <a:pt x="879" y="0"/>
                    <a:pt x="56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8" name="Google Shape;2098;p21"/>
            <p:cNvSpPr/>
            <p:nvPr/>
          </p:nvSpPr>
          <p:spPr>
            <a:xfrm>
              <a:off x="4561700" y="1014550"/>
              <a:ext cx="208300" cy="53250"/>
            </a:xfrm>
            <a:custGeom>
              <a:avLst/>
              <a:gdLst/>
              <a:ahLst/>
              <a:cxnLst/>
              <a:rect l="l" t="t" r="r" b="b"/>
              <a:pathLst>
                <a:path w="8332" h="2130" extrusionOk="0">
                  <a:moveTo>
                    <a:pt x="0" y="0"/>
                  </a:moveTo>
                  <a:lnTo>
                    <a:pt x="0" y="2130"/>
                  </a:lnTo>
                  <a:lnTo>
                    <a:pt x="8332" y="2130"/>
                  </a:lnTo>
                  <a:lnTo>
                    <a:pt x="8332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9" name="Google Shape;2099;p21"/>
            <p:cNvSpPr/>
            <p:nvPr/>
          </p:nvSpPr>
          <p:spPr>
            <a:xfrm>
              <a:off x="4752425" y="1014825"/>
              <a:ext cx="35150" cy="52975"/>
            </a:xfrm>
            <a:custGeom>
              <a:avLst/>
              <a:gdLst/>
              <a:ahLst/>
              <a:cxnLst/>
              <a:rect l="l" t="t" r="r" b="b"/>
              <a:pathLst>
                <a:path w="1406" h="2119" extrusionOk="0">
                  <a:moveTo>
                    <a:pt x="703" y="0"/>
                  </a:moveTo>
                  <a:cubicBezTo>
                    <a:pt x="319" y="0"/>
                    <a:pt x="0" y="472"/>
                    <a:pt x="0" y="1054"/>
                  </a:cubicBezTo>
                  <a:cubicBezTo>
                    <a:pt x="0" y="1647"/>
                    <a:pt x="319" y="2119"/>
                    <a:pt x="703" y="2119"/>
                  </a:cubicBezTo>
                  <a:cubicBezTo>
                    <a:pt x="1098" y="2119"/>
                    <a:pt x="1405" y="1647"/>
                    <a:pt x="1405" y="1054"/>
                  </a:cubicBezTo>
                  <a:cubicBezTo>
                    <a:pt x="1405" y="472"/>
                    <a:pt x="1098" y="0"/>
                    <a:pt x="703" y="0"/>
                  </a:cubicBezTo>
                  <a:close/>
                </a:path>
              </a:pathLst>
            </a:custGeom>
            <a:solidFill>
              <a:srgbClr val="AABB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0" name="Google Shape;2100;p21"/>
            <p:cNvSpPr/>
            <p:nvPr/>
          </p:nvSpPr>
          <p:spPr>
            <a:xfrm>
              <a:off x="4544125" y="1014550"/>
              <a:ext cx="35150" cy="53250"/>
            </a:xfrm>
            <a:custGeom>
              <a:avLst/>
              <a:gdLst/>
              <a:ahLst/>
              <a:cxnLst/>
              <a:rect l="l" t="t" r="r" b="b"/>
              <a:pathLst>
                <a:path w="1406" h="2130" extrusionOk="0">
                  <a:moveTo>
                    <a:pt x="703" y="0"/>
                  </a:moveTo>
                  <a:cubicBezTo>
                    <a:pt x="319" y="0"/>
                    <a:pt x="1" y="483"/>
                    <a:pt x="1" y="1065"/>
                  </a:cubicBezTo>
                  <a:cubicBezTo>
                    <a:pt x="1" y="1658"/>
                    <a:pt x="308" y="2130"/>
                    <a:pt x="703" y="2130"/>
                  </a:cubicBezTo>
                  <a:cubicBezTo>
                    <a:pt x="1087" y="2130"/>
                    <a:pt x="1406" y="1658"/>
                    <a:pt x="1406" y="1065"/>
                  </a:cubicBezTo>
                  <a:cubicBezTo>
                    <a:pt x="1406" y="483"/>
                    <a:pt x="1087" y="0"/>
                    <a:pt x="703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1" name="Google Shape;2101;p21"/>
            <p:cNvSpPr/>
            <p:nvPr/>
          </p:nvSpPr>
          <p:spPr>
            <a:xfrm>
              <a:off x="4547700" y="1020025"/>
              <a:ext cx="28000" cy="42575"/>
            </a:xfrm>
            <a:custGeom>
              <a:avLst/>
              <a:gdLst/>
              <a:ahLst/>
              <a:cxnLst/>
              <a:rect l="l" t="t" r="r" b="b"/>
              <a:pathLst>
                <a:path w="1120" h="1703" extrusionOk="0">
                  <a:moveTo>
                    <a:pt x="560" y="1"/>
                  </a:moveTo>
                  <a:cubicBezTo>
                    <a:pt x="253" y="1"/>
                    <a:pt x="0" y="385"/>
                    <a:pt x="0" y="846"/>
                  </a:cubicBezTo>
                  <a:cubicBezTo>
                    <a:pt x="0" y="1318"/>
                    <a:pt x="242" y="1702"/>
                    <a:pt x="560" y="1702"/>
                  </a:cubicBezTo>
                  <a:cubicBezTo>
                    <a:pt x="867" y="1702"/>
                    <a:pt x="1120" y="1318"/>
                    <a:pt x="1120" y="846"/>
                  </a:cubicBezTo>
                  <a:cubicBezTo>
                    <a:pt x="1120" y="385"/>
                    <a:pt x="867" y="1"/>
                    <a:pt x="560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" name="Google Shape;286;p3"/>
          <p:cNvSpPr txBox="1">
            <a:spLocks noGrp="1"/>
          </p:cNvSpPr>
          <p:nvPr>
            <p:ph type="title"/>
          </p:nvPr>
        </p:nvSpPr>
        <p:spPr>
          <a:xfrm>
            <a:off x="699125" y="2979600"/>
            <a:ext cx="3296400" cy="694200"/>
          </a:xfrm>
          <a:prstGeom prst="rect">
            <a:avLst/>
          </a:prstGeom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287" name="Google Shape;287;p3"/>
          <p:cNvSpPr txBox="1">
            <a:spLocks noGrp="1"/>
          </p:cNvSpPr>
          <p:nvPr>
            <p:ph type="subTitle" idx="1"/>
          </p:nvPr>
        </p:nvSpPr>
        <p:spPr>
          <a:xfrm>
            <a:off x="699125" y="3798600"/>
            <a:ext cx="3296400" cy="632400"/>
          </a:xfrm>
          <a:prstGeom prst="rect">
            <a:avLst/>
          </a:prstGeom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288" name="Google Shape;288;p3"/>
          <p:cNvSpPr txBox="1">
            <a:spLocks noGrp="1"/>
          </p:cNvSpPr>
          <p:nvPr>
            <p:ph type="title" idx="2" hasCustomPrompt="1"/>
          </p:nvPr>
        </p:nvSpPr>
        <p:spPr>
          <a:xfrm>
            <a:off x="1506575" y="1533602"/>
            <a:ext cx="1681500" cy="1321200"/>
          </a:xfrm>
          <a:prstGeom prst="rect">
            <a:avLst/>
          </a:prstGeom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2000"/>
              <a:buNone/>
              <a:defRPr sz="8000">
                <a:solidFill>
                  <a:schemeClr val="accent3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grpSp>
        <p:nvGrpSpPr>
          <p:cNvPr id="289" name="Google Shape;289;p3"/>
          <p:cNvGrpSpPr/>
          <p:nvPr/>
        </p:nvGrpSpPr>
        <p:grpSpPr>
          <a:xfrm>
            <a:off x="6085954" y="2272387"/>
            <a:ext cx="2581452" cy="3335997"/>
            <a:chOff x="2784353" y="929598"/>
            <a:chExt cx="2843322" cy="3674410"/>
          </a:xfrm>
        </p:grpSpPr>
        <p:sp>
          <p:nvSpPr>
            <p:cNvPr id="290" name="Google Shape;290;p3"/>
            <p:cNvSpPr/>
            <p:nvPr/>
          </p:nvSpPr>
          <p:spPr>
            <a:xfrm>
              <a:off x="2805900" y="2220450"/>
              <a:ext cx="2800122" cy="2383558"/>
            </a:xfrm>
            <a:custGeom>
              <a:avLst/>
              <a:gdLst/>
              <a:ahLst/>
              <a:cxnLst/>
              <a:rect l="l" t="t" r="r" b="b"/>
              <a:pathLst>
                <a:path w="23843" h="28861" extrusionOk="0">
                  <a:moveTo>
                    <a:pt x="1" y="0"/>
                  </a:moveTo>
                  <a:lnTo>
                    <a:pt x="1" y="28860"/>
                  </a:lnTo>
                  <a:lnTo>
                    <a:pt x="23842" y="28860"/>
                  </a:lnTo>
                  <a:lnTo>
                    <a:pt x="23842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1" name="Google Shape;291;p3"/>
            <p:cNvSpPr/>
            <p:nvPr/>
          </p:nvSpPr>
          <p:spPr>
            <a:xfrm>
              <a:off x="2819866" y="929598"/>
              <a:ext cx="61445" cy="1345763"/>
            </a:xfrm>
            <a:custGeom>
              <a:avLst/>
              <a:gdLst/>
              <a:ahLst/>
              <a:cxnLst/>
              <a:rect l="l" t="t" r="r" b="b"/>
              <a:pathLst>
                <a:path w="744" h="16295" extrusionOk="0">
                  <a:moveTo>
                    <a:pt x="1" y="1"/>
                  </a:moveTo>
                  <a:lnTo>
                    <a:pt x="1" y="16295"/>
                  </a:lnTo>
                  <a:lnTo>
                    <a:pt x="744" y="16295"/>
                  </a:lnTo>
                  <a:lnTo>
                    <a:pt x="744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2" name="Google Shape;292;p3"/>
            <p:cNvSpPr/>
            <p:nvPr/>
          </p:nvSpPr>
          <p:spPr>
            <a:xfrm>
              <a:off x="3537964" y="929598"/>
              <a:ext cx="60371" cy="1345763"/>
            </a:xfrm>
            <a:custGeom>
              <a:avLst/>
              <a:gdLst/>
              <a:ahLst/>
              <a:cxnLst/>
              <a:rect l="l" t="t" r="r" b="b"/>
              <a:pathLst>
                <a:path w="731" h="16295" extrusionOk="0">
                  <a:moveTo>
                    <a:pt x="0" y="1"/>
                  </a:moveTo>
                  <a:lnTo>
                    <a:pt x="0" y="16295"/>
                  </a:lnTo>
                  <a:lnTo>
                    <a:pt x="730" y="16295"/>
                  </a:lnTo>
                  <a:lnTo>
                    <a:pt x="730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3" name="Google Shape;293;p3"/>
            <p:cNvSpPr/>
            <p:nvPr/>
          </p:nvSpPr>
          <p:spPr>
            <a:xfrm>
              <a:off x="4777107" y="929598"/>
              <a:ext cx="60371" cy="1345763"/>
            </a:xfrm>
            <a:custGeom>
              <a:avLst/>
              <a:gdLst/>
              <a:ahLst/>
              <a:cxnLst/>
              <a:rect l="l" t="t" r="r" b="b"/>
              <a:pathLst>
                <a:path w="731" h="16295" extrusionOk="0">
                  <a:moveTo>
                    <a:pt x="0" y="1"/>
                  </a:moveTo>
                  <a:lnTo>
                    <a:pt x="0" y="16295"/>
                  </a:lnTo>
                  <a:lnTo>
                    <a:pt x="730" y="16295"/>
                  </a:lnTo>
                  <a:lnTo>
                    <a:pt x="730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4" name="Google Shape;294;p3"/>
            <p:cNvSpPr/>
            <p:nvPr/>
          </p:nvSpPr>
          <p:spPr>
            <a:xfrm>
              <a:off x="5494049" y="929598"/>
              <a:ext cx="61445" cy="1345763"/>
            </a:xfrm>
            <a:custGeom>
              <a:avLst/>
              <a:gdLst/>
              <a:ahLst/>
              <a:cxnLst/>
              <a:rect l="l" t="t" r="r" b="b"/>
              <a:pathLst>
                <a:path w="744" h="16295" extrusionOk="0">
                  <a:moveTo>
                    <a:pt x="1" y="1"/>
                  </a:moveTo>
                  <a:lnTo>
                    <a:pt x="1" y="16295"/>
                  </a:lnTo>
                  <a:lnTo>
                    <a:pt x="744" y="16295"/>
                  </a:lnTo>
                  <a:lnTo>
                    <a:pt x="744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5" name="Google Shape;295;p3"/>
            <p:cNvSpPr/>
            <p:nvPr/>
          </p:nvSpPr>
          <p:spPr>
            <a:xfrm>
              <a:off x="2805909" y="2220441"/>
              <a:ext cx="1003438" cy="2383558"/>
            </a:xfrm>
            <a:custGeom>
              <a:avLst/>
              <a:gdLst/>
              <a:ahLst/>
              <a:cxnLst/>
              <a:rect l="l" t="t" r="r" b="b"/>
              <a:pathLst>
                <a:path w="12150" h="28861" extrusionOk="0">
                  <a:moveTo>
                    <a:pt x="0" y="0"/>
                  </a:moveTo>
                  <a:lnTo>
                    <a:pt x="0" y="28860"/>
                  </a:lnTo>
                  <a:lnTo>
                    <a:pt x="12149" y="28860"/>
                  </a:lnTo>
                  <a:lnTo>
                    <a:pt x="12149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6" name="Google Shape;296;p3"/>
            <p:cNvSpPr/>
            <p:nvPr/>
          </p:nvSpPr>
          <p:spPr>
            <a:xfrm>
              <a:off x="2784353" y="2194447"/>
              <a:ext cx="2843322" cy="94810"/>
            </a:xfrm>
            <a:custGeom>
              <a:avLst/>
              <a:gdLst/>
              <a:ahLst/>
              <a:cxnLst/>
              <a:rect l="l" t="t" r="r" b="b"/>
              <a:pathLst>
                <a:path w="34428" h="1148" extrusionOk="0">
                  <a:moveTo>
                    <a:pt x="1" y="1"/>
                  </a:moveTo>
                  <a:lnTo>
                    <a:pt x="1" y="1148"/>
                  </a:lnTo>
                  <a:lnTo>
                    <a:pt x="34427" y="1148"/>
                  </a:lnTo>
                  <a:lnTo>
                    <a:pt x="34427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7" name="Google Shape;297;p3"/>
            <p:cNvSpPr/>
            <p:nvPr/>
          </p:nvSpPr>
          <p:spPr>
            <a:xfrm>
              <a:off x="2784353" y="2948119"/>
              <a:ext cx="2843322" cy="87295"/>
            </a:xfrm>
            <a:custGeom>
              <a:avLst/>
              <a:gdLst/>
              <a:ahLst/>
              <a:cxnLst/>
              <a:rect l="l" t="t" r="r" b="b"/>
              <a:pathLst>
                <a:path w="34428" h="1057" extrusionOk="0">
                  <a:moveTo>
                    <a:pt x="1" y="1"/>
                  </a:moveTo>
                  <a:lnTo>
                    <a:pt x="1" y="1057"/>
                  </a:lnTo>
                  <a:lnTo>
                    <a:pt x="34427" y="1057"/>
                  </a:lnTo>
                  <a:lnTo>
                    <a:pt x="34427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8" name="Google Shape;298;p3"/>
            <p:cNvSpPr/>
            <p:nvPr/>
          </p:nvSpPr>
          <p:spPr>
            <a:xfrm>
              <a:off x="2784353" y="3723285"/>
              <a:ext cx="2843322" cy="87295"/>
            </a:xfrm>
            <a:custGeom>
              <a:avLst/>
              <a:gdLst/>
              <a:ahLst/>
              <a:cxnLst/>
              <a:rect l="l" t="t" r="r" b="b"/>
              <a:pathLst>
                <a:path w="34428" h="1057" extrusionOk="0">
                  <a:moveTo>
                    <a:pt x="1" y="0"/>
                  </a:moveTo>
                  <a:lnTo>
                    <a:pt x="1" y="1056"/>
                  </a:lnTo>
                  <a:lnTo>
                    <a:pt x="34427" y="1056"/>
                  </a:lnTo>
                  <a:lnTo>
                    <a:pt x="34427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9" name="Google Shape;299;p3"/>
            <p:cNvSpPr/>
            <p:nvPr/>
          </p:nvSpPr>
          <p:spPr>
            <a:xfrm>
              <a:off x="4300164" y="2402298"/>
              <a:ext cx="235870" cy="441513"/>
            </a:xfrm>
            <a:custGeom>
              <a:avLst/>
              <a:gdLst/>
              <a:ahLst/>
              <a:cxnLst/>
              <a:rect l="l" t="t" r="r" b="b"/>
              <a:pathLst>
                <a:path w="2856" h="5346" extrusionOk="0">
                  <a:moveTo>
                    <a:pt x="0" y="1"/>
                  </a:moveTo>
                  <a:lnTo>
                    <a:pt x="0" y="5345"/>
                  </a:lnTo>
                  <a:lnTo>
                    <a:pt x="2855" y="5345"/>
                  </a:lnTo>
                  <a:lnTo>
                    <a:pt x="2855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0" name="Google Shape;300;p3"/>
            <p:cNvSpPr/>
            <p:nvPr/>
          </p:nvSpPr>
          <p:spPr>
            <a:xfrm>
              <a:off x="4755552" y="2402298"/>
              <a:ext cx="236944" cy="441513"/>
            </a:xfrm>
            <a:custGeom>
              <a:avLst/>
              <a:gdLst/>
              <a:ahLst/>
              <a:cxnLst/>
              <a:rect l="l" t="t" r="r" b="b"/>
              <a:pathLst>
                <a:path w="2869" h="5346" extrusionOk="0">
                  <a:moveTo>
                    <a:pt x="0" y="1"/>
                  </a:moveTo>
                  <a:lnTo>
                    <a:pt x="0" y="5345"/>
                  </a:lnTo>
                  <a:lnTo>
                    <a:pt x="2868" y="5345"/>
                  </a:lnTo>
                  <a:lnTo>
                    <a:pt x="2868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1" name="Google Shape;301;p3"/>
            <p:cNvSpPr/>
            <p:nvPr/>
          </p:nvSpPr>
          <p:spPr>
            <a:xfrm>
              <a:off x="3841556" y="2402298"/>
              <a:ext cx="235870" cy="441513"/>
            </a:xfrm>
            <a:custGeom>
              <a:avLst/>
              <a:gdLst/>
              <a:ahLst/>
              <a:cxnLst/>
              <a:rect l="l" t="t" r="r" b="b"/>
              <a:pathLst>
                <a:path w="2856" h="5346" extrusionOk="0">
                  <a:moveTo>
                    <a:pt x="0" y="1"/>
                  </a:moveTo>
                  <a:lnTo>
                    <a:pt x="0" y="5345"/>
                  </a:lnTo>
                  <a:lnTo>
                    <a:pt x="2855" y="5345"/>
                  </a:lnTo>
                  <a:lnTo>
                    <a:pt x="2855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2" name="Google Shape;302;p3"/>
            <p:cNvSpPr/>
            <p:nvPr/>
          </p:nvSpPr>
          <p:spPr>
            <a:xfrm>
              <a:off x="5197973" y="2402298"/>
              <a:ext cx="235870" cy="441513"/>
            </a:xfrm>
            <a:custGeom>
              <a:avLst/>
              <a:gdLst/>
              <a:ahLst/>
              <a:cxnLst/>
              <a:rect l="l" t="t" r="r" b="b"/>
              <a:pathLst>
                <a:path w="2856" h="5346" extrusionOk="0">
                  <a:moveTo>
                    <a:pt x="1" y="1"/>
                  </a:moveTo>
                  <a:lnTo>
                    <a:pt x="1" y="5345"/>
                  </a:lnTo>
                  <a:lnTo>
                    <a:pt x="2856" y="5345"/>
                  </a:lnTo>
                  <a:lnTo>
                    <a:pt x="2856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3" name="Google Shape;303;p3"/>
            <p:cNvSpPr/>
            <p:nvPr/>
          </p:nvSpPr>
          <p:spPr>
            <a:xfrm>
              <a:off x="3284999" y="2402298"/>
              <a:ext cx="192759" cy="441513"/>
            </a:xfrm>
            <a:custGeom>
              <a:avLst/>
              <a:gdLst/>
              <a:ahLst/>
              <a:cxnLst/>
              <a:rect l="l" t="t" r="r" b="b"/>
              <a:pathLst>
                <a:path w="2334" h="5346" extrusionOk="0">
                  <a:moveTo>
                    <a:pt x="0" y="1"/>
                  </a:moveTo>
                  <a:lnTo>
                    <a:pt x="0" y="5345"/>
                  </a:lnTo>
                  <a:lnTo>
                    <a:pt x="2333" y="5345"/>
                  </a:lnTo>
                  <a:lnTo>
                    <a:pt x="2333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4" name="Google Shape;304;p3"/>
            <p:cNvSpPr/>
            <p:nvPr/>
          </p:nvSpPr>
          <p:spPr>
            <a:xfrm>
              <a:off x="2930781" y="2402298"/>
              <a:ext cx="191686" cy="441513"/>
            </a:xfrm>
            <a:custGeom>
              <a:avLst/>
              <a:gdLst/>
              <a:ahLst/>
              <a:cxnLst/>
              <a:rect l="l" t="t" r="r" b="b"/>
              <a:pathLst>
                <a:path w="2321" h="5346" extrusionOk="0">
                  <a:moveTo>
                    <a:pt x="0" y="1"/>
                  </a:moveTo>
                  <a:lnTo>
                    <a:pt x="0" y="5345"/>
                  </a:lnTo>
                  <a:lnTo>
                    <a:pt x="2321" y="5345"/>
                  </a:lnTo>
                  <a:lnTo>
                    <a:pt x="2321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3"/>
            <p:cNvSpPr/>
            <p:nvPr/>
          </p:nvSpPr>
          <p:spPr>
            <a:xfrm>
              <a:off x="4300164" y="3155909"/>
              <a:ext cx="235870" cy="442586"/>
            </a:xfrm>
            <a:custGeom>
              <a:avLst/>
              <a:gdLst/>
              <a:ahLst/>
              <a:cxnLst/>
              <a:rect l="l" t="t" r="r" b="b"/>
              <a:pathLst>
                <a:path w="2856" h="5359" extrusionOk="0">
                  <a:moveTo>
                    <a:pt x="0" y="1"/>
                  </a:moveTo>
                  <a:lnTo>
                    <a:pt x="0" y="5358"/>
                  </a:lnTo>
                  <a:lnTo>
                    <a:pt x="2855" y="5358"/>
                  </a:lnTo>
                  <a:lnTo>
                    <a:pt x="2855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3"/>
            <p:cNvSpPr/>
            <p:nvPr/>
          </p:nvSpPr>
          <p:spPr>
            <a:xfrm>
              <a:off x="4755552" y="3155909"/>
              <a:ext cx="236944" cy="442586"/>
            </a:xfrm>
            <a:custGeom>
              <a:avLst/>
              <a:gdLst/>
              <a:ahLst/>
              <a:cxnLst/>
              <a:rect l="l" t="t" r="r" b="b"/>
              <a:pathLst>
                <a:path w="2869" h="5359" extrusionOk="0">
                  <a:moveTo>
                    <a:pt x="0" y="1"/>
                  </a:moveTo>
                  <a:lnTo>
                    <a:pt x="0" y="5358"/>
                  </a:lnTo>
                  <a:lnTo>
                    <a:pt x="2868" y="5358"/>
                  </a:lnTo>
                  <a:lnTo>
                    <a:pt x="2868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3"/>
            <p:cNvSpPr/>
            <p:nvPr/>
          </p:nvSpPr>
          <p:spPr>
            <a:xfrm>
              <a:off x="3841556" y="3155909"/>
              <a:ext cx="235870" cy="442586"/>
            </a:xfrm>
            <a:custGeom>
              <a:avLst/>
              <a:gdLst/>
              <a:ahLst/>
              <a:cxnLst/>
              <a:rect l="l" t="t" r="r" b="b"/>
              <a:pathLst>
                <a:path w="2856" h="5359" extrusionOk="0">
                  <a:moveTo>
                    <a:pt x="0" y="1"/>
                  </a:moveTo>
                  <a:lnTo>
                    <a:pt x="0" y="5358"/>
                  </a:lnTo>
                  <a:lnTo>
                    <a:pt x="2855" y="5358"/>
                  </a:lnTo>
                  <a:lnTo>
                    <a:pt x="2855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8" name="Google Shape;308;p3"/>
            <p:cNvSpPr/>
            <p:nvPr/>
          </p:nvSpPr>
          <p:spPr>
            <a:xfrm>
              <a:off x="5197973" y="3155909"/>
              <a:ext cx="235870" cy="442586"/>
            </a:xfrm>
            <a:custGeom>
              <a:avLst/>
              <a:gdLst/>
              <a:ahLst/>
              <a:cxnLst/>
              <a:rect l="l" t="t" r="r" b="b"/>
              <a:pathLst>
                <a:path w="2856" h="5359" extrusionOk="0">
                  <a:moveTo>
                    <a:pt x="1" y="1"/>
                  </a:moveTo>
                  <a:lnTo>
                    <a:pt x="1" y="5358"/>
                  </a:lnTo>
                  <a:lnTo>
                    <a:pt x="2856" y="5358"/>
                  </a:lnTo>
                  <a:lnTo>
                    <a:pt x="2856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9" name="Google Shape;309;p3"/>
            <p:cNvSpPr/>
            <p:nvPr/>
          </p:nvSpPr>
          <p:spPr>
            <a:xfrm>
              <a:off x="3284999" y="3155909"/>
              <a:ext cx="192759" cy="442586"/>
            </a:xfrm>
            <a:custGeom>
              <a:avLst/>
              <a:gdLst/>
              <a:ahLst/>
              <a:cxnLst/>
              <a:rect l="l" t="t" r="r" b="b"/>
              <a:pathLst>
                <a:path w="2334" h="5359" extrusionOk="0">
                  <a:moveTo>
                    <a:pt x="0" y="1"/>
                  </a:moveTo>
                  <a:lnTo>
                    <a:pt x="0" y="5358"/>
                  </a:lnTo>
                  <a:lnTo>
                    <a:pt x="2333" y="5358"/>
                  </a:lnTo>
                  <a:lnTo>
                    <a:pt x="2333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0" name="Google Shape;310;p3"/>
            <p:cNvSpPr/>
            <p:nvPr/>
          </p:nvSpPr>
          <p:spPr>
            <a:xfrm>
              <a:off x="2930781" y="3155909"/>
              <a:ext cx="191686" cy="442586"/>
            </a:xfrm>
            <a:custGeom>
              <a:avLst/>
              <a:gdLst/>
              <a:ahLst/>
              <a:cxnLst/>
              <a:rect l="l" t="t" r="r" b="b"/>
              <a:pathLst>
                <a:path w="2321" h="5359" extrusionOk="0">
                  <a:moveTo>
                    <a:pt x="0" y="1"/>
                  </a:moveTo>
                  <a:lnTo>
                    <a:pt x="0" y="5358"/>
                  </a:lnTo>
                  <a:lnTo>
                    <a:pt x="2321" y="5358"/>
                  </a:lnTo>
                  <a:lnTo>
                    <a:pt x="2321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1" name="Google Shape;311;p3"/>
            <p:cNvSpPr/>
            <p:nvPr/>
          </p:nvSpPr>
          <p:spPr>
            <a:xfrm>
              <a:off x="4300164" y="3975177"/>
              <a:ext cx="717107" cy="628821"/>
            </a:xfrm>
            <a:custGeom>
              <a:avLst/>
              <a:gdLst/>
              <a:ahLst/>
              <a:cxnLst/>
              <a:rect l="l" t="t" r="r" b="b"/>
              <a:pathLst>
                <a:path w="8683" h="7614" extrusionOk="0">
                  <a:moveTo>
                    <a:pt x="0" y="1"/>
                  </a:moveTo>
                  <a:lnTo>
                    <a:pt x="0" y="7613"/>
                  </a:lnTo>
                  <a:lnTo>
                    <a:pt x="8682" y="7613"/>
                  </a:lnTo>
                  <a:lnTo>
                    <a:pt x="8682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2" name="Google Shape;312;p3"/>
            <p:cNvSpPr/>
            <p:nvPr/>
          </p:nvSpPr>
          <p:spPr>
            <a:xfrm>
              <a:off x="3841556" y="3975177"/>
              <a:ext cx="235870" cy="446881"/>
            </a:xfrm>
            <a:custGeom>
              <a:avLst/>
              <a:gdLst/>
              <a:ahLst/>
              <a:cxnLst/>
              <a:rect l="l" t="t" r="r" b="b"/>
              <a:pathLst>
                <a:path w="2856" h="5411" extrusionOk="0">
                  <a:moveTo>
                    <a:pt x="0" y="1"/>
                  </a:moveTo>
                  <a:lnTo>
                    <a:pt x="0" y="5410"/>
                  </a:lnTo>
                  <a:lnTo>
                    <a:pt x="2855" y="5410"/>
                  </a:lnTo>
                  <a:lnTo>
                    <a:pt x="2855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3" name="Google Shape;313;p3"/>
            <p:cNvSpPr/>
            <p:nvPr/>
          </p:nvSpPr>
          <p:spPr>
            <a:xfrm>
              <a:off x="5197973" y="3975177"/>
              <a:ext cx="235870" cy="446881"/>
            </a:xfrm>
            <a:custGeom>
              <a:avLst/>
              <a:gdLst/>
              <a:ahLst/>
              <a:cxnLst/>
              <a:rect l="l" t="t" r="r" b="b"/>
              <a:pathLst>
                <a:path w="2856" h="5411" extrusionOk="0">
                  <a:moveTo>
                    <a:pt x="1" y="1"/>
                  </a:moveTo>
                  <a:lnTo>
                    <a:pt x="1" y="5410"/>
                  </a:lnTo>
                  <a:lnTo>
                    <a:pt x="2856" y="5410"/>
                  </a:lnTo>
                  <a:lnTo>
                    <a:pt x="2856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4" name="Google Shape;314;p3"/>
            <p:cNvSpPr/>
            <p:nvPr/>
          </p:nvSpPr>
          <p:spPr>
            <a:xfrm>
              <a:off x="3284999" y="3975177"/>
              <a:ext cx="192759" cy="446881"/>
            </a:xfrm>
            <a:custGeom>
              <a:avLst/>
              <a:gdLst/>
              <a:ahLst/>
              <a:cxnLst/>
              <a:rect l="l" t="t" r="r" b="b"/>
              <a:pathLst>
                <a:path w="2334" h="5411" extrusionOk="0">
                  <a:moveTo>
                    <a:pt x="0" y="1"/>
                  </a:moveTo>
                  <a:lnTo>
                    <a:pt x="0" y="5410"/>
                  </a:lnTo>
                  <a:lnTo>
                    <a:pt x="2333" y="5410"/>
                  </a:lnTo>
                  <a:lnTo>
                    <a:pt x="2333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5" name="Google Shape;315;p3"/>
            <p:cNvSpPr/>
            <p:nvPr/>
          </p:nvSpPr>
          <p:spPr>
            <a:xfrm>
              <a:off x="2930781" y="3975177"/>
              <a:ext cx="191686" cy="446881"/>
            </a:xfrm>
            <a:custGeom>
              <a:avLst/>
              <a:gdLst/>
              <a:ahLst/>
              <a:cxnLst/>
              <a:rect l="l" t="t" r="r" b="b"/>
              <a:pathLst>
                <a:path w="2321" h="5411" extrusionOk="0">
                  <a:moveTo>
                    <a:pt x="0" y="1"/>
                  </a:moveTo>
                  <a:lnTo>
                    <a:pt x="0" y="5410"/>
                  </a:lnTo>
                  <a:lnTo>
                    <a:pt x="2321" y="5410"/>
                  </a:lnTo>
                  <a:lnTo>
                    <a:pt x="2321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16" name="Google Shape;316;p3"/>
          <p:cNvGrpSpPr/>
          <p:nvPr/>
        </p:nvGrpSpPr>
        <p:grpSpPr>
          <a:xfrm flipH="1">
            <a:off x="4397008" y="859355"/>
            <a:ext cx="3285468" cy="5265540"/>
            <a:chOff x="5212325" y="1924475"/>
            <a:chExt cx="1870250" cy="2997575"/>
          </a:xfrm>
        </p:grpSpPr>
        <p:sp>
          <p:nvSpPr>
            <p:cNvPr id="317" name="Google Shape;317;p3"/>
            <p:cNvSpPr/>
            <p:nvPr/>
          </p:nvSpPr>
          <p:spPr>
            <a:xfrm>
              <a:off x="5239925" y="1945525"/>
              <a:ext cx="1828150" cy="497875"/>
            </a:xfrm>
            <a:custGeom>
              <a:avLst/>
              <a:gdLst/>
              <a:ahLst/>
              <a:cxnLst/>
              <a:rect l="l" t="t" r="r" b="b"/>
              <a:pathLst>
                <a:path w="73126" h="19915" fill="none" extrusionOk="0">
                  <a:moveTo>
                    <a:pt x="0" y="19915"/>
                  </a:moveTo>
                  <a:lnTo>
                    <a:pt x="51639" y="1"/>
                  </a:lnTo>
                  <a:lnTo>
                    <a:pt x="73126" y="19915"/>
                  </a:lnTo>
                </a:path>
              </a:pathLst>
            </a:custGeom>
            <a:noFill/>
            <a:ln w="6550" cap="flat" cmpd="sng">
              <a:solidFill>
                <a:schemeClr val="lt1"/>
              </a:solidFill>
              <a:prstDash val="solid"/>
              <a:miter lim="18716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8" name="Google Shape;318;p3"/>
            <p:cNvSpPr/>
            <p:nvPr/>
          </p:nvSpPr>
          <p:spPr>
            <a:xfrm>
              <a:off x="6549602" y="2055479"/>
              <a:ext cx="26703" cy="2866571"/>
            </a:xfrm>
            <a:custGeom>
              <a:avLst/>
              <a:gdLst/>
              <a:ahLst/>
              <a:cxnLst/>
              <a:rect l="l" t="t" r="r" b="b"/>
              <a:pathLst>
                <a:path w="1068" h="91263" extrusionOk="0">
                  <a:moveTo>
                    <a:pt x="1" y="1"/>
                  </a:moveTo>
                  <a:lnTo>
                    <a:pt x="1" y="91263"/>
                  </a:lnTo>
                  <a:lnTo>
                    <a:pt x="1068" y="91263"/>
                  </a:lnTo>
                  <a:lnTo>
                    <a:pt x="1068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9" name="Google Shape;319;p3"/>
            <p:cNvSpPr/>
            <p:nvPr/>
          </p:nvSpPr>
          <p:spPr>
            <a:xfrm>
              <a:off x="6484570" y="2055479"/>
              <a:ext cx="26678" cy="2866571"/>
            </a:xfrm>
            <a:custGeom>
              <a:avLst/>
              <a:gdLst/>
              <a:ahLst/>
              <a:cxnLst/>
              <a:rect l="l" t="t" r="r" b="b"/>
              <a:pathLst>
                <a:path w="1067" h="91263" extrusionOk="0">
                  <a:moveTo>
                    <a:pt x="0" y="1"/>
                  </a:moveTo>
                  <a:lnTo>
                    <a:pt x="0" y="91263"/>
                  </a:lnTo>
                  <a:lnTo>
                    <a:pt x="1067" y="91263"/>
                  </a:lnTo>
                  <a:lnTo>
                    <a:pt x="1067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0" name="Google Shape;320;p3"/>
            <p:cNvSpPr/>
            <p:nvPr/>
          </p:nvSpPr>
          <p:spPr>
            <a:xfrm>
              <a:off x="6443850" y="2364425"/>
              <a:ext cx="174575" cy="158875"/>
            </a:xfrm>
            <a:custGeom>
              <a:avLst/>
              <a:gdLst/>
              <a:ahLst/>
              <a:cxnLst/>
              <a:rect l="l" t="t" r="r" b="b"/>
              <a:pathLst>
                <a:path w="6983" h="6355" extrusionOk="0">
                  <a:moveTo>
                    <a:pt x="3497" y="1"/>
                  </a:moveTo>
                  <a:cubicBezTo>
                    <a:pt x="3252" y="1"/>
                    <a:pt x="3002" y="30"/>
                    <a:pt x="2752" y="89"/>
                  </a:cubicBezTo>
                  <a:cubicBezTo>
                    <a:pt x="1049" y="482"/>
                    <a:pt x="1" y="2204"/>
                    <a:pt x="394" y="3908"/>
                  </a:cubicBezTo>
                  <a:cubicBezTo>
                    <a:pt x="746" y="5363"/>
                    <a:pt x="2041" y="6354"/>
                    <a:pt x="3474" y="6354"/>
                  </a:cubicBezTo>
                  <a:cubicBezTo>
                    <a:pt x="3717" y="6354"/>
                    <a:pt x="3965" y="6326"/>
                    <a:pt x="4212" y="6266"/>
                  </a:cubicBezTo>
                  <a:cubicBezTo>
                    <a:pt x="5915" y="5873"/>
                    <a:pt x="6982" y="4151"/>
                    <a:pt x="6570" y="2448"/>
                  </a:cubicBezTo>
                  <a:cubicBezTo>
                    <a:pt x="6234" y="992"/>
                    <a:pt x="4941" y="1"/>
                    <a:pt x="349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1" name="Google Shape;321;p3"/>
            <p:cNvSpPr/>
            <p:nvPr/>
          </p:nvSpPr>
          <p:spPr>
            <a:xfrm>
              <a:off x="6464925" y="2041925"/>
              <a:ext cx="132425" cy="13575"/>
            </a:xfrm>
            <a:custGeom>
              <a:avLst/>
              <a:gdLst/>
              <a:ahLst/>
              <a:cxnLst/>
              <a:rect l="l" t="t" r="r" b="b"/>
              <a:pathLst>
                <a:path w="5297" h="543" extrusionOk="0">
                  <a:moveTo>
                    <a:pt x="0" y="0"/>
                  </a:moveTo>
                  <a:lnTo>
                    <a:pt x="0" y="543"/>
                  </a:lnTo>
                  <a:lnTo>
                    <a:pt x="5297" y="543"/>
                  </a:lnTo>
                  <a:lnTo>
                    <a:pt x="5297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2" name="Google Shape;322;p3"/>
            <p:cNvSpPr/>
            <p:nvPr/>
          </p:nvSpPr>
          <p:spPr>
            <a:xfrm>
              <a:off x="6511700" y="1991375"/>
              <a:ext cx="38875" cy="50575"/>
            </a:xfrm>
            <a:custGeom>
              <a:avLst/>
              <a:gdLst/>
              <a:ahLst/>
              <a:cxnLst/>
              <a:rect l="l" t="t" r="r" b="b"/>
              <a:pathLst>
                <a:path w="1555" h="2023" extrusionOk="0">
                  <a:moveTo>
                    <a:pt x="1" y="1"/>
                  </a:moveTo>
                  <a:lnTo>
                    <a:pt x="1" y="2022"/>
                  </a:lnTo>
                  <a:lnTo>
                    <a:pt x="1554" y="2022"/>
                  </a:lnTo>
                  <a:lnTo>
                    <a:pt x="1554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3" name="Google Shape;323;p3"/>
            <p:cNvSpPr/>
            <p:nvPr/>
          </p:nvSpPr>
          <p:spPr>
            <a:xfrm>
              <a:off x="6521525" y="1966125"/>
              <a:ext cx="19225" cy="25275"/>
            </a:xfrm>
            <a:custGeom>
              <a:avLst/>
              <a:gdLst/>
              <a:ahLst/>
              <a:cxnLst/>
              <a:rect l="l" t="t" r="r" b="b"/>
              <a:pathLst>
                <a:path w="769" h="1011" extrusionOk="0">
                  <a:moveTo>
                    <a:pt x="1" y="0"/>
                  </a:moveTo>
                  <a:lnTo>
                    <a:pt x="1" y="1011"/>
                  </a:lnTo>
                  <a:lnTo>
                    <a:pt x="768" y="1011"/>
                  </a:lnTo>
                  <a:lnTo>
                    <a:pt x="768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4" name="Google Shape;324;p3"/>
            <p:cNvSpPr/>
            <p:nvPr/>
          </p:nvSpPr>
          <p:spPr>
            <a:xfrm>
              <a:off x="6510300" y="1924475"/>
              <a:ext cx="48700" cy="41800"/>
            </a:xfrm>
            <a:custGeom>
              <a:avLst/>
              <a:gdLst/>
              <a:ahLst/>
              <a:cxnLst/>
              <a:rect l="l" t="t" r="r" b="b"/>
              <a:pathLst>
                <a:path w="1948" h="1672" extrusionOk="0">
                  <a:moveTo>
                    <a:pt x="824" y="0"/>
                  </a:moveTo>
                  <a:cubicBezTo>
                    <a:pt x="375" y="0"/>
                    <a:pt x="1" y="375"/>
                    <a:pt x="1" y="843"/>
                  </a:cubicBezTo>
                  <a:cubicBezTo>
                    <a:pt x="1" y="1346"/>
                    <a:pt x="407" y="1672"/>
                    <a:pt x="832" y="1672"/>
                  </a:cubicBezTo>
                  <a:cubicBezTo>
                    <a:pt x="1040" y="1672"/>
                    <a:pt x="1251" y="1594"/>
                    <a:pt x="1423" y="1423"/>
                  </a:cubicBezTo>
                  <a:cubicBezTo>
                    <a:pt x="1947" y="899"/>
                    <a:pt x="1573" y="0"/>
                    <a:pt x="82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5" name="Google Shape;325;p3"/>
            <p:cNvSpPr/>
            <p:nvPr/>
          </p:nvSpPr>
          <p:spPr>
            <a:xfrm>
              <a:off x="5212325" y="2429350"/>
              <a:ext cx="1870250" cy="28100"/>
            </a:xfrm>
            <a:custGeom>
              <a:avLst/>
              <a:gdLst/>
              <a:ahLst/>
              <a:cxnLst/>
              <a:rect l="l" t="t" r="r" b="b"/>
              <a:pathLst>
                <a:path w="74810" h="1124" extrusionOk="0">
                  <a:moveTo>
                    <a:pt x="0" y="0"/>
                  </a:moveTo>
                  <a:lnTo>
                    <a:pt x="0" y="1123"/>
                  </a:lnTo>
                  <a:lnTo>
                    <a:pt x="74810" y="1123"/>
                  </a:lnTo>
                  <a:lnTo>
                    <a:pt x="7481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3"/>
            <p:cNvSpPr/>
            <p:nvPr/>
          </p:nvSpPr>
          <p:spPr>
            <a:xfrm>
              <a:off x="5212325" y="2457425"/>
              <a:ext cx="335050" cy="98275"/>
            </a:xfrm>
            <a:custGeom>
              <a:avLst/>
              <a:gdLst/>
              <a:ahLst/>
              <a:cxnLst/>
              <a:rect l="l" t="t" r="r" b="b"/>
              <a:pathLst>
                <a:path w="13402" h="3931" extrusionOk="0">
                  <a:moveTo>
                    <a:pt x="0" y="0"/>
                  </a:moveTo>
                  <a:lnTo>
                    <a:pt x="0" y="3931"/>
                  </a:lnTo>
                  <a:lnTo>
                    <a:pt x="13401" y="3931"/>
                  </a:lnTo>
                  <a:lnTo>
                    <a:pt x="13401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3"/>
            <p:cNvSpPr/>
            <p:nvPr/>
          </p:nvSpPr>
          <p:spPr>
            <a:xfrm>
              <a:off x="5894075" y="2457425"/>
              <a:ext cx="167050" cy="32300"/>
            </a:xfrm>
            <a:custGeom>
              <a:avLst/>
              <a:gdLst/>
              <a:ahLst/>
              <a:cxnLst/>
              <a:rect l="l" t="t" r="r" b="b"/>
              <a:pathLst>
                <a:path w="6682" h="1292" extrusionOk="0">
                  <a:moveTo>
                    <a:pt x="0" y="0"/>
                  </a:moveTo>
                  <a:lnTo>
                    <a:pt x="0" y="1292"/>
                  </a:lnTo>
                  <a:lnTo>
                    <a:pt x="6682" y="1292"/>
                  </a:lnTo>
                  <a:lnTo>
                    <a:pt x="6682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3"/>
            <p:cNvSpPr/>
            <p:nvPr/>
          </p:nvSpPr>
          <p:spPr>
            <a:xfrm>
              <a:off x="6333425" y="2635225"/>
              <a:ext cx="151175" cy="281700"/>
            </a:xfrm>
            <a:custGeom>
              <a:avLst/>
              <a:gdLst/>
              <a:ahLst/>
              <a:cxnLst/>
              <a:rect l="l" t="t" r="r" b="b"/>
              <a:pathLst>
                <a:path w="6047" h="11268" extrusionOk="0">
                  <a:moveTo>
                    <a:pt x="1" y="1"/>
                  </a:moveTo>
                  <a:lnTo>
                    <a:pt x="1" y="11268"/>
                  </a:lnTo>
                  <a:lnTo>
                    <a:pt x="6046" y="11268"/>
                  </a:lnTo>
                  <a:lnTo>
                    <a:pt x="6046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3"/>
            <p:cNvSpPr/>
            <p:nvPr/>
          </p:nvSpPr>
          <p:spPr>
            <a:xfrm>
              <a:off x="6793850" y="2457425"/>
              <a:ext cx="288725" cy="78625"/>
            </a:xfrm>
            <a:custGeom>
              <a:avLst/>
              <a:gdLst/>
              <a:ahLst/>
              <a:cxnLst/>
              <a:rect l="l" t="t" r="r" b="b"/>
              <a:pathLst>
                <a:path w="11549" h="3145" extrusionOk="0">
                  <a:moveTo>
                    <a:pt x="1" y="0"/>
                  </a:moveTo>
                  <a:lnTo>
                    <a:pt x="1" y="3145"/>
                  </a:lnTo>
                  <a:lnTo>
                    <a:pt x="11549" y="3145"/>
                  </a:lnTo>
                  <a:lnTo>
                    <a:pt x="11549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3"/>
            <p:cNvSpPr/>
            <p:nvPr/>
          </p:nvSpPr>
          <p:spPr>
            <a:xfrm>
              <a:off x="6926275" y="2429350"/>
              <a:ext cx="156300" cy="28100"/>
            </a:xfrm>
            <a:custGeom>
              <a:avLst/>
              <a:gdLst/>
              <a:ahLst/>
              <a:cxnLst/>
              <a:rect l="l" t="t" r="r" b="b"/>
              <a:pathLst>
                <a:path w="6252" h="1124" extrusionOk="0">
                  <a:moveTo>
                    <a:pt x="0" y="0"/>
                  </a:moveTo>
                  <a:lnTo>
                    <a:pt x="0" y="1123"/>
                  </a:lnTo>
                  <a:lnTo>
                    <a:pt x="6252" y="1123"/>
                  </a:lnTo>
                  <a:lnTo>
                    <a:pt x="6252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3"/>
            <p:cNvSpPr/>
            <p:nvPr/>
          </p:nvSpPr>
          <p:spPr>
            <a:xfrm>
              <a:off x="6479875" y="2397325"/>
              <a:ext cx="102050" cy="92800"/>
            </a:xfrm>
            <a:custGeom>
              <a:avLst/>
              <a:gdLst/>
              <a:ahLst/>
              <a:cxnLst/>
              <a:rect l="l" t="t" r="r" b="b"/>
              <a:pathLst>
                <a:path w="4082" h="3712" extrusionOk="0">
                  <a:moveTo>
                    <a:pt x="2040" y="0"/>
                  </a:moveTo>
                  <a:cubicBezTo>
                    <a:pt x="1904" y="0"/>
                    <a:pt x="1767" y="15"/>
                    <a:pt x="1629" y="46"/>
                  </a:cubicBezTo>
                  <a:cubicBezTo>
                    <a:pt x="619" y="289"/>
                    <a:pt x="1" y="1281"/>
                    <a:pt x="244" y="2292"/>
                  </a:cubicBezTo>
                  <a:cubicBezTo>
                    <a:pt x="436" y="3138"/>
                    <a:pt x="1199" y="3711"/>
                    <a:pt x="2034" y="3711"/>
                  </a:cubicBezTo>
                  <a:cubicBezTo>
                    <a:pt x="2179" y="3711"/>
                    <a:pt x="2325" y="3694"/>
                    <a:pt x="2472" y="3658"/>
                  </a:cubicBezTo>
                  <a:cubicBezTo>
                    <a:pt x="3464" y="3434"/>
                    <a:pt x="4081" y="2423"/>
                    <a:pt x="3857" y="1431"/>
                  </a:cubicBezTo>
                  <a:cubicBezTo>
                    <a:pt x="3647" y="577"/>
                    <a:pt x="2882" y="0"/>
                    <a:pt x="204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32" name="Google Shape;332;p3"/>
          <p:cNvSpPr/>
          <p:nvPr/>
        </p:nvSpPr>
        <p:spPr>
          <a:xfrm>
            <a:off x="342967" y="820051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3" name="Google Shape;333;p3"/>
          <p:cNvSpPr/>
          <p:nvPr/>
        </p:nvSpPr>
        <p:spPr>
          <a:xfrm>
            <a:off x="3364775" y="350693"/>
            <a:ext cx="1247188" cy="176383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34" name="Google Shape;334;p3"/>
          <p:cNvGrpSpPr/>
          <p:nvPr/>
        </p:nvGrpSpPr>
        <p:grpSpPr>
          <a:xfrm>
            <a:off x="6715699" y="4642"/>
            <a:ext cx="1874021" cy="991923"/>
            <a:chOff x="3927875" y="2818025"/>
            <a:chExt cx="1071175" cy="566975"/>
          </a:xfrm>
        </p:grpSpPr>
        <p:sp>
          <p:nvSpPr>
            <p:cNvPr id="335" name="Google Shape;335;p3"/>
            <p:cNvSpPr/>
            <p:nvPr/>
          </p:nvSpPr>
          <p:spPr>
            <a:xfrm>
              <a:off x="3927875" y="3269075"/>
              <a:ext cx="1071175" cy="115925"/>
            </a:xfrm>
            <a:custGeom>
              <a:avLst/>
              <a:gdLst/>
              <a:ahLst/>
              <a:cxnLst/>
              <a:rect l="l" t="t" r="r" b="b"/>
              <a:pathLst>
                <a:path w="42847" h="4637" extrusionOk="0">
                  <a:moveTo>
                    <a:pt x="0" y="192"/>
                  </a:moveTo>
                  <a:cubicBezTo>
                    <a:pt x="0" y="192"/>
                    <a:pt x="0" y="192"/>
                    <a:pt x="0" y="192"/>
                  </a:cubicBezTo>
                  <a:lnTo>
                    <a:pt x="0" y="192"/>
                  </a:lnTo>
                  <a:lnTo>
                    <a:pt x="0" y="192"/>
                  </a:lnTo>
                  <a:close/>
                  <a:moveTo>
                    <a:pt x="42846" y="0"/>
                  </a:moveTo>
                  <a:lnTo>
                    <a:pt x="40005" y="35"/>
                  </a:lnTo>
                  <a:cubicBezTo>
                    <a:pt x="32108" y="87"/>
                    <a:pt x="10093" y="227"/>
                    <a:pt x="2563" y="227"/>
                  </a:cubicBezTo>
                  <a:cubicBezTo>
                    <a:pt x="973" y="227"/>
                    <a:pt x="18" y="210"/>
                    <a:pt x="0" y="192"/>
                  </a:cubicBezTo>
                  <a:lnTo>
                    <a:pt x="0" y="192"/>
                  </a:lnTo>
                  <a:lnTo>
                    <a:pt x="2022" y="4236"/>
                  </a:lnTo>
                  <a:lnTo>
                    <a:pt x="2231" y="4637"/>
                  </a:lnTo>
                  <a:lnTo>
                    <a:pt x="40719" y="4637"/>
                  </a:lnTo>
                  <a:lnTo>
                    <a:pt x="42375" y="1029"/>
                  </a:lnTo>
                  <a:lnTo>
                    <a:pt x="42846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3"/>
            <p:cNvSpPr/>
            <p:nvPr/>
          </p:nvSpPr>
          <p:spPr>
            <a:xfrm>
              <a:off x="3947050" y="3252075"/>
              <a:ext cx="1032825" cy="25"/>
            </a:xfrm>
            <a:custGeom>
              <a:avLst/>
              <a:gdLst/>
              <a:ahLst/>
              <a:cxnLst/>
              <a:rect l="l" t="t" r="r" b="b"/>
              <a:pathLst>
                <a:path w="41313" h="1" fill="none" extrusionOk="0">
                  <a:moveTo>
                    <a:pt x="0" y="0"/>
                  </a:moveTo>
                  <a:lnTo>
                    <a:pt x="41312" y="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3"/>
            <p:cNvSpPr/>
            <p:nvPr/>
          </p:nvSpPr>
          <p:spPr>
            <a:xfrm>
              <a:off x="3991925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1" y="1"/>
                  </a:moveTo>
                  <a:lnTo>
                    <a:pt x="1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3"/>
            <p:cNvSpPr/>
            <p:nvPr/>
          </p:nvSpPr>
          <p:spPr>
            <a:xfrm>
              <a:off x="4927550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0" y="1"/>
                  </a:moveTo>
                  <a:lnTo>
                    <a:pt x="0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3"/>
            <p:cNvSpPr/>
            <p:nvPr/>
          </p:nvSpPr>
          <p:spPr>
            <a:xfrm>
              <a:off x="3978425" y="3294775"/>
              <a:ext cx="1008850" cy="90225"/>
            </a:xfrm>
            <a:custGeom>
              <a:avLst/>
              <a:gdLst/>
              <a:ahLst/>
              <a:cxnLst/>
              <a:rect l="l" t="t" r="r" b="b"/>
              <a:pathLst>
                <a:path w="40354" h="3609" extrusionOk="0">
                  <a:moveTo>
                    <a:pt x="40353" y="1"/>
                  </a:moveTo>
                  <a:lnTo>
                    <a:pt x="0" y="3208"/>
                  </a:lnTo>
                  <a:lnTo>
                    <a:pt x="209" y="3609"/>
                  </a:lnTo>
                  <a:lnTo>
                    <a:pt x="38680" y="3609"/>
                  </a:lnTo>
                  <a:lnTo>
                    <a:pt x="4035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3"/>
            <p:cNvSpPr/>
            <p:nvPr/>
          </p:nvSpPr>
          <p:spPr>
            <a:xfrm>
              <a:off x="4044225" y="2940925"/>
              <a:ext cx="152975" cy="335575"/>
            </a:xfrm>
            <a:custGeom>
              <a:avLst/>
              <a:gdLst/>
              <a:ahLst/>
              <a:cxnLst/>
              <a:rect l="l" t="t" r="r" b="b"/>
              <a:pathLst>
                <a:path w="6119" h="13423" fill="none" extrusionOk="0">
                  <a:moveTo>
                    <a:pt x="0" y="13423"/>
                  </a:moveTo>
                  <a:lnTo>
                    <a:pt x="4131" y="1"/>
                  </a:lnTo>
                  <a:lnTo>
                    <a:pt x="6119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3"/>
            <p:cNvSpPr/>
            <p:nvPr/>
          </p:nvSpPr>
          <p:spPr>
            <a:xfrm>
              <a:off x="4133550" y="2913900"/>
              <a:ext cx="28350" cy="28350"/>
            </a:xfrm>
            <a:custGeom>
              <a:avLst/>
              <a:gdLst/>
              <a:ahLst/>
              <a:cxnLst/>
              <a:rect l="l" t="t" r="r" b="b"/>
              <a:pathLst>
                <a:path w="1134" h="1134" fill="none" extrusionOk="0">
                  <a:moveTo>
                    <a:pt x="1134" y="559"/>
                  </a:moveTo>
                  <a:cubicBezTo>
                    <a:pt x="1134" y="872"/>
                    <a:pt x="872" y="1134"/>
                    <a:pt x="558" y="1134"/>
                  </a:cubicBezTo>
                  <a:cubicBezTo>
                    <a:pt x="245" y="1134"/>
                    <a:pt x="1" y="872"/>
                    <a:pt x="1" y="559"/>
                  </a:cubicBezTo>
                  <a:cubicBezTo>
                    <a:pt x="1" y="245"/>
                    <a:pt x="245" y="1"/>
                    <a:pt x="558" y="1"/>
                  </a:cubicBezTo>
                  <a:cubicBezTo>
                    <a:pt x="872" y="1"/>
                    <a:pt x="1134" y="245"/>
                    <a:pt x="1134" y="559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3"/>
            <p:cNvSpPr/>
            <p:nvPr/>
          </p:nvSpPr>
          <p:spPr>
            <a:xfrm>
              <a:off x="4146625" y="2818025"/>
              <a:ext cx="900" cy="95900"/>
            </a:xfrm>
            <a:custGeom>
              <a:avLst/>
              <a:gdLst/>
              <a:ahLst/>
              <a:cxnLst/>
              <a:rect l="l" t="t" r="r" b="b"/>
              <a:pathLst>
                <a:path w="36" h="3836" fill="none" extrusionOk="0">
                  <a:moveTo>
                    <a:pt x="35" y="3836"/>
                  </a:moveTo>
                  <a:lnTo>
                    <a:pt x="1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3"/>
            <p:cNvSpPr/>
            <p:nvPr/>
          </p:nvSpPr>
          <p:spPr>
            <a:xfrm>
              <a:off x="4736675" y="2938300"/>
              <a:ext cx="153425" cy="335575"/>
            </a:xfrm>
            <a:custGeom>
              <a:avLst/>
              <a:gdLst/>
              <a:ahLst/>
              <a:cxnLst/>
              <a:rect l="l" t="t" r="r" b="b"/>
              <a:pathLst>
                <a:path w="6137" h="13423" fill="none" extrusionOk="0">
                  <a:moveTo>
                    <a:pt x="6136" y="13423"/>
                  </a:moveTo>
                  <a:lnTo>
                    <a:pt x="2005" y="1"/>
                  </a:lnTo>
                  <a:lnTo>
                    <a:pt x="0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3"/>
            <p:cNvSpPr/>
            <p:nvPr/>
          </p:nvSpPr>
          <p:spPr>
            <a:xfrm>
              <a:off x="4771975" y="2911300"/>
              <a:ext cx="28775" cy="28775"/>
            </a:xfrm>
            <a:custGeom>
              <a:avLst/>
              <a:gdLst/>
              <a:ahLst/>
              <a:cxnLst/>
              <a:rect l="l" t="t" r="r" b="b"/>
              <a:pathLst>
                <a:path w="1151" h="1151" fill="none" extrusionOk="0">
                  <a:moveTo>
                    <a:pt x="1151" y="575"/>
                  </a:moveTo>
                  <a:cubicBezTo>
                    <a:pt x="1151" y="889"/>
                    <a:pt x="889" y="1151"/>
                    <a:pt x="576" y="1151"/>
                  </a:cubicBezTo>
                  <a:cubicBezTo>
                    <a:pt x="262" y="1151"/>
                    <a:pt x="0" y="889"/>
                    <a:pt x="0" y="575"/>
                  </a:cubicBezTo>
                  <a:cubicBezTo>
                    <a:pt x="0" y="262"/>
                    <a:pt x="262" y="0"/>
                    <a:pt x="576" y="0"/>
                  </a:cubicBezTo>
                  <a:cubicBezTo>
                    <a:pt x="889" y="0"/>
                    <a:pt x="1151" y="262"/>
                    <a:pt x="1151" y="575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3"/>
            <p:cNvSpPr/>
            <p:nvPr/>
          </p:nvSpPr>
          <p:spPr>
            <a:xfrm>
              <a:off x="4786350" y="2818900"/>
              <a:ext cx="900" cy="92425"/>
            </a:xfrm>
            <a:custGeom>
              <a:avLst/>
              <a:gdLst/>
              <a:ahLst/>
              <a:cxnLst/>
              <a:rect l="l" t="t" r="r" b="b"/>
              <a:pathLst>
                <a:path w="36" h="3697" fill="none" extrusionOk="0">
                  <a:moveTo>
                    <a:pt x="1" y="3696"/>
                  </a:moveTo>
                  <a:lnTo>
                    <a:pt x="36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46" name="Google Shape;346;p3"/>
          <p:cNvSpPr/>
          <p:nvPr/>
        </p:nvSpPr>
        <p:spPr>
          <a:xfrm>
            <a:off x="8228600" y="1615293"/>
            <a:ext cx="1247188" cy="176383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7" name="Google Shape;347;p3"/>
          <p:cNvSpPr/>
          <p:nvPr/>
        </p:nvSpPr>
        <p:spPr>
          <a:xfrm>
            <a:off x="439041" y="1246900"/>
            <a:ext cx="3816600" cy="40359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8" name="Google Shape;348;p3"/>
          <p:cNvSpPr/>
          <p:nvPr/>
        </p:nvSpPr>
        <p:spPr>
          <a:xfrm>
            <a:off x="594116" y="1408900"/>
            <a:ext cx="3506400" cy="3873900"/>
          </a:xfrm>
          <a:prstGeom prst="rect">
            <a:avLst/>
          </a:prstGeom>
          <a:noFill/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9" name="Google Shape;349;p3"/>
          <p:cNvSpPr/>
          <p:nvPr/>
        </p:nvSpPr>
        <p:spPr>
          <a:xfrm rot="-652027" flipH="1">
            <a:off x="3879724" y="4023259"/>
            <a:ext cx="2659815" cy="2478903"/>
          </a:xfrm>
          <a:custGeom>
            <a:avLst/>
            <a:gdLst/>
            <a:ahLst/>
            <a:cxnLst/>
            <a:rect l="l" t="t" r="r" b="b"/>
            <a:pathLst>
              <a:path w="17433" h="16247" extrusionOk="0">
                <a:moveTo>
                  <a:pt x="10686" y="0"/>
                </a:moveTo>
                <a:cubicBezTo>
                  <a:pt x="10372" y="157"/>
                  <a:pt x="7653" y="3382"/>
                  <a:pt x="5893" y="5038"/>
                </a:cubicBezTo>
                <a:cubicBezTo>
                  <a:pt x="4115" y="6694"/>
                  <a:pt x="1" y="9256"/>
                  <a:pt x="1" y="9256"/>
                </a:cubicBezTo>
                <a:lnTo>
                  <a:pt x="1622" y="16246"/>
                </a:lnTo>
                <a:cubicBezTo>
                  <a:pt x="1622" y="16246"/>
                  <a:pt x="6259" y="11906"/>
                  <a:pt x="6991" y="11226"/>
                </a:cubicBezTo>
                <a:cubicBezTo>
                  <a:pt x="7723" y="10529"/>
                  <a:pt x="9205" y="10163"/>
                  <a:pt x="11087" y="8420"/>
                </a:cubicBezTo>
                <a:cubicBezTo>
                  <a:pt x="12307" y="7304"/>
                  <a:pt x="12883" y="5369"/>
                  <a:pt x="12883" y="5369"/>
                </a:cubicBezTo>
                <a:cubicBezTo>
                  <a:pt x="13283" y="4829"/>
                  <a:pt x="13754" y="4323"/>
                  <a:pt x="14260" y="3853"/>
                </a:cubicBezTo>
                <a:cubicBezTo>
                  <a:pt x="15061" y="3138"/>
                  <a:pt x="17432" y="872"/>
                  <a:pt x="16805" y="349"/>
                </a:cubicBezTo>
                <a:cubicBezTo>
                  <a:pt x="16745" y="301"/>
                  <a:pt x="16658" y="279"/>
                  <a:pt x="16549" y="279"/>
                </a:cubicBezTo>
                <a:cubicBezTo>
                  <a:pt x="15517" y="279"/>
                  <a:pt x="12534" y="2249"/>
                  <a:pt x="12534" y="2249"/>
                </a:cubicBezTo>
                <a:cubicBezTo>
                  <a:pt x="12290" y="1796"/>
                  <a:pt x="10686" y="0"/>
                  <a:pt x="10686" y="0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50" name="Google Shape;350;p3"/>
          <p:cNvSpPr/>
          <p:nvPr/>
        </p:nvSpPr>
        <p:spPr>
          <a:xfrm rot="591853" flipH="1">
            <a:off x="4214334" y="4065228"/>
            <a:ext cx="464060" cy="469830"/>
          </a:xfrm>
          <a:prstGeom prst="roundRect">
            <a:avLst>
              <a:gd name="adj" fmla="val 7801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userDrawn="1">
  <p:cSld name="TITLE_AND_BODY">
    <p:spTree>
      <p:nvGrpSpPr>
        <p:cNvPr id="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4" name="Google Shape;354;p4"/>
          <p:cNvSpPr/>
          <p:nvPr/>
        </p:nvSpPr>
        <p:spPr>
          <a:xfrm>
            <a:off x="279167" y="628976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55" name="Google Shape;355;p4"/>
          <p:cNvSpPr/>
          <p:nvPr/>
        </p:nvSpPr>
        <p:spPr>
          <a:xfrm>
            <a:off x="7618077" y="205549"/>
            <a:ext cx="1248134" cy="176527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56" name="Google Shape;356;p4"/>
          <p:cNvSpPr/>
          <p:nvPr/>
        </p:nvSpPr>
        <p:spPr>
          <a:xfrm>
            <a:off x="4668974" y="406772"/>
            <a:ext cx="882209" cy="124776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57" name="Google Shape;357;p4"/>
          <p:cNvGrpSpPr/>
          <p:nvPr/>
        </p:nvGrpSpPr>
        <p:grpSpPr>
          <a:xfrm flipH="1">
            <a:off x="-13955" y="1343012"/>
            <a:ext cx="2889683" cy="3889979"/>
            <a:chOff x="3074425" y="836100"/>
            <a:chExt cx="1472075" cy="1981650"/>
          </a:xfrm>
        </p:grpSpPr>
        <p:sp>
          <p:nvSpPr>
            <p:cNvPr id="358" name="Google Shape;358;p4"/>
            <p:cNvSpPr/>
            <p:nvPr/>
          </p:nvSpPr>
          <p:spPr>
            <a:xfrm>
              <a:off x="4381300" y="1216050"/>
              <a:ext cx="165200" cy="1601700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4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4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4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4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4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4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4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66" name="Google Shape;366;p4"/>
          <p:cNvGrpSpPr/>
          <p:nvPr/>
        </p:nvGrpSpPr>
        <p:grpSpPr>
          <a:xfrm flipH="1">
            <a:off x="6921757" y="461100"/>
            <a:ext cx="2222252" cy="4838326"/>
            <a:chOff x="1622025" y="238125"/>
            <a:chExt cx="746825" cy="1626000"/>
          </a:xfrm>
        </p:grpSpPr>
        <p:sp>
          <p:nvSpPr>
            <p:cNvPr id="367" name="Google Shape;367;p4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4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4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4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4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72" name="Google Shape;372;p4"/>
          <p:cNvGrpSpPr/>
          <p:nvPr/>
        </p:nvGrpSpPr>
        <p:grpSpPr>
          <a:xfrm>
            <a:off x="3060821" y="1495402"/>
            <a:ext cx="3675652" cy="3889979"/>
            <a:chOff x="3074425" y="836100"/>
            <a:chExt cx="1863732" cy="1981650"/>
          </a:xfrm>
        </p:grpSpPr>
        <p:sp>
          <p:nvSpPr>
            <p:cNvPr id="373" name="Google Shape;373;p4"/>
            <p:cNvSpPr/>
            <p:nvPr/>
          </p:nvSpPr>
          <p:spPr>
            <a:xfrm>
              <a:off x="4381317" y="1606358"/>
              <a:ext cx="556840" cy="1211366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4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5" name="Google Shape;375;p4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6" name="Google Shape;376;p4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4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4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4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4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userDrawn="1">
  <p:cSld name="TITLE_AND_TWO_COLUMNS">
    <p:spTree>
      <p:nvGrpSpPr>
        <p:cNvPr id="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87" name="Google Shape;387;p5"/>
          <p:cNvGrpSpPr/>
          <p:nvPr/>
        </p:nvGrpSpPr>
        <p:grpSpPr>
          <a:xfrm flipH="1">
            <a:off x="1975003" y="1458991"/>
            <a:ext cx="4045976" cy="3889979"/>
            <a:chOff x="3074425" y="836100"/>
            <a:chExt cx="1863732" cy="1981650"/>
          </a:xfrm>
        </p:grpSpPr>
        <p:sp>
          <p:nvSpPr>
            <p:cNvPr id="388" name="Google Shape;388;p5"/>
            <p:cNvSpPr/>
            <p:nvPr/>
          </p:nvSpPr>
          <p:spPr>
            <a:xfrm>
              <a:off x="4381317" y="1606358"/>
              <a:ext cx="556840" cy="1211366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5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5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5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5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3" name="Google Shape;393;p5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4" name="Google Shape;394;p5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5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96" name="Google Shape;396;p5"/>
          <p:cNvGrpSpPr/>
          <p:nvPr/>
        </p:nvGrpSpPr>
        <p:grpSpPr>
          <a:xfrm flipH="1">
            <a:off x="7416682" y="86363"/>
            <a:ext cx="2222252" cy="4838326"/>
            <a:chOff x="1622025" y="238125"/>
            <a:chExt cx="746825" cy="1626000"/>
          </a:xfrm>
        </p:grpSpPr>
        <p:sp>
          <p:nvSpPr>
            <p:cNvPr id="397" name="Google Shape;397;p5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5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5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5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5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02" name="Google Shape;402;p5"/>
          <p:cNvGrpSpPr/>
          <p:nvPr/>
        </p:nvGrpSpPr>
        <p:grpSpPr>
          <a:xfrm flipH="1">
            <a:off x="-195446" y="905495"/>
            <a:ext cx="1941800" cy="3493159"/>
            <a:chOff x="3074425" y="1038250"/>
            <a:chExt cx="989200" cy="1779500"/>
          </a:xfrm>
        </p:grpSpPr>
        <p:sp>
          <p:nvSpPr>
            <p:cNvPr id="403" name="Google Shape;403;p5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4" name="Google Shape;404;p5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5" name="Google Shape;405;p5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6" name="Google Shape;406;p5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7" name="Google Shape;407;p5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08" name="Google Shape;408;p5"/>
          <p:cNvSpPr/>
          <p:nvPr/>
        </p:nvSpPr>
        <p:spPr>
          <a:xfrm flipH="1">
            <a:off x="7322708" y="539501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09" name="Google Shape;409;p5"/>
          <p:cNvSpPr/>
          <p:nvPr/>
        </p:nvSpPr>
        <p:spPr>
          <a:xfrm flipH="1">
            <a:off x="481192" y="198967"/>
            <a:ext cx="1625922" cy="229945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10" name="Google Shape;410;p5"/>
          <p:cNvSpPr/>
          <p:nvPr/>
        </p:nvSpPr>
        <p:spPr>
          <a:xfrm>
            <a:off x="0" y="4879925"/>
            <a:ext cx="9144000" cy="2637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411" name="Google Shape;411;p5"/>
          <p:cNvGrpSpPr/>
          <p:nvPr/>
        </p:nvGrpSpPr>
        <p:grpSpPr>
          <a:xfrm>
            <a:off x="-381000" y="3162504"/>
            <a:ext cx="9870375" cy="1746000"/>
            <a:chOff x="-381000" y="2898432"/>
            <a:chExt cx="9870375" cy="1746000"/>
          </a:xfrm>
        </p:grpSpPr>
        <p:grpSp>
          <p:nvGrpSpPr>
            <p:cNvPr id="412" name="Google Shape;412;p5"/>
            <p:cNvGrpSpPr/>
            <p:nvPr/>
          </p:nvGrpSpPr>
          <p:grpSpPr>
            <a:xfrm>
              <a:off x="-381000" y="3189432"/>
              <a:ext cx="9870375" cy="1455000"/>
              <a:chOff x="-381000" y="3189432"/>
              <a:chExt cx="9870375" cy="1455000"/>
            </a:xfrm>
          </p:grpSpPr>
          <p:grpSp>
            <p:nvGrpSpPr>
              <p:cNvPr id="413" name="Google Shape;413;p5"/>
              <p:cNvGrpSpPr/>
              <p:nvPr/>
            </p:nvGrpSpPr>
            <p:grpSpPr>
              <a:xfrm>
                <a:off x="-381000" y="3189432"/>
                <a:ext cx="9870375" cy="1455000"/>
                <a:chOff x="-381000" y="2758675"/>
                <a:chExt cx="9870375" cy="1455000"/>
              </a:xfrm>
            </p:grpSpPr>
            <p:sp>
              <p:nvSpPr>
                <p:cNvPr id="414" name="Google Shape;414;p5"/>
                <p:cNvSpPr/>
                <p:nvPr/>
              </p:nvSpPr>
              <p:spPr>
                <a:xfrm>
                  <a:off x="1524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15" name="Google Shape;415;p5"/>
                <p:cNvSpPr/>
                <p:nvPr/>
              </p:nvSpPr>
              <p:spPr>
                <a:xfrm>
                  <a:off x="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16" name="Google Shape;416;p5"/>
                <p:cNvSpPr/>
                <p:nvPr/>
              </p:nvSpPr>
              <p:spPr>
                <a:xfrm>
                  <a:off x="762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17" name="Google Shape;417;p5"/>
                <p:cNvSpPr/>
                <p:nvPr/>
              </p:nvSpPr>
              <p:spPr>
                <a:xfrm>
                  <a:off x="3810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18" name="Google Shape;418;p5"/>
                <p:cNvSpPr/>
                <p:nvPr/>
              </p:nvSpPr>
              <p:spPr>
                <a:xfrm>
                  <a:off x="2286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19" name="Google Shape;419;p5"/>
                <p:cNvSpPr/>
                <p:nvPr/>
              </p:nvSpPr>
              <p:spPr>
                <a:xfrm>
                  <a:off x="3048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0" name="Google Shape;420;p5"/>
                <p:cNvSpPr/>
                <p:nvPr/>
              </p:nvSpPr>
              <p:spPr>
                <a:xfrm>
                  <a:off x="6096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1" name="Google Shape;421;p5"/>
                <p:cNvSpPr/>
                <p:nvPr/>
              </p:nvSpPr>
              <p:spPr>
                <a:xfrm>
                  <a:off x="4572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2" name="Google Shape;422;p5"/>
                <p:cNvSpPr/>
                <p:nvPr/>
              </p:nvSpPr>
              <p:spPr>
                <a:xfrm>
                  <a:off x="5334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3" name="Google Shape;423;p5"/>
                <p:cNvSpPr/>
                <p:nvPr/>
              </p:nvSpPr>
              <p:spPr>
                <a:xfrm>
                  <a:off x="7620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4" name="Google Shape;424;p5"/>
                <p:cNvSpPr/>
                <p:nvPr/>
              </p:nvSpPr>
              <p:spPr>
                <a:xfrm>
                  <a:off x="6858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5" name="Google Shape;425;p5"/>
                <p:cNvSpPr/>
                <p:nvPr/>
              </p:nvSpPr>
              <p:spPr>
                <a:xfrm>
                  <a:off x="8382000" y="3922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6" name="Google Shape;426;p5"/>
                <p:cNvSpPr/>
                <p:nvPr/>
              </p:nvSpPr>
              <p:spPr>
                <a:xfrm>
                  <a:off x="1869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7" name="Google Shape;427;p5"/>
                <p:cNvSpPr/>
                <p:nvPr/>
              </p:nvSpPr>
              <p:spPr>
                <a:xfrm>
                  <a:off x="3764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8" name="Google Shape;428;p5"/>
                <p:cNvSpPr/>
                <p:nvPr/>
              </p:nvSpPr>
              <p:spPr>
                <a:xfrm>
                  <a:off x="1107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29" name="Google Shape;429;p5"/>
                <p:cNvSpPr/>
                <p:nvPr/>
              </p:nvSpPr>
              <p:spPr>
                <a:xfrm>
                  <a:off x="4155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0" name="Google Shape;430;p5"/>
                <p:cNvSpPr/>
                <p:nvPr/>
              </p:nvSpPr>
              <p:spPr>
                <a:xfrm>
                  <a:off x="2631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1" name="Google Shape;431;p5"/>
                <p:cNvSpPr/>
                <p:nvPr/>
              </p:nvSpPr>
              <p:spPr>
                <a:xfrm>
                  <a:off x="3393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2" name="Google Shape;432;p5"/>
                <p:cNvSpPr/>
                <p:nvPr/>
              </p:nvSpPr>
              <p:spPr>
                <a:xfrm>
                  <a:off x="6441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3" name="Google Shape;433;p5"/>
                <p:cNvSpPr/>
                <p:nvPr/>
              </p:nvSpPr>
              <p:spPr>
                <a:xfrm>
                  <a:off x="4917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4" name="Google Shape;434;p5"/>
                <p:cNvSpPr/>
                <p:nvPr/>
              </p:nvSpPr>
              <p:spPr>
                <a:xfrm>
                  <a:off x="5679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5" name="Google Shape;435;p5"/>
                <p:cNvSpPr/>
                <p:nvPr/>
              </p:nvSpPr>
              <p:spPr>
                <a:xfrm>
                  <a:off x="7965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6" name="Google Shape;436;p5"/>
                <p:cNvSpPr/>
                <p:nvPr/>
              </p:nvSpPr>
              <p:spPr>
                <a:xfrm>
                  <a:off x="7203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7" name="Google Shape;437;p5"/>
                <p:cNvSpPr/>
                <p:nvPr/>
              </p:nvSpPr>
              <p:spPr>
                <a:xfrm>
                  <a:off x="8727375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8" name="Google Shape;438;p5"/>
                <p:cNvSpPr/>
                <p:nvPr/>
              </p:nvSpPr>
              <p:spPr>
                <a:xfrm>
                  <a:off x="-381000" y="3631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9" name="Google Shape;439;p5"/>
                <p:cNvSpPr/>
                <p:nvPr/>
              </p:nvSpPr>
              <p:spPr>
                <a:xfrm>
                  <a:off x="1524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0" name="Google Shape;440;p5"/>
                <p:cNvSpPr/>
                <p:nvPr/>
              </p:nvSpPr>
              <p:spPr>
                <a:xfrm>
                  <a:off x="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1" name="Google Shape;441;p5"/>
                <p:cNvSpPr/>
                <p:nvPr/>
              </p:nvSpPr>
              <p:spPr>
                <a:xfrm>
                  <a:off x="76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2" name="Google Shape;442;p5"/>
                <p:cNvSpPr/>
                <p:nvPr/>
              </p:nvSpPr>
              <p:spPr>
                <a:xfrm>
                  <a:off x="3810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3" name="Google Shape;443;p5"/>
                <p:cNvSpPr/>
                <p:nvPr/>
              </p:nvSpPr>
              <p:spPr>
                <a:xfrm>
                  <a:off x="2286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4" name="Google Shape;444;p5"/>
                <p:cNvSpPr/>
                <p:nvPr/>
              </p:nvSpPr>
              <p:spPr>
                <a:xfrm>
                  <a:off x="3048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5" name="Google Shape;445;p5"/>
                <p:cNvSpPr/>
                <p:nvPr/>
              </p:nvSpPr>
              <p:spPr>
                <a:xfrm>
                  <a:off x="6096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6" name="Google Shape;446;p5"/>
                <p:cNvSpPr/>
                <p:nvPr/>
              </p:nvSpPr>
              <p:spPr>
                <a:xfrm>
                  <a:off x="457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7" name="Google Shape;447;p5"/>
                <p:cNvSpPr/>
                <p:nvPr/>
              </p:nvSpPr>
              <p:spPr>
                <a:xfrm>
                  <a:off x="5334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8" name="Google Shape;448;p5"/>
                <p:cNvSpPr/>
                <p:nvPr/>
              </p:nvSpPr>
              <p:spPr>
                <a:xfrm>
                  <a:off x="7620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49" name="Google Shape;449;p5"/>
                <p:cNvSpPr/>
                <p:nvPr/>
              </p:nvSpPr>
              <p:spPr>
                <a:xfrm>
                  <a:off x="6858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0" name="Google Shape;450;p5"/>
                <p:cNvSpPr/>
                <p:nvPr/>
              </p:nvSpPr>
              <p:spPr>
                <a:xfrm>
                  <a:off x="838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1" name="Google Shape;451;p5"/>
                <p:cNvSpPr/>
                <p:nvPr/>
              </p:nvSpPr>
              <p:spPr>
                <a:xfrm>
                  <a:off x="1869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2" name="Google Shape;452;p5"/>
                <p:cNvSpPr/>
                <p:nvPr/>
              </p:nvSpPr>
              <p:spPr>
                <a:xfrm>
                  <a:off x="3764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3" name="Google Shape;453;p5"/>
                <p:cNvSpPr/>
                <p:nvPr/>
              </p:nvSpPr>
              <p:spPr>
                <a:xfrm>
                  <a:off x="1107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4" name="Google Shape;454;p5"/>
                <p:cNvSpPr/>
                <p:nvPr/>
              </p:nvSpPr>
              <p:spPr>
                <a:xfrm>
                  <a:off x="7965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5" name="Google Shape;455;p5"/>
                <p:cNvSpPr/>
                <p:nvPr/>
              </p:nvSpPr>
              <p:spPr>
                <a:xfrm>
                  <a:off x="7203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6" name="Google Shape;456;p5"/>
                <p:cNvSpPr/>
                <p:nvPr/>
              </p:nvSpPr>
              <p:spPr>
                <a:xfrm>
                  <a:off x="8727375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7" name="Google Shape;457;p5"/>
                <p:cNvSpPr/>
                <p:nvPr/>
              </p:nvSpPr>
              <p:spPr>
                <a:xfrm>
                  <a:off x="-381000" y="3049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8" name="Google Shape;458;p5"/>
                <p:cNvSpPr/>
                <p:nvPr/>
              </p:nvSpPr>
              <p:spPr>
                <a:xfrm>
                  <a:off x="7620000" y="2758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59" name="Google Shape;459;p5"/>
                <p:cNvSpPr/>
                <p:nvPr/>
              </p:nvSpPr>
              <p:spPr>
                <a:xfrm>
                  <a:off x="8382000" y="2758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60" name="Google Shape;460;p5"/>
                <p:cNvSpPr/>
                <p:nvPr/>
              </p:nvSpPr>
              <p:spPr>
                <a:xfrm>
                  <a:off x="0" y="2758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461" name="Google Shape;461;p5"/>
              <p:cNvGrpSpPr/>
              <p:nvPr/>
            </p:nvGrpSpPr>
            <p:grpSpPr>
              <a:xfrm>
                <a:off x="762000" y="3189432"/>
                <a:ext cx="1524000" cy="291000"/>
                <a:chOff x="762000" y="3340675"/>
                <a:chExt cx="1524000" cy="291000"/>
              </a:xfrm>
            </p:grpSpPr>
            <p:sp>
              <p:nvSpPr>
                <p:cNvPr id="462" name="Google Shape;462;p5"/>
                <p:cNvSpPr/>
                <p:nvPr/>
              </p:nvSpPr>
              <p:spPr>
                <a:xfrm>
                  <a:off x="1524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63" name="Google Shape;463;p5"/>
                <p:cNvSpPr/>
                <p:nvPr/>
              </p:nvSpPr>
              <p:spPr>
                <a:xfrm>
                  <a:off x="762000" y="3340675"/>
                  <a:ext cx="762000" cy="291000"/>
                </a:xfrm>
                <a:prstGeom prst="rect">
                  <a:avLst/>
                </a:prstGeom>
                <a:solidFill>
                  <a:schemeClr val="dk2"/>
                </a:solidFill>
                <a:ln w="9525" cap="flat" cmpd="sng">
                  <a:solidFill>
                    <a:schemeClr val="lt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</p:grpSp>
        <p:grpSp>
          <p:nvGrpSpPr>
            <p:cNvPr id="464" name="Google Shape;464;p5"/>
            <p:cNvGrpSpPr/>
            <p:nvPr/>
          </p:nvGrpSpPr>
          <p:grpSpPr>
            <a:xfrm>
              <a:off x="7965375" y="2898432"/>
              <a:ext cx="1524000" cy="291000"/>
              <a:chOff x="7965375" y="3049675"/>
              <a:chExt cx="1524000" cy="291000"/>
            </a:xfrm>
          </p:grpSpPr>
          <p:sp>
            <p:nvSpPr>
              <p:cNvPr id="465" name="Google Shape;465;p5"/>
              <p:cNvSpPr/>
              <p:nvPr/>
            </p:nvSpPr>
            <p:spPr>
              <a:xfrm>
                <a:off x="7965375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6" name="Google Shape;466;p5"/>
              <p:cNvSpPr/>
              <p:nvPr/>
            </p:nvSpPr>
            <p:spPr>
              <a:xfrm>
                <a:off x="8727375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467" name="Google Shape;467;p5"/>
            <p:cNvGrpSpPr/>
            <p:nvPr/>
          </p:nvGrpSpPr>
          <p:grpSpPr>
            <a:xfrm>
              <a:off x="-381000" y="2902607"/>
              <a:ext cx="1519475" cy="291000"/>
              <a:chOff x="-381000" y="3049675"/>
              <a:chExt cx="1519475" cy="291000"/>
            </a:xfrm>
          </p:grpSpPr>
          <p:sp>
            <p:nvSpPr>
              <p:cNvPr id="468" name="Google Shape;468;p5"/>
              <p:cNvSpPr/>
              <p:nvPr/>
            </p:nvSpPr>
            <p:spPr>
              <a:xfrm>
                <a:off x="376475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" name="Google Shape;469;p5"/>
              <p:cNvSpPr/>
              <p:nvPr/>
            </p:nvSpPr>
            <p:spPr>
              <a:xfrm>
                <a:off x="-381000" y="3049675"/>
                <a:ext cx="762000" cy="291000"/>
              </a:xfrm>
              <a:prstGeom prst="rect">
                <a:avLst/>
              </a:prstGeom>
              <a:solidFill>
                <a:schemeClr val="dk2"/>
              </a:solidFill>
              <a:ln w="9525" cap="flat" cmpd="sng">
                <a:solidFill>
                  <a:schemeClr val="lt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470" name="Google Shape;470;p5"/>
          <p:cNvSpPr/>
          <p:nvPr/>
        </p:nvSpPr>
        <p:spPr>
          <a:xfrm>
            <a:off x="0" y="3178097"/>
            <a:ext cx="3621300" cy="1746000"/>
          </a:xfrm>
          <a:prstGeom prst="rtTriangle">
            <a:avLst/>
          </a:prstGeom>
          <a:solidFill>
            <a:srgbClr val="000000">
              <a:alpha val="485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71" name="Google Shape;471;p5"/>
          <p:cNvSpPr/>
          <p:nvPr/>
        </p:nvSpPr>
        <p:spPr>
          <a:xfrm flipH="1">
            <a:off x="0" y="4427347"/>
            <a:ext cx="1060721" cy="492044"/>
          </a:xfrm>
          <a:custGeom>
            <a:avLst/>
            <a:gdLst/>
            <a:ahLst/>
            <a:cxnLst/>
            <a:rect l="l" t="t" r="r" b="b"/>
            <a:pathLst>
              <a:path w="11087" h="5143" extrusionOk="0">
                <a:moveTo>
                  <a:pt x="11087" y="0"/>
                </a:moveTo>
                <a:cubicBezTo>
                  <a:pt x="10790" y="35"/>
                  <a:pt x="10511" y="105"/>
                  <a:pt x="10232" y="192"/>
                </a:cubicBezTo>
                <a:cubicBezTo>
                  <a:pt x="8611" y="715"/>
                  <a:pt x="7164" y="1813"/>
                  <a:pt x="6084" y="3121"/>
                </a:cubicBezTo>
                <a:cubicBezTo>
                  <a:pt x="5658" y="2742"/>
                  <a:pt x="5079" y="2596"/>
                  <a:pt x="4490" y="2596"/>
                </a:cubicBezTo>
                <a:cubicBezTo>
                  <a:pt x="4211" y="2596"/>
                  <a:pt x="3930" y="2629"/>
                  <a:pt x="3661" y="2685"/>
                </a:cubicBezTo>
                <a:cubicBezTo>
                  <a:pt x="2179" y="3016"/>
                  <a:pt x="872" y="3887"/>
                  <a:pt x="0" y="5143"/>
                </a:cubicBezTo>
                <a:lnTo>
                  <a:pt x="11087" y="5143"/>
                </a:lnTo>
                <a:lnTo>
                  <a:pt x="1108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72" name="Google Shape;472;p5"/>
          <p:cNvSpPr/>
          <p:nvPr/>
        </p:nvSpPr>
        <p:spPr>
          <a:xfrm flipH="1">
            <a:off x="2306815" y="4820290"/>
            <a:ext cx="2036911" cy="361376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73" name="Google Shape;473;p5"/>
          <p:cNvSpPr/>
          <p:nvPr/>
        </p:nvSpPr>
        <p:spPr>
          <a:xfrm flipH="1">
            <a:off x="7416684" y="4603997"/>
            <a:ext cx="1727303" cy="361353"/>
          </a:xfrm>
          <a:custGeom>
            <a:avLst/>
            <a:gdLst/>
            <a:ahLst/>
            <a:cxnLst/>
            <a:rect l="l" t="t" r="r" b="b"/>
            <a:pathLst>
              <a:path w="43561" h="9113" extrusionOk="0">
                <a:moveTo>
                  <a:pt x="21427" y="0"/>
                </a:moveTo>
                <a:cubicBezTo>
                  <a:pt x="20938" y="0"/>
                  <a:pt x="20447" y="28"/>
                  <a:pt x="19959" y="83"/>
                </a:cubicBezTo>
                <a:cubicBezTo>
                  <a:pt x="16072" y="554"/>
                  <a:pt x="12638" y="2803"/>
                  <a:pt x="10616" y="6149"/>
                </a:cubicBezTo>
                <a:cubicBezTo>
                  <a:pt x="10058" y="5452"/>
                  <a:pt x="9378" y="5365"/>
                  <a:pt x="8576" y="4947"/>
                </a:cubicBezTo>
                <a:cubicBezTo>
                  <a:pt x="7417" y="4361"/>
                  <a:pt x="6105" y="4015"/>
                  <a:pt x="4806" y="4015"/>
                </a:cubicBezTo>
                <a:cubicBezTo>
                  <a:pt x="4249" y="4015"/>
                  <a:pt x="3694" y="4079"/>
                  <a:pt x="3155" y="4215"/>
                </a:cubicBezTo>
                <a:cubicBezTo>
                  <a:pt x="1917" y="4511"/>
                  <a:pt x="819" y="5191"/>
                  <a:pt x="0" y="6149"/>
                </a:cubicBezTo>
                <a:lnTo>
                  <a:pt x="0" y="9113"/>
                </a:lnTo>
                <a:lnTo>
                  <a:pt x="43404" y="8991"/>
                </a:lnTo>
                <a:cubicBezTo>
                  <a:pt x="43561" y="8991"/>
                  <a:pt x="42968" y="8468"/>
                  <a:pt x="43125" y="8468"/>
                </a:cubicBezTo>
                <a:cubicBezTo>
                  <a:pt x="41626" y="6463"/>
                  <a:pt x="39848" y="4598"/>
                  <a:pt x="37582" y="3552"/>
                </a:cubicBezTo>
                <a:cubicBezTo>
                  <a:pt x="36461" y="3026"/>
                  <a:pt x="35204" y="2731"/>
                  <a:pt x="33966" y="2731"/>
                </a:cubicBezTo>
                <a:cubicBezTo>
                  <a:pt x="32701" y="2731"/>
                  <a:pt x="31457" y="3039"/>
                  <a:pt x="30400" y="3727"/>
                </a:cubicBezTo>
                <a:cubicBezTo>
                  <a:pt x="28103" y="1293"/>
                  <a:pt x="24784" y="0"/>
                  <a:pt x="2142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474" name="Google Shape;474;p5"/>
          <p:cNvGrpSpPr/>
          <p:nvPr/>
        </p:nvGrpSpPr>
        <p:grpSpPr>
          <a:xfrm>
            <a:off x="4885811" y="4153655"/>
            <a:ext cx="678436" cy="831316"/>
            <a:chOff x="2876954" y="198975"/>
            <a:chExt cx="2854169" cy="3497334"/>
          </a:xfrm>
        </p:grpSpPr>
        <p:sp>
          <p:nvSpPr>
            <p:cNvPr id="475" name="Google Shape;475;p5"/>
            <p:cNvSpPr/>
            <p:nvPr/>
          </p:nvSpPr>
          <p:spPr>
            <a:xfrm>
              <a:off x="2876954" y="3420731"/>
              <a:ext cx="2854169" cy="275579"/>
            </a:xfrm>
            <a:custGeom>
              <a:avLst/>
              <a:gdLst/>
              <a:ahLst/>
              <a:cxnLst/>
              <a:rect l="l" t="t" r="r" b="b"/>
              <a:pathLst>
                <a:path w="5541" h="535" extrusionOk="0">
                  <a:moveTo>
                    <a:pt x="1" y="0"/>
                  </a:moveTo>
                  <a:lnTo>
                    <a:pt x="1" y="535"/>
                  </a:lnTo>
                  <a:lnTo>
                    <a:pt x="5541" y="535"/>
                  </a:lnTo>
                  <a:lnTo>
                    <a:pt x="554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6" name="Google Shape;476;p5"/>
            <p:cNvSpPr/>
            <p:nvPr/>
          </p:nvSpPr>
          <p:spPr>
            <a:xfrm>
              <a:off x="3091750" y="198975"/>
              <a:ext cx="2424576" cy="3236888"/>
            </a:xfrm>
            <a:custGeom>
              <a:avLst/>
              <a:gdLst/>
              <a:ahLst/>
              <a:cxnLst/>
              <a:rect l="l" t="t" r="r" b="b"/>
              <a:pathLst>
                <a:path w="4707" h="6284" extrusionOk="0">
                  <a:moveTo>
                    <a:pt x="2360" y="0"/>
                  </a:moveTo>
                  <a:lnTo>
                    <a:pt x="1" y="6283"/>
                  </a:lnTo>
                  <a:lnTo>
                    <a:pt x="4707" y="6283"/>
                  </a:lnTo>
                  <a:lnTo>
                    <a:pt x="236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7" name="Google Shape;477;p5"/>
            <p:cNvSpPr/>
            <p:nvPr/>
          </p:nvSpPr>
          <p:spPr>
            <a:xfrm>
              <a:off x="3568733" y="1810207"/>
              <a:ext cx="1471126" cy="356449"/>
            </a:xfrm>
            <a:custGeom>
              <a:avLst/>
              <a:gdLst/>
              <a:ahLst/>
              <a:cxnLst/>
              <a:rect l="l" t="t" r="r" b="b"/>
              <a:pathLst>
                <a:path w="2856" h="692" extrusionOk="0">
                  <a:moveTo>
                    <a:pt x="261" y="1"/>
                  </a:moveTo>
                  <a:lnTo>
                    <a:pt x="0" y="692"/>
                  </a:lnTo>
                  <a:lnTo>
                    <a:pt x="2855" y="692"/>
                  </a:lnTo>
                  <a:lnTo>
                    <a:pt x="2607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8" name="Google Shape;478;p5"/>
            <p:cNvSpPr/>
            <p:nvPr/>
          </p:nvSpPr>
          <p:spPr>
            <a:xfrm>
              <a:off x="3803618" y="1172513"/>
              <a:ext cx="1000839" cy="356449"/>
            </a:xfrm>
            <a:custGeom>
              <a:avLst/>
              <a:gdLst/>
              <a:ahLst/>
              <a:cxnLst/>
              <a:rect l="l" t="t" r="r" b="b"/>
              <a:pathLst>
                <a:path w="1943" h="692" extrusionOk="0">
                  <a:moveTo>
                    <a:pt x="261" y="0"/>
                  </a:moveTo>
                  <a:lnTo>
                    <a:pt x="1" y="691"/>
                  </a:lnTo>
                  <a:lnTo>
                    <a:pt x="1943" y="691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79" name="Google Shape;479;p5"/>
          <p:cNvGrpSpPr/>
          <p:nvPr/>
        </p:nvGrpSpPr>
        <p:grpSpPr>
          <a:xfrm>
            <a:off x="5657936" y="4223030"/>
            <a:ext cx="678436" cy="831316"/>
            <a:chOff x="2876954" y="198975"/>
            <a:chExt cx="2854169" cy="3497334"/>
          </a:xfrm>
        </p:grpSpPr>
        <p:sp>
          <p:nvSpPr>
            <p:cNvPr id="480" name="Google Shape;480;p5"/>
            <p:cNvSpPr/>
            <p:nvPr/>
          </p:nvSpPr>
          <p:spPr>
            <a:xfrm>
              <a:off x="2876954" y="3420731"/>
              <a:ext cx="2854169" cy="275579"/>
            </a:xfrm>
            <a:custGeom>
              <a:avLst/>
              <a:gdLst/>
              <a:ahLst/>
              <a:cxnLst/>
              <a:rect l="l" t="t" r="r" b="b"/>
              <a:pathLst>
                <a:path w="5541" h="535" extrusionOk="0">
                  <a:moveTo>
                    <a:pt x="1" y="0"/>
                  </a:moveTo>
                  <a:lnTo>
                    <a:pt x="1" y="535"/>
                  </a:lnTo>
                  <a:lnTo>
                    <a:pt x="5541" y="535"/>
                  </a:lnTo>
                  <a:lnTo>
                    <a:pt x="554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1" name="Google Shape;481;p5"/>
            <p:cNvSpPr/>
            <p:nvPr/>
          </p:nvSpPr>
          <p:spPr>
            <a:xfrm>
              <a:off x="3091750" y="198975"/>
              <a:ext cx="2424576" cy="3236888"/>
            </a:xfrm>
            <a:custGeom>
              <a:avLst/>
              <a:gdLst/>
              <a:ahLst/>
              <a:cxnLst/>
              <a:rect l="l" t="t" r="r" b="b"/>
              <a:pathLst>
                <a:path w="4707" h="6284" extrusionOk="0">
                  <a:moveTo>
                    <a:pt x="2360" y="0"/>
                  </a:moveTo>
                  <a:lnTo>
                    <a:pt x="1" y="6283"/>
                  </a:lnTo>
                  <a:lnTo>
                    <a:pt x="4707" y="6283"/>
                  </a:lnTo>
                  <a:lnTo>
                    <a:pt x="236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2" name="Google Shape;482;p5"/>
            <p:cNvSpPr/>
            <p:nvPr/>
          </p:nvSpPr>
          <p:spPr>
            <a:xfrm>
              <a:off x="3568733" y="1810207"/>
              <a:ext cx="1471126" cy="356449"/>
            </a:xfrm>
            <a:custGeom>
              <a:avLst/>
              <a:gdLst/>
              <a:ahLst/>
              <a:cxnLst/>
              <a:rect l="l" t="t" r="r" b="b"/>
              <a:pathLst>
                <a:path w="2856" h="692" extrusionOk="0">
                  <a:moveTo>
                    <a:pt x="261" y="1"/>
                  </a:moveTo>
                  <a:lnTo>
                    <a:pt x="0" y="692"/>
                  </a:lnTo>
                  <a:lnTo>
                    <a:pt x="2855" y="692"/>
                  </a:lnTo>
                  <a:lnTo>
                    <a:pt x="2607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3" name="Google Shape;483;p5"/>
            <p:cNvSpPr/>
            <p:nvPr/>
          </p:nvSpPr>
          <p:spPr>
            <a:xfrm>
              <a:off x="3803618" y="1172513"/>
              <a:ext cx="1000839" cy="356449"/>
            </a:xfrm>
            <a:custGeom>
              <a:avLst/>
              <a:gdLst/>
              <a:ahLst/>
              <a:cxnLst/>
              <a:rect l="l" t="t" r="r" b="b"/>
              <a:pathLst>
                <a:path w="1943" h="692" extrusionOk="0">
                  <a:moveTo>
                    <a:pt x="261" y="0"/>
                  </a:moveTo>
                  <a:lnTo>
                    <a:pt x="1" y="691"/>
                  </a:lnTo>
                  <a:lnTo>
                    <a:pt x="1943" y="691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 userDrawn="1">
  <p:cSld name="ONE_COLUMN_TEXT">
    <p:spTree>
      <p:nvGrpSpPr>
        <p:cNvPr id="1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5" name="Google Shape;545;p7"/>
          <p:cNvGrpSpPr/>
          <p:nvPr/>
        </p:nvGrpSpPr>
        <p:grpSpPr>
          <a:xfrm>
            <a:off x="3" y="1253641"/>
            <a:ext cx="4045976" cy="3889979"/>
            <a:chOff x="3074425" y="836100"/>
            <a:chExt cx="1863732" cy="1981650"/>
          </a:xfrm>
        </p:grpSpPr>
        <p:sp>
          <p:nvSpPr>
            <p:cNvPr id="546" name="Google Shape;546;p7"/>
            <p:cNvSpPr/>
            <p:nvPr/>
          </p:nvSpPr>
          <p:spPr>
            <a:xfrm>
              <a:off x="4381317" y="1606358"/>
              <a:ext cx="556840" cy="1211366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7" name="Google Shape;547;p7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8" name="Google Shape;548;p7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9" name="Google Shape;549;p7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0" name="Google Shape;550;p7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1" name="Google Shape;551;p7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2" name="Google Shape;552;p7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3" name="Google Shape;553;p7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554" name="Google Shape;554;p7"/>
          <p:cNvGrpSpPr/>
          <p:nvPr/>
        </p:nvGrpSpPr>
        <p:grpSpPr>
          <a:xfrm flipH="1">
            <a:off x="-587592" y="-795558"/>
            <a:ext cx="3285468" cy="5265540"/>
            <a:chOff x="5212325" y="1924475"/>
            <a:chExt cx="1870250" cy="2997575"/>
          </a:xfrm>
        </p:grpSpPr>
        <p:sp>
          <p:nvSpPr>
            <p:cNvPr id="555" name="Google Shape;555;p7"/>
            <p:cNvSpPr/>
            <p:nvPr/>
          </p:nvSpPr>
          <p:spPr>
            <a:xfrm>
              <a:off x="5239925" y="1945525"/>
              <a:ext cx="1828150" cy="497875"/>
            </a:xfrm>
            <a:custGeom>
              <a:avLst/>
              <a:gdLst/>
              <a:ahLst/>
              <a:cxnLst/>
              <a:rect l="l" t="t" r="r" b="b"/>
              <a:pathLst>
                <a:path w="73126" h="19915" fill="none" extrusionOk="0">
                  <a:moveTo>
                    <a:pt x="0" y="19915"/>
                  </a:moveTo>
                  <a:lnTo>
                    <a:pt x="51639" y="1"/>
                  </a:lnTo>
                  <a:lnTo>
                    <a:pt x="73126" y="19915"/>
                  </a:lnTo>
                </a:path>
              </a:pathLst>
            </a:custGeom>
            <a:noFill/>
            <a:ln w="6550" cap="flat" cmpd="sng">
              <a:solidFill>
                <a:schemeClr val="lt1"/>
              </a:solidFill>
              <a:prstDash val="solid"/>
              <a:miter lim="18716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6" name="Google Shape;556;p7"/>
            <p:cNvSpPr/>
            <p:nvPr/>
          </p:nvSpPr>
          <p:spPr>
            <a:xfrm>
              <a:off x="6549602" y="2055479"/>
              <a:ext cx="26703" cy="2866571"/>
            </a:xfrm>
            <a:custGeom>
              <a:avLst/>
              <a:gdLst/>
              <a:ahLst/>
              <a:cxnLst/>
              <a:rect l="l" t="t" r="r" b="b"/>
              <a:pathLst>
                <a:path w="1068" h="91263" extrusionOk="0">
                  <a:moveTo>
                    <a:pt x="1" y="1"/>
                  </a:moveTo>
                  <a:lnTo>
                    <a:pt x="1" y="91263"/>
                  </a:lnTo>
                  <a:lnTo>
                    <a:pt x="1068" y="91263"/>
                  </a:lnTo>
                  <a:lnTo>
                    <a:pt x="1068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7" name="Google Shape;557;p7"/>
            <p:cNvSpPr/>
            <p:nvPr/>
          </p:nvSpPr>
          <p:spPr>
            <a:xfrm>
              <a:off x="6484570" y="2055479"/>
              <a:ext cx="26678" cy="2866571"/>
            </a:xfrm>
            <a:custGeom>
              <a:avLst/>
              <a:gdLst/>
              <a:ahLst/>
              <a:cxnLst/>
              <a:rect l="l" t="t" r="r" b="b"/>
              <a:pathLst>
                <a:path w="1067" h="91263" extrusionOk="0">
                  <a:moveTo>
                    <a:pt x="0" y="1"/>
                  </a:moveTo>
                  <a:lnTo>
                    <a:pt x="0" y="91263"/>
                  </a:lnTo>
                  <a:lnTo>
                    <a:pt x="1067" y="91263"/>
                  </a:lnTo>
                  <a:lnTo>
                    <a:pt x="1067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8" name="Google Shape;558;p7"/>
            <p:cNvSpPr/>
            <p:nvPr/>
          </p:nvSpPr>
          <p:spPr>
            <a:xfrm>
              <a:off x="6443850" y="2364425"/>
              <a:ext cx="174575" cy="158875"/>
            </a:xfrm>
            <a:custGeom>
              <a:avLst/>
              <a:gdLst/>
              <a:ahLst/>
              <a:cxnLst/>
              <a:rect l="l" t="t" r="r" b="b"/>
              <a:pathLst>
                <a:path w="6983" h="6355" extrusionOk="0">
                  <a:moveTo>
                    <a:pt x="3497" y="1"/>
                  </a:moveTo>
                  <a:cubicBezTo>
                    <a:pt x="3252" y="1"/>
                    <a:pt x="3002" y="30"/>
                    <a:pt x="2752" y="89"/>
                  </a:cubicBezTo>
                  <a:cubicBezTo>
                    <a:pt x="1049" y="482"/>
                    <a:pt x="1" y="2204"/>
                    <a:pt x="394" y="3908"/>
                  </a:cubicBezTo>
                  <a:cubicBezTo>
                    <a:pt x="746" y="5363"/>
                    <a:pt x="2041" y="6354"/>
                    <a:pt x="3474" y="6354"/>
                  </a:cubicBezTo>
                  <a:cubicBezTo>
                    <a:pt x="3717" y="6354"/>
                    <a:pt x="3965" y="6326"/>
                    <a:pt x="4212" y="6266"/>
                  </a:cubicBezTo>
                  <a:cubicBezTo>
                    <a:pt x="5915" y="5873"/>
                    <a:pt x="6982" y="4151"/>
                    <a:pt x="6570" y="2448"/>
                  </a:cubicBezTo>
                  <a:cubicBezTo>
                    <a:pt x="6234" y="992"/>
                    <a:pt x="4941" y="1"/>
                    <a:pt x="349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9" name="Google Shape;559;p7"/>
            <p:cNvSpPr/>
            <p:nvPr/>
          </p:nvSpPr>
          <p:spPr>
            <a:xfrm>
              <a:off x="6464925" y="2041925"/>
              <a:ext cx="132425" cy="13575"/>
            </a:xfrm>
            <a:custGeom>
              <a:avLst/>
              <a:gdLst/>
              <a:ahLst/>
              <a:cxnLst/>
              <a:rect l="l" t="t" r="r" b="b"/>
              <a:pathLst>
                <a:path w="5297" h="543" extrusionOk="0">
                  <a:moveTo>
                    <a:pt x="0" y="0"/>
                  </a:moveTo>
                  <a:lnTo>
                    <a:pt x="0" y="543"/>
                  </a:lnTo>
                  <a:lnTo>
                    <a:pt x="5297" y="543"/>
                  </a:lnTo>
                  <a:lnTo>
                    <a:pt x="5297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0" name="Google Shape;560;p7"/>
            <p:cNvSpPr/>
            <p:nvPr/>
          </p:nvSpPr>
          <p:spPr>
            <a:xfrm>
              <a:off x="6511700" y="1991375"/>
              <a:ext cx="38875" cy="50575"/>
            </a:xfrm>
            <a:custGeom>
              <a:avLst/>
              <a:gdLst/>
              <a:ahLst/>
              <a:cxnLst/>
              <a:rect l="l" t="t" r="r" b="b"/>
              <a:pathLst>
                <a:path w="1555" h="2023" extrusionOk="0">
                  <a:moveTo>
                    <a:pt x="1" y="1"/>
                  </a:moveTo>
                  <a:lnTo>
                    <a:pt x="1" y="2022"/>
                  </a:lnTo>
                  <a:lnTo>
                    <a:pt x="1554" y="2022"/>
                  </a:lnTo>
                  <a:lnTo>
                    <a:pt x="1554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1" name="Google Shape;561;p7"/>
            <p:cNvSpPr/>
            <p:nvPr/>
          </p:nvSpPr>
          <p:spPr>
            <a:xfrm>
              <a:off x="6521525" y="1966125"/>
              <a:ext cx="19225" cy="25275"/>
            </a:xfrm>
            <a:custGeom>
              <a:avLst/>
              <a:gdLst/>
              <a:ahLst/>
              <a:cxnLst/>
              <a:rect l="l" t="t" r="r" b="b"/>
              <a:pathLst>
                <a:path w="769" h="1011" extrusionOk="0">
                  <a:moveTo>
                    <a:pt x="1" y="0"/>
                  </a:moveTo>
                  <a:lnTo>
                    <a:pt x="1" y="1011"/>
                  </a:lnTo>
                  <a:lnTo>
                    <a:pt x="768" y="1011"/>
                  </a:lnTo>
                  <a:lnTo>
                    <a:pt x="768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2" name="Google Shape;562;p7"/>
            <p:cNvSpPr/>
            <p:nvPr/>
          </p:nvSpPr>
          <p:spPr>
            <a:xfrm>
              <a:off x="6510300" y="1924475"/>
              <a:ext cx="48700" cy="41800"/>
            </a:xfrm>
            <a:custGeom>
              <a:avLst/>
              <a:gdLst/>
              <a:ahLst/>
              <a:cxnLst/>
              <a:rect l="l" t="t" r="r" b="b"/>
              <a:pathLst>
                <a:path w="1948" h="1672" extrusionOk="0">
                  <a:moveTo>
                    <a:pt x="824" y="0"/>
                  </a:moveTo>
                  <a:cubicBezTo>
                    <a:pt x="375" y="0"/>
                    <a:pt x="1" y="375"/>
                    <a:pt x="1" y="843"/>
                  </a:cubicBezTo>
                  <a:cubicBezTo>
                    <a:pt x="1" y="1346"/>
                    <a:pt x="407" y="1672"/>
                    <a:pt x="832" y="1672"/>
                  </a:cubicBezTo>
                  <a:cubicBezTo>
                    <a:pt x="1040" y="1672"/>
                    <a:pt x="1251" y="1594"/>
                    <a:pt x="1423" y="1423"/>
                  </a:cubicBezTo>
                  <a:cubicBezTo>
                    <a:pt x="1947" y="899"/>
                    <a:pt x="1573" y="0"/>
                    <a:pt x="82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3" name="Google Shape;563;p7"/>
            <p:cNvSpPr/>
            <p:nvPr/>
          </p:nvSpPr>
          <p:spPr>
            <a:xfrm>
              <a:off x="5212325" y="2429350"/>
              <a:ext cx="1870250" cy="28100"/>
            </a:xfrm>
            <a:custGeom>
              <a:avLst/>
              <a:gdLst/>
              <a:ahLst/>
              <a:cxnLst/>
              <a:rect l="l" t="t" r="r" b="b"/>
              <a:pathLst>
                <a:path w="74810" h="1124" extrusionOk="0">
                  <a:moveTo>
                    <a:pt x="0" y="0"/>
                  </a:moveTo>
                  <a:lnTo>
                    <a:pt x="0" y="1123"/>
                  </a:lnTo>
                  <a:lnTo>
                    <a:pt x="74810" y="1123"/>
                  </a:lnTo>
                  <a:lnTo>
                    <a:pt x="7481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4" name="Google Shape;564;p7"/>
            <p:cNvSpPr/>
            <p:nvPr/>
          </p:nvSpPr>
          <p:spPr>
            <a:xfrm>
              <a:off x="5212325" y="2457425"/>
              <a:ext cx="335050" cy="98275"/>
            </a:xfrm>
            <a:custGeom>
              <a:avLst/>
              <a:gdLst/>
              <a:ahLst/>
              <a:cxnLst/>
              <a:rect l="l" t="t" r="r" b="b"/>
              <a:pathLst>
                <a:path w="13402" h="3931" extrusionOk="0">
                  <a:moveTo>
                    <a:pt x="0" y="0"/>
                  </a:moveTo>
                  <a:lnTo>
                    <a:pt x="0" y="3931"/>
                  </a:lnTo>
                  <a:lnTo>
                    <a:pt x="13401" y="3931"/>
                  </a:lnTo>
                  <a:lnTo>
                    <a:pt x="13401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5" name="Google Shape;565;p7"/>
            <p:cNvSpPr/>
            <p:nvPr/>
          </p:nvSpPr>
          <p:spPr>
            <a:xfrm>
              <a:off x="5894075" y="2457425"/>
              <a:ext cx="167050" cy="32300"/>
            </a:xfrm>
            <a:custGeom>
              <a:avLst/>
              <a:gdLst/>
              <a:ahLst/>
              <a:cxnLst/>
              <a:rect l="l" t="t" r="r" b="b"/>
              <a:pathLst>
                <a:path w="6682" h="1292" extrusionOk="0">
                  <a:moveTo>
                    <a:pt x="0" y="0"/>
                  </a:moveTo>
                  <a:lnTo>
                    <a:pt x="0" y="1292"/>
                  </a:lnTo>
                  <a:lnTo>
                    <a:pt x="6682" y="1292"/>
                  </a:lnTo>
                  <a:lnTo>
                    <a:pt x="6682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6" name="Google Shape;566;p7"/>
            <p:cNvSpPr/>
            <p:nvPr/>
          </p:nvSpPr>
          <p:spPr>
            <a:xfrm>
              <a:off x="6333425" y="2635225"/>
              <a:ext cx="151175" cy="281700"/>
            </a:xfrm>
            <a:custGeom>
              <a:avLst/>
              <a:gdLst/>
              <a:ahLst/>
              <a:cxnLst/>
              <a:rect l="l" t="t" r="r" b="b"/>
              <a:pathLst>
                <a:path w="6047" h="11268" extrusionOk="0">
                  <a:moveTo>
                    <a:pt x="1" y="1"/>
                  </a:moveTo>
                  <a:lnTo>
                    <a:pt x="1" y="11268"/>
                  </a:lnTo>
                  <a:lnTo>
                    <a:pt x="6046" y="11268"/>
                  </a:lnTo>
                  <a:lnTo>
                    <a:pt x="6046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7" name="Google Shape;567;p7"/>
            <p:cNvSpPr/>
            <p:nvPr/>
          </p:nvSpPr>
          <p:spPr>
            <a:xfrm>
              <a:off x="6793850" y="2457425"/>
              <a:ext cx="288725" cy="78625"/>
            </a:xfrm>
            <a:custGeom>
              <a:avLst/>
              <a:gdLst/>
              <a:ahLst/>
              <a:cxnLst/>
              <a:rect l="l" t="t" r="r" b="b"/>
              <a:pathLst>
                <a:path w="11549" h="3145" extrusionOk="0">
                  <a:moveTo>
                    <a:pt x="1" y="0"/>
                  </a:moveTo>
                  <a:lnTo>
                    <a:pt x="1" y="3145"/>
                  </a:lnTo>
                  <a:lnTo>
                    <a:pt x="11549" y="3145"/>
                  </a:lnTo>
                  <a:lnTo>
                    <a:pt x="11549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8" name="Google Shape;568;p7"/>
            <p:cNvSpPr/>
            <p:nvPr/>
          </p:nvSpPr>
          <p:spPr>
            <a:xfrm>
              <a:off x="6926275" y="2429350"/>
              <a:ext cx="156300" cy="28100"/>
            </a:xfrm>
            <a:custGeom>
              <a:avLst/>
              <a:gdLst/>
              <a:ahLst/>
              <a:cxnLst/>
              <a:rect l="l" t="t" r="r" b="b"/>
              <a:pathLst>
                <a:path w="6252" h="1124" extrusionOk="0">
                  <a:moveTo>
                    <a:pt x="0" y="0"/>
                  </a:moveTo>
                  <a:lnTo>
                    <a:pt x="0" y="1123"/>
                  </a:lnTo>
                  <a:lnTo>
                    <a:pt x="6252" y="1123"/>
                  </a:lnTo>
                  <a:lnTo>
                    <a:pt x="6252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9" name="Google Shape;569;p7"/>
            <p:cNvSpPr/>
            <p:nvPr/>
          </p:nvSpPr>
          <p:spPr>
            <a:xfrm>
              <a:off x="6479875" y="2397325"/>
              <a:ext cx="102050" cy="92800"/>
            </a:xfrm>
            <a:custGeom>
              <a:avLst/>
              <a:gdLst/>
              <a:ahLst/>
              <a:cxnLst/>
              <a:rect l="l" t="t" r="r" b="b"/>
              <a:pathLst>
                <a:path w="4082" h="3712" extrusionOk="0">
                  <a:moveTo>
                    <a:pt x="2040" y="0"/>
                  </a:moveTo>
                  <a:cubicBezTo>
                    <a:pt x="1904" y="0"/>
                    <a:pt x="1767" y="15"/>
                    <a:pt x="1629" y="46"/>
                  </a:cubicBezTo>
                  <a:cubicBezTo>
                    <a:pt x="619" y="289"/>
                    <a:pt x="1" y="1281"/>
                    <a:pt x="244" y="2292"/>
                  </a:cubicBezTo>
                  <a:cubicBezTo>
                    <a:pt x="436" y="3138"/>
                    <a:pt x="1199" y="3711"/>
                    <a:pt x="2034" y="3711"/>
                  </a:cubicBezTo>
                  <a:cubicBezTo>
                    <a:pt x="2179" y="3711"/>
                    <a:pt x="2325" y="3694"/>
                    <a:pt x="2472" y="3658"/>
                  </a:cubicBezTo>
                  <a:cubicBezTo>
                    <a:pt x="3464" y="3434"/>
                    <a:pt x="4081" y="2423"/>
                    <a:pt x="3857" y="1431"/>
                  </a:cubicBezTo>
                  <a:cubicBezTo>
                    <a:pt x="3647" y="577"/>
                    <a:pt x="2882" y="0"/>
                    <a:pt x="204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570" name="Google Shape;570;p7"/>
          <p:cNvGrpSpPr/>
          <p:nvPr/>
        </p:nvGrpSpPr>
        <p:grpSpPr>
          <a:xfrm>
            <a:off x="4874370" y="2347112"/>
            <a:ext cx="1185173" cy="2294528"/>
            <a:chOff x="2607875" y="643925"/>
            <a:chExt cx="654575" cy="1267275"/>
          </a:xfrm>
        </p:grpSpPr>
        <p:sp>
          <p:nvSpPr>
            <p:cNvPr id="571" name="Google Shape;571;p7"/>
            <p:cNvSpPr/>
            <p:nvPr/>
          </p:nvSpPr>
          <p:spPr>
            <a:xfrm>
              <a:off x="2607875" y="643925"/>
              <a:ext cx="654575" cy="1267275"/>
            </a:xfrm>
            <a:custGeom>
              <a:avLst/>
              <a:gdLst/>
              <a:ahLst/>
              <a:cxnLst/>
              <a:rect l="l" t="t" r="r" b="b"/>
              <a:pathLst>
                <a:path w="26183" h="50691" extrusionOk="0">
                  <a:moveTo>
                    <a:pt x="1" y="1"/>
                  </a:moveTo>
                  <a:lnTo>
                    <a:pt x="1" y="50691"/>
                  </a:lnTo>
                  <a:lnTo>
                    <a:pt x="26183" y="50691"/>
                  </a:lnTo>
                  <a:lnTo>
                    <a:pt x="26183" y="1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2" name="Google Shape;572;p7"/>
            <p:cNvSpPr/>
            <p:nvPr/>
          </p:nvSpPr>
          <p:spPr>
            <a:xfrm>
              <a:off x="2667150" y="718450"/>
              <a:ext cx="51875" cy="210500"/>
            </a:xfrm>
            <a:custGeom>
              <a:avLst/>
              <a:gdLst/>
              <a:ahLst/>
              <a:cxnLst/>
              <a:rect l="l" t="t" r="r" b="b"/>
              <a:pathLst>
                <a:path w="2075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75" y="8420"/>
                  </a:lnTo>
                  <a:lnTo>
                    <a:pt x="2075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3" name="Google Shape;573;p7"/>
            <p:cNvSpPr/>
            <p:nvPr/>
          </p:nvSpPr>
          <p:spPr>
            <a:xfrm>
              <a:off x="2765200" y="7184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4" name="Google Shape;574;p7"/>
            <p:cNvSpPr/>
            <p:nvPr/>
          </p:nvSpPr>
          <p:spPr>
            <a:xfrm>
              <a:off x="2863250" y="7184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5" name="Google Shape;575;p7"/>
            <p:cNvSpPr/>
            <p:nvPr/>
          </p:nvSpPr>
          <p:spPr>
            <a:xfrm>
              <a:off x="2960875" y="7184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6" name="Google Shape;576;p7"/>
            <p:cNvSpPr/>
            <p:nvPr/>
          </p:nvSpPr>
          <p:spPr>
            <a:xfrm>
              <a:off x="2667150" y="1012175"/>
              <a:ext cx="51875" cy="210500"/>
            </a:xfrm>
            <a:custGeom>
              <a:avLst/>
              <a:gdLst/>
              <a:ahLst/>
              <a:cxnLst/>
              <a:rect l="l" t="t" r="r" b="b"/>
              <a:pathLst>
                <a:path w="2075" h="8420" extrusionOk="0">
                  <a:moveTo>
                    <a:pt x="1" y="0"/>
                  </a:moveTo>
                  <a:lnTo>
                    <a:pt x="1" y="8419"/>
                  </a:lnTo>
                  <a:lnTo>
                    <a:pt x="2075" y="8419"/>
                  </a:lnTo>
                  <a:lnTo>
                    <a:pt x="207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7" name="Google Shape;577;p7"/>
            <p:cNvSpPr/>
            <p:nvPr/>
          </p:nvSpPr>
          <p:spPr>
            <a:xfrm>
              <a:off x="2765200" y="10121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0"/>
                  </a:moveTo>
                  <a:lnTo>
                    <a:pt x="1" y="8419"/>
                  </a:lnTo>
                  <a:lnTo>
                    <a:pt x="2058" y="8419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8" name="Google Shape;578;p7"/>
            <p:cNvSpPr/>
            <p:nvPr/>
          </p:nvSpPr>
          <p:spPr>
            <a:xfrm>
              <a:off x="2863250" y="10121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0"/>
                  </a:moveTo>
                  <a:lnTo>
                    <a:pt x="1" y="8419"/>
                  </a:lnTo>
                  <a:lnTo>
                    <a:pt x="2058" y="8419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9" name="Google Shape;579;p7"/>
            <p:cNvSpPr/>
            <p:nvPr/>
          </p:nvSpPr>
          <p:spPr>
            <a:xfrm>
              <a:off x="2960875" y="10121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19"/>
                  </a:lnTo>
                  <a:lnTo>
                    <a:pt x="2057" y="8419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0" name="Google Shape;580;p7"/>
            <p:cNvSpPr/>
            <p:nvPr/>
          </p:nvSpPr>
          <p:spPr>
            <a:xfrm>
              <a:off x="2667150" y="1294125"/>
              <a:ext cx="51875" cy="210050"/>
            </a:xfrm>
            <a:custGeom>
              <a:avLst/>
              <a:gdLst/>
              <a:ahLst/>
              <a:cxnLst/>
              <a:rect l="l" t="t" r="r" b="b"/>
              <a:pathLst>
                <a:path w="2075" h="8402" extrusionOk="0">
                  <a:moveTo>
                    <a:pt x="1" y="0"/>
                  </a:moveTo>
                  <a:lnTo>
                    <a:pt x="1" y="8402"/>
                  </a:lnTo>
                  <a:lnTo>
                    <a:pt x="2075" y="8402"/>
                  </a:lnTo>
                  <a:lnTo>
                    <a:pt x="207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1" name="Google Shape;581;p7"/>
            <p:cNvSpPr/>
            <p:nvPr/>
          </p:nvSpPr>
          <p:spPr>
            <a:xfrm>
              <a:off x="2765200" y="1294125"/>
              <a:ext cx="51450" cy="210050"/>
            </a:xfrm>
            <a:custGeom>
              <a:avLst/>
              <a:gdLst/>
              <a:ahLst/>
              <a:cxnLst/>
              <a:rect l="l" t="t" r="r" b="b"/>
              <a:pathLst>
                <a:path w="2058" h="8402" extrusionOk="0">
                  <a:moveTo>
                    <a:pt x="1" y="0"/>
                  </a:moveTo>
                  <a:lnTo>
                    <a:pt x="1" y="8402"/>
                  </a:lnTo>
                  <a:lnTo>
                    <a:pt x="2058" y="8402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2" name="Google Shape;582;p7"/>
            <p:cNvSpPr/>
            <p:nvPr/>
          </p:nvSpPr>
          <p:spPr>
            <a:xfrm>
              <a:off x="2863250" y="1294125"/>
              <a:ext cx="51450" cy="210050"/>
            </a:xfrm>
            <a:custGeom>
              <a:avLst/>
              <a:gdLst/>
              <a:ahLst/>
              <a:cxnLst/>
              <a:rect l="l" t="t" r="r" b="b"/>
              <a:pathLst>
                <a:path w="2058" h="8402" extrusionOk="0">
                  <a:moveTo>
                    <a:pt x="1" y="0"/>
                  </a:moveTo>
                  <a:lnTo>
                    <a:pt x="1" y="8402"/>
                  </a:lnTo>
                  <a:lnTo>
                    <a:pt x="2058" y="8402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3" name="Google Shape;583;p7"/>
            <p:cNvSpPr/>
            <p:nvPr/>
          </p:nvSpPr>
          <p:spPr>
            <a:xfrm>
              <a:off x="2960875" y="1294125"/>
              <a:ext cx="51450" cy="210050"/>
            </a:xfrm>
            <a:custGeom>
              <a:avLst/>
              <a:gdLst/>
              <a:ahLst/>
              <a:cxnLst/>
              <a:rect l="l" t="t" r="r" b="b"/>
              <a:pathLst>
                <a:path w="2058" h="8402" extrusionOk="0">
                  <a:moveTo>
                    <a:pt x="0" y="0"/>
                  </a:moveTo>
                  <a:lnTo>
                    <a:pt x="0" y="8402"/>
                  </a:lnTo>
                  <a:lnTo>
                    <a:pt x="2057" y="8402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4" name="Google Shape;584;p7"/>
            <p:cNvSpPr/>
            <p:nvPr/>
          </p:nvSpPr>
          <p:spPr>
            <a:xfrm>
              <a:off x="2667150" y="1568650"/>
              <a:ext cx="51875" cy="210525"/>
            </a:xfrm>
            <a:custGeom>
              <a:avLst/>
              <a:gdLst/>
              <a:ahLst/>
              <a:cxnLst/>
              <a:rect l="l" t="t" r="r" b="b"/>
              <a:pathLst>
                <a:path w="2075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75" y="8420"/>
                  </a:lnTo>
                  <a:lnTo>
                    <a:pt x="2075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5" name="Google Shape;585;p7"/>
            <p:cNvSpPr/>
            <p:nvPr/>
          </p:nvSpPr>
          <p:spPr>
            <a:xfrm>
              <a:off x="2765200" y="1568650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6" name="Google Shape;586;p7"/>
            <p:cNvSpPr/>
            <p:nvPr/>
          </p:nvSpPr>
          <p:spPr>
            <a:xfrm>
              <a:off x="2863250" y="1568650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7" name="Google Shape;587;p7"/>
            <p:cNvSpPr/>
            <p:nvPr/>
          </p:nvSpPr>
          <p:spPr>
            <a:xfrm>
              <a:off x="2960875" y="1568650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8" name="Google Shape;588;p7"/>
            <p:cNvSpPr/>
            <p:nvPr/>
          </p:nvSpPr>
          <p:spPr>
            <a:xfrm>
              <a:off x="3099450" y="643925"/>
              <a:ext cx="163000" cy="1267275"/>
            </a:xfrm>
            <a:custGeom>
              <a:avLst/>
              <a:gdLst/>
              <a:ahLst/>
              <a:cxnLst/>
              <a:rect l="l" t="t" r="r" b="b"/>
              <a:pathLst>
                <a:path w="6520" h="50691" extrusionOk="0">
                  <a:moveTo>
                    <a:pt x="0" y="1"/>
                  </a:moveTo>
                  <a:lnTo>
                    <a:pt x="0" y="50691"/>
                  </a:lnTo>
                  <a:lnTo>
                    <a:pt x="6520" y="50691"/>
                  </a:lnTo>
                  <a:lnTo>
                    <a:pt x="652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589" name="Google Shape;589;p7"/>
          <p:cNvGrpSpPr/>
          <p:nvPr/>
        </p:nvGrpSpPr>
        <p:grpSpPr>
          <a:xfrm flipH="1">
            <a:off x="6348546" y="900438"/>
            <a:ext cx="2795912" cy="3763748"/>
            <a:chOff x="3074425" y="836100"/>
            <a:chExt cx="1472075" cy="1981650"/>
          </a:xfrm>
        </p:grpSpPr>
        <p:sp>
          <p:nvSpPr>
            <p:cNvPr id="590" name="Google Shape;590;p7"/>
            <p:cNvSpPr/>
            <p:nvPr/>
          </p:nvSpPr>
          <p:spPr>
            <a:xfrm>
              <a:off x="4381300" y="1216050"/>
              <a:ext cx="165200" cy="1601700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1" name="Google Shape;591;p7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2" name="Google Shape;592;p7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3" name="Google Shape;593;p7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4" name="Google Shape;594;p7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5" name="Google Shape;595;p7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6" name="Google Shape;596;p7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7" name="Google Shape;597;p7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598" name="Google Shape;598;p7"/>
          <p:cNvGrpSpPr/>
          <p:nvPr/>
        </p:nvGrpSpPr>
        <p:grpSpPr>
          <a:xfrm>
            <a:off x="-374325" y="3711777"/>
            <a:ext cx="9518700" cy="1164000"/>
            <a:chOff x="-374325" y="3711777"/>
            <a:chExt cx="9518700" cy="1164000"/>
          </a:xfrm>
        </p:grpSpPr>
        <p:sp>
          <p:nvSpPr>
            <p:cNvPr id="599" name="Google Shape;599;p7"/>
            <p:cNvSpPr/>
            <p:nvPr/>
          </p:nvSpPr>
          <p:spPr>
            <a:xfrm>
              <a:off x="38099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0" name="Google Shape;600;p7"/>
            <p:cNvSpPr/>
            <p:nvPr/>
          </p:nvSpPr>
          <p:spPr>
            <a:xfrm>
              <a:off x="45719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1" name="Google Shape;601;p7"/>
            <p:cNvSpPr/>
            <p:nvPr/>
          </p:nvSpPr>
          <p:spPr>
            <a:xfrm>
              <a:off x="2292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2" name="Google Shape;602;p7"/>
            <p:cNvSpPr/>
            <p:nvPr/>
          </p:nvSpPr>
          <p:spPr>
            <a:xfrm>
              <a:off x="3054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3" name="Google Shape;603;p7"/>
            <p:cNvSpPr/>
            <p:nvPr/>
          </p:nvSpPr>
          <p:spPr>
            <a:xfrm>
              <a:off x="1876050" y="4293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4" name="Google Shape;604;p7"/>
            <p:cNvSpPr/>
            <p:nvPr/>
          </p:nvSpPr>
          <p:spPr>
            <a:xfrm>
              <a:off x="5330813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5" name="Google Shape;605;p7"/>
            <p:cNvSpPr/>
            <p:nvPr/>
          </p:nvSpPr>
          <p:spPr>
            <a:xfrm>
              <a:off x="60892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6" name="Google Shape;606;p7"/>
            <p:cNvSpPr/>
            <p:nvPr/>
          </p:nvSpPr>
          <p:spPr>
            <a:xfrm>
              <a:off x="6851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7" name="Google Shape;607;p7"/>
            <p:cNvSpPr/>
            <p:nvPr/>
          </p:nvSpPr>
          <p:spPr>
            <a:xfrm>
              <a:off x="7613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8" name="Google Shape;608;p7"/>
            <p:cNvSpPr/>
            <p:nvPr/>
          </p:nvSpPr>
          <p:spPr>
            <a:xfrm>
              <a:off x="83823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9" name="Google Shape;609;p7"/>
            <p:cNvSpPr/>
            <p:nvPr/>
          </p:nvSpPr>
          <p:spPr>
            <a:xfrm>
              <a:off x="1530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0" name="Google Shape;610;p7"/>
            <p:cNvSpPr/>
            <p:nvPr/>
          </p:nvSpPr>
          <p:spPr>
            <a:xfrm>
              <a:off x="6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1" name="Google Shape;611;p7"/>
            <p:cNvSpPr/>
            <p:nvPr/>
          </p:nvSpPr>
          <p:spPr>
            <a:xfrm>
              <a:off x="768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2" name="Google Shape;612;p7"/>
            <p:cNvSpPr/>
            <p:nvPr/>
          </p:nvSpPr>
          <p:spPr>
            <a:xfrm>
              <a:off x="383150" y="4293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3" name="Google Shape;613;p7"/>
            <p:cNvSpPr/>
            <p:nvPr/>
          </p:nvSpPr>
          <p:spPr>
            <a:xfrm>
              <a:off x="1114050" y="4293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4" name="Google Shape;614;p7"/>
            <p:cNvSpPr/>
            <p:nvPr/>
          </p:nvSpPr>
          <p:spPr>
            <a:xfrm>
              <a:off x="-374325" y="4293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5" name="Google Shape;615;p7"/>
            <p:cNvSpPr/>
            <p:nvPr/>
          </p:nvSpPr>
          <p:spPr>
            <a:xfrm>
              <a:off x="6675" y="4002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6" name="Google Shape;616;p7"/>
            <p:cNvSpPr/>
            <p:nvPr/>
          </p:nvSpPr>
          <p:spPr>
            <a:xfrm>
              <a:off x="-374325" y="3711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617" name="Google Shape;617;p7"/>
          <p:cNvSpPr/>
          <p:nvPr/>
        </p:nvSpPr>
        <p:spPr>
          <a:xfrm>
            <a:off x="6355" y="4161400"/>
            <a:ext cx="2952300" cy="714300"/>
          </a:xfrm>
          <a:prstGeom prst="rtTriangle">
            <a:avLst/>
          </a:prstGeom>
          <a:solidFill>
            <a:srgbClr val="000000">
              <a:alpha val="485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18" name="Google Shape;618;p7"/>
          <p:cNvSpPr/>
          <p:nvPr/>
        </p:nvSpPr>
        <p:spPr>
          <a:xfrm>
            <a:off x="0" y="4879925"/>
            <a:ext cx="9144000" cy="2637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19" name="Google Shape;619;p7"/>
          <p:cNvSpPr/>
          <p:nvPr/>
        </p:nvSpPr>
        <p:spPr>
          <a:xfrm>
            <a:off x="0" y="4879925"/>
            <a:ext cx="9144000" cy="2637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20" name="Google Shape;620;p7"/>
          <p:cNvSpPr/>
          <p:nvPr/>
        </p:nvSpPr>
        <p:spPr>
          <a:xfrm flipH="1">
            <a:off x="2768716" y="4641654"/>
            <a:ext cx="1775536" cy="315005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21" name="Google Shape;621;p7"/>
          <p:cNvSpPr/>
          <p:nvPr/>
        </p:nvSpPr>
        <p:spPr>
          <a:xfrm flipH="1">
            <a:off x="8490726" y="4721557"/>
            <a:ext cx="653285" cy="235097"/>
          </a:xfrm>
          <a:custGeom>
            <a:avLst/>
            <a:gdLst/>
            <a:ahLst/>
            <a:cxnLst/>
            <a:rect l="l" t="t" r="r" b="b"/>
            <a:pathLst>
              <a:path w="8856" h="3187" extrusionOk="0">
                <a:moveTo>
                  <a:pt x="4158" y="1"/>
                </a:moveTo>
                <a:cubicBezTo>
                  <a:pt x="2578" y="1"/>
                  <a:pt x="1059" y="686"/>
                  <a:pt x="0" y="1896"/>
                </a:cubicBezTo>
                <a:lnTo>
                  <a:pt x="0" y="3186"/>
                </a:lnTo>
                <a:lnTo>
                  <a:pt x="8855" y="3186"/>
                </a:lnTo>
                <a:cubicBezTo>
                  <a:pt x="8140" y="1530"/>
                  <a:pt x="6659" y="362"/>
                  <a:pt x="4881" y="49"/>
                </a:cubicBezTo>
                <a:cubicBezTo>
                  <a:pt x="4639" y="16"/>
                  <a:pt x="4398" y="1"/>
                  <a:pt x="4158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22" name="Google Shape;622;p7"/>
          <p:cNvSpPr/>
          <p:nvPr/>
        </p:nvSpPr>
        <p:spPr>
          <a:xfrm flipH="1">
            <a:off x="6675" y="4546169"/>
            <a:ext cx="1060721" cy="492044"/>
          </a:xfrm>
          <a:custGeom>
            <a:avLst/>
            <a:gdLst/>
            <a:ahLst/>
            <a:cxnLst/>
            <a:rect l="l" t="t" r="r" b="b"/>
            <a:pathLst>
              <a:path w="11087" h="5143" extrusionOk="0">
                <a:moveTo>
                  <a:pt x="11087" y="0"/>
                </a:moveTo>
                <a:cubicBezTo>
                  <a:pt x="10790" y="35"/>
                  <a:pt x="10511" y="105"/>
                  <a:pt x="10232" y="192"/>
                </a:cubicBezTo>
                <a:cubicBezTo>
                  <a:pt x="8611" y="715"/>
                  <a:pt x="7164" y="1813"/>
                  <a:pt x="6084" y="3121"/>
                </a:cubicBezTo>
                <a:cubicBezTo>
                  <a:pt x="5658" y="2742"/>
                  <a:pt x="5079" y="2596"/>
                  <a:pt x="4490" y="2596"/>
                </a:cubicBezTo>
                <a:cubicBezTo>
                  <a:pt x="4211" y="2596"/>
                  <a:pt x="3930" y="2629"/>
                  <a:pt x="3661" y="2685"/>
                </a:cubicBezTo>
                <a:cubicBezTo>
                  <a:pt x="2179" y="3016"/>
                  <a:pt x="872" y="3887"/>
                  <a:pt x="0" y="5143"/>
                </a:cubicBezTo>
                <a:lnTo>
                  <a:pt x="11087" y="5143"/>
                </a:lnTo>
                <a:lnTo>
                  <a:pt x="1108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23" name="Google Shape;623;p7"/>
          <p:cNvSpPr/>
          <p:nvPr/>
        </p:nvSpPr>
        <p:spPr>
          <a:xfrm flipH="1">
            <a:off x="7354378" y="539501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24" name="Google Shape;624;p7"/>
          <p:cNvSpPr/>
          <p:nvPr/>
        </p:nvSpPr>
        <p:spPr>
          <a:xfrm flipH="1">
            <a:off x="2958662" y="182317"/>
            <a:ext cx="1625922" cy="229945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 userDrawn="1">
  <p:cSld name="SECTION_TITLE_AND_DESCRIPTION">
    <p:spTree>
      <p:nvGrpSpPr>
        <p:cNvPr id="1" name="Shape 8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34" name="Google Shape;834;p9"/>
          <p:cNvGrpSpPr/>
          <p:nvPr/>
        </p:nvGrpSpPr>
        <p:grpSpPr>
          <a:xfrm flipH="1">
            <a:off x="7133607" y="152575"/>
            <a:ext cx="2222252" cy="4838326"/>
            <a:chOff x="1622025" y="238125"/>
            <a:chExt cx="746825" cy="1626000"/>
          </a:xfrm>
        </p:grpSpPr>
        <p:sp>
          <p:nvSpPr>
            <p:cNvPr id="835" name="Google Shape;835;p9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6" name="Google Shape;836;p9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7" name="Google Shape;837;p9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8" name="Google Shape;838;p9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9" name="Google Shape;839;p9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40" name="Google Shape;840;p9"/>
          <p:cNvGrpSpPr/>
          <p:nvPr/>
        </p:nvGrpSpPr>
        <p:grpSpPr>
          <a:xfrm flipH="1">
            <a:off x="-480317" y="152570"/>
            <a:ext cx="2636192" cy="3548739"/>
            <a:chOff x="3074425" y="836100"/>
            <a:chExt cx="1472075" cy="1981650"/>
          </a:xfrm>
        </p:grpSpPr>
        <p:sp>
          <p:nvSpPr>
            <p:cNvPr id="841" name="Google Shape;841;p9"/>
            <p:cNvSpPr/>
            <p:nvPr/>
          </p:nvSpPr>
          <p:spPr>
            <a:xfrm>
              <a:off x="4381300" y="1216050"/>
              <a:ext cx="165200" cy="1601700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2" name="Google Shape;842;p9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3" name="Google Shape;843;p9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4" name="Google Shape;844;p9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5" name="Google Shape;845;p9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6" name="Google Shape;846;p9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7" name="Google Shape;847;p9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8" name="Google Shape;848;p9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49" name="Google Shape;849;p9"/>
          <p:cNvGrpSpPr/>
          <p:nvPr/>
        </p:nvGrpSpPr>
        <p:grpSpPr>
          <a:xfrm>
            <a:off x="7230034" y="1972372"/>
            <a:ext cx="1091278" cy="2122172"/>
            <a:chOff x="4087800" y="723675"/>
            <a:chExt cx="700750" cy="1362725"/>
          </a:xfrm>
        </p:grpSpPr>
        <p:sp>
          <p:nvSpPr>
            <p:cNvPr id="850" name="Google Shape;850;p9"/>
            <p:cNvSpPr/>
            <p:nvPr/>
          </p:nvSpPr>
          <p:spPr>
            <a:xfrm>
              <a:off x="4255125" y="723675"/>
              <a:ext cx="342125" cy="111600"/>
            </a:xfrm>
            <a:custGeom>
              <a:avLst/>
              <a:gdLst/>
              <a:ahLst/>
              <a:cxnLst/>
              <a:rect l="l" t="t" r="r" b="b"/>
              <a:pathLst>
                <a:path w="13685" h="4464" extrusionOk="0">
                  <a:moveTo>
                    <a:pt x="1" y="1"/>
                  </a:moveTo>
                  <a:lnTo>
                    <a:pt x="1" y="4463"/>
                  </a:lnTo>
                  <a:lnTo>
                    <a:pt x="13685" y="4463"/>
                  </a:lnTo>
                  <a:lnTo>
                    <a:pt x="13685" y="1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1" name="Google Shape;851;p9"/>
            <p:cNvSpPr/>
            <p:nvPr/>
          </p:nvSpPr>
          <p:spPr>
            <a:xfrm>
              <a:off x="4512250" y="723675"/>
              <a:ext cx="85000" cy="111600"/>
            </a:xfrm>
            <a:custGeom>
              <a:avLst/>
              <a:gdLst/>
              <a:ahLst/>
              <a:cxnLst/>
              <a:rect l="l" t="t" r="r" b="b"/>
              <a:pathLst>
                <a:path w="3400" h="4464" extrusionOk="0">
                  <a:moveTo>
                    <a:pt x="0" y="1"/>
                  </a:moveTo>
                  <a:lnTo>
                    <a:pt x="0" y="4463"/>
                  </a:lnTo>
                  <a:lnTo>
                    <a:pt x="3400" y="4463"/>
                  </a:lnTo>
                  <a:lnTo>
                    <a:pt x="340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2" name="Google Shape;852;p9"/>
            <p:cNvSpPr/>
            <p:nvPr/>
          </p:nvSpPr>
          <p:spPr>
            <a:xfrm>
              <a:off x="4087800" y="816075"/>
              <a:ext cx="700750" cy="1270325"/>
            </a:xfrm>
            <a:custGeom>
              <a:avLst/>
              <a:gdLst/>
              <a:ahLst/>
              <a:cxnLst/>
              <a:rect l="l" t="t" r="r" b="b"/>
              <a:pathLst>
                <a:path w="28030" h="50813" extrusionOk="0">
                  <a:moveTo>
                    <a:pt x="0" y="0"/>
                  </a:moveTo>
                  <a:lnTo>
                    <a:pt x="0" y="50812"/>
                  </a:lnTo>
                  <a:lnTo>
                    <a:pt x="28030" y="50812"/>
                  </a:lnTo>
                  <a:lnTo>
                    <a:pt x="28030" y="0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3" name="Google Shape;853;p9"/>
            <p:cNvSpPr/>
            <p:nvPr/>
          </p:nvSpPr>
          <p:spPr>
            <a:xfrm>
              <a:off x="4582400" y="816075"/>
              <a:ext cx="206150" cy="1270325"/>
            </a:xfrm>
            <a:custGeom>
              <a:avLst/>
              <a:gdLst/>
              <a:ahLst/>
              <a:cxnLst/>
              <a:rect l="l" t="t" r="r" b="b"/>
              <a:pathLst>
                <a:path w="8246" h="50813" extrusionOk="0">
                  <a:moveTo>
                    <a:pt x="1" y="0"/>
                  </a:moveTo>
                  <a:lnTo>
                    <a:pt x="1" y="50812"/>
                  </a:lnTo>
                  <a:lnTo>
                    <a:pt x="8246" y="50812"/>
                  </a:lnTo>
                  <a:lnTo>
                    <a:pt x="824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4" name="Google Shape;854;p9"/>
            <p:cNvSpPr/>
            <p:nvPr/>
          </p:nvSpPr>
          <p:spPr>
            <a:xfrm>
              <a:off x="4138350" y="942875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5" name="Google Shape;855;p9"/>
            <p:cNvSpPr/>
            <p:nvPr/>
          </p:nvSpPr>
          <p:spPr>
            <a:xfrm>
              <a:off x="4297850" y="942875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54" y="2755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6" name="Google Shape;856;p9"/>
            <p:cNvSpPr/>
            <p:nvPr/>
          </p:nvSpPr>
          <p:spPr>
            <a:xfrm>
              <a:off x="4456475" y="942875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7" name="Google Shape;857;p9"/>
            <p:cNvSpPr/>
            <p:nvPr/>
          </p:nvSpPr>
          <p:spPr>
            <a:xfrm>
              <a:off x="4138350" y="1088425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8" name="Google Shape;858;p9"/>
            <p:cNvSpPr/>
            <p:nvPr/>
          </p:nvSpPr>
          <p:spPr>
            <a:xfrm>
              <a:off x="4297850" y="1088425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54" y="2755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9" name="Google Shape;859;p9"/>
            <p:cNvSpPr/>
            <p:nvPr/>
          </p:nvSpPr>
          <p:spPr>
            <a:xfrm>
              <a:off x="4456475" y="1088425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0" name="Google Shape;860;p9"/>
            <p:cNvSpPr/>
            <p:nvPr/>
          </p:nvSpPr>
          <p:spPr>
            <a:xfrm>
              <a:off x="4138350" y="1233975"/>
              <a:ext cx="68450" cy="68450"/>
            </a:xfrm>
            <a:custGeom>
              <a:avLst/>
              <a:gdLst/>
              <a:ahLst/>
              <a:cxnLst/>
              <a:rect l="l" t="t" r="r" b="b"/>
              <a:pathLst>
                <a:path w="2738" h="2738" extrusionOk="0">
                  <a:moveTo>
                    <a:pt x="0" y="1"/>
                  </a:moveTo>
                  <a:lnTo>
                    <a:pt x="0" y="2737"/>
                  </a:lnTo>
                  <a:lnTo>
                    <a:pt x="2737" y="2737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1" name="Google Shape;861;p9"/>
            <p:cNvSpPr/>
            <p:nvPr/>
          </p:nvSpPr>
          <p:spPr>
            <a:xfrm>
              <a:off x="4297850" y="1233975"/>
              <a:ext cx="68875" cy="68450"/>
            </a:xfrm>
            <a:custGeom>
              <a:avLst/>
              <a:gdLst/>
              <a:ahLst/>
              <a:cxnLst/>
              <a:rect l="l" t="t" r="r" b="b"/>
              <a:pathLst>
                <a:path w="2755" h="2738" extrusionOk="0">
                  <a:moveTo>
                    <a:pt x="0" y="1"/>
                  </a:moveTo>
                  <a:lnTo>
                    <a:pt x="0" y="2737"/>
                  </a:lnTo>
                  <a:lnTo>
                    <a:pt x="2754" y="2737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2" name="Google Shape;862;p9"/>
            <p:cNvSpPr/>
            <p:nvPr/>
          </p:nvSpPr>
          <p:spPr>
            <a:xfrm>
              <a:off x="4456475" y="1233975"/>
              <a:ext cx="68425" cy="68450"/>
            </a:xfrm>
            <a:custGeom>
              <a:avLst/>
              <a:gdLst/>
              <a:ahLst/>
              <a:cxnLst/>
              <a:rect l="l" t="t" r="r" b="b"/>
              <a:pathLst>
                <a:path w="2737" h="2738" extrusionOk="0">
                  <a:moveTo>
                    <a:pt x="0" y="1"/>
                  </a:moveTo>
                  <a:lnTo>
                    <a:pt x="0" y="2737"/>
                  </a:lnTo>
                  <a:lnTo>
                    <a:pt x="2737" y="2737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3" name="Google Shape;863;p9"/>
            <p:cNvSpPr/>
            <p:nvPr/>
          </p:nvSpPr>
          <p:spPr>
            <a:xfrm>
              <a:off x="4138350" y="1379100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4" name="Google Shape;864;p9"/>
            <p:cNvSpPr/>
            <p:nvPr/>
          </p:nvSpPr>
          <p:spPr>
            <a:xfrm>
              <a:off x="4297850" y="1379100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54" y="2754"/>
                  </a:lnTo>
                  <a:lnTo>
                    <a:pt x="275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5" name="Google Shape;865;p9"/>
            <p:cNvSpPr/>
            <p:nvPr/>
          </p:nvSpPr>
          <p:spPr>
            <a:xfrm>
              <a:off x="4456475" y="1379100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6" name="Google Shape;866;p9"/>
            <p:cNvSpPr/>
            <p:nvPr/>
          </p:nvSpPr>
          <p:spPr>
            <a:xfrm>
              <a:off x="4138350" y="1524650"/>
              <a:ext cx="68450" cy="68875"/>
            </a:xfrm>
            <a:custGeom>
              <a:avLst/>
              <a:gdLst/>
              <a:ahLst/>
              <a:cxnLst/>
              <a:rect l="l" t="t" r="r" b="b"/>
              <a:pathLst>
                <a:path w="2738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7" name="Google Shape;867;p9"/>
            <p:cNvSpPr/>
            <p:nvPr/>
          </p:nvSpPr>
          <p:spPr>
            <a:xfrm>
              <a:off x="4297850" y="1524650"/>
              <a:ext cx="68875" cy="68875"/>
            </a:xfrm>
            <a:custGeom>
              <a:avLst/>
              <a:gdLst/>
              <a:ahLst/>
              <a:cxnLst/>
              <a:rect l="l" t="t" r="r" b="b"/>
              <a:pathLst>
                <a:path w="2755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54" y="2754"/>
                  </a:lnTo>
                  <a:lnTo>
                    <a:pt x="275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8" name="Google Shape;868;p9"/>
            <p:cNvSpPr/>
            <p:nvPr/>
          </p:nvSpPr>
          <p:spPr>
            <a:xfrm>
              <a:off x="4456475" y="1524650"/>
              <a:ext cx="68425" cy="68875"/>
            </a:xfrm>
            <a:custGeom>
              <a:avLst/>
              <a:gdLst/>
              <a:ahLst/>
              <a:cxnLst/>
              <a:rect l="l" t="t" r="r" b="b"/>
              <a:pathLst>
                <a:path w="2737" h="2755" extrusionOk="0">
                  <a:moveTo>
                    <a:pt x="0" y="0"/>
                  </a:moveTo>
                  <a:lnTo>
                    <a:pt x="0" y="2754"/>
                  </a:lnTo>
                  <a:lnTo>
                    <a:pt x="2737" y="2754"/>
                  </a:lnTo>
                  <a:lnTo>
                    <a:pt x="273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9" name="Google Shape;869;p9"/>
            <p:cNvSpPr/>
            <p:nvPr/>
          </p:nvSpPr>
          <p:spPr>
            <a:xfrm>
              <a:off x="4138350" y="1668875"/>
              <a:ext cx="68450" cy="68900"/>
            </a:xfrm>
            <a:custGeom>
              <a:avLst/>
              <a:gdLst/>
              <a:ahLst/>
              <a:cxnLst/>
              <a:rect l="l" t="t" r="r" b="b"/>
              <a:pathLst>
                <a:path w="2738" h="2756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0" name="Google Shape;870;p9"/>
            <p:cNvSpPr/>
            <p:nvPr/>
          </p:nvSpPr>
          <p:spPr>
            <a:xfrm>
              <a:off x="4297850" y="1668875"/>
              <a:ext cx="68875" cy="68900"/>
            </a:xfrm>
            <a:custGeom>
              <a:avLst/>
              <a:gdLst/>
              <a:ahLst/>
              <a:cxnLst/>
              <a:rect l="l" t="t" r="r" b="b"/>
              <a:pathLst>
                <a:path w="2755" h="2756" extrusionOk="0">
                  <a:moveTo>
                    <a:pt x="0" y="1"/>
                  </a:moveTo>
                  <a:lnTo>
                    <a:pt x="0" y="2755"/>
                  </a:lnTo>
                  <a:lnTo>
                    <a:pt x="2754" y="2755"/>
                  </a:lnTo>
                  <a:lnTo>
                    <a:pt x="275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1" name="Google Shape;871;p9"/>
            <p:cNvSpPr/>
            <p:nvPr/>
          </p:nvSpPr>
          <p:spPr>
            <a:xfrm>
              <a:off x="4456475" y="1668875"/>
              <a:ext cx="68425" cy="68900"/>
            </a:xfrm>
            <a:custGeom>
              <a:avLst/>
              <a:gdLst/>
              <a:ahLst/>
              <a:cxnLst/>
              <a:rect l="l" t="t" r="r" b="b"/>
              <a:pathLst>
                <a:path w="2737" h="2756" extrusionOk="0">
                  <a:moveTo>
                    <a:pt x="0" y="1"/>
                  </a:moveTo>
                  <a:lnTo>
                    <a:pt x="0" y="2755"/>
                  </a:lnTo>
                  <a:lnTo>
                    <a:pt x="2737" y="2755"/>
                  </a:lnTo>
                  <a:lnTo>
                    <a:pt x="273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72" name="Google Shape;872;p9"/>
          <p:cNvGrpSpPr/>
          <p:nvPr/>
        </p:nvGrpSpPr>
        <p:grpSpPr>
          <a:xfrm>
            <a:off x="8485657" y="1833377"/>
            <a:ext cx="1018708" cy="1974189"/>
            <a:chOff x="4826000" y="484000"/>
            <a:chExt cx="654150" cy="1267700"/>
          </a:xfrm>
        </p:grpSpPr>
        <p:sp>
          <p:nvSpPr>
            <p:cNvPr id="873" name="Google Shape;873;p9"/>
            <p:cNvSpPr/>
            <p:nvPr/>
          </p:nvSpPr>
          <p:spPr>
            <a:xfrm>
              <a:off x="4826000" y="484000"/>
              <a:ext cx="654150" cy="1267700"/>
            </a:xfrm>
            <a:custGeom>
              <a:avLst/>
              <a:gdLst/>
              <a:ahLst/>
              <a:cxnLst/>
              <a:rect l="l" t="t" r="r" b="b"/>
              <a:pathLst>
                <a:path w="26166" h="50708" extrusionOk="0">
                  <a:moveTo>
                    <a:pt x="1" y="1"/>
                  </a:moveTo>
                  <a:lnTo>
                    <a:pt x="1" y="50708"/>
                  </a:lnTo>
                  <a:lnTo>
                    <a:pt x="26165" y="50708"/>
                  </a:lnTo>
                  <a:lnTo>
                    <a:pt x="26165" y="1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4" name="Google Shape;874;p9"/>
            <p:cNvSpPr/>
            <p:nvPr/>
          </p:nvSpPr>
          <p:spPr>
            <a:xfrm>
              <a:off x="4885275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5" name="Google Shape;875;p9"/>
            <p:cNvSpPr/>
            <p:nvPr/>
          </p:nvSpPr>
          <p:spPr>
            <a:xfrm>
              <a:off x="4982900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6" name="Google Shape;876;p9"/>
            <p:cNvSpPr/>
            <p:nvPr/>
          </p:nvSpPr>
          <p:spPr>
            <a:xfrm>
              <a:off x="5080950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7" name="Google Shape;877;p9"/>
            <p:cNvSpPr/>
            <p:nvPr/>
          </p:nvSpPr>
          <p:spPr>
            <a:xfrm>
              <a:off x="5179000" y="5589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8" name="Google Shape;878;p9"/>
            <p:cNvSpPr/>
            <p:nvPr/>
          </p:nvSpPr>
          <p:spPr>
            <a:xfrm>
              <a:off x="4885275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0"/>
                  </a:moveTo>
                  <a:lnTo>
                    <a:pt x="1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9" name="Google Shape;879;p9"/>
            <p:cNvSpPr/>
            <p:nvPr/>
          </p:nvSpPr>
          <p:spPr>
            <a:xfrm>
              <a:off x="4982900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0" name="Google Shape;880;p9"/>
            <p:cNvSpPr/>
            <p:nvPr/>
          </p:nvSpPr>
          <p:spPr>
            <a:xfrm>
              <a:off x="5080950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1" name="Google Shape;881;p9"/>
            <p:cNvSpPr/>
            <p:nvPr/>
          </p:nvSpPr>
          <p:spPr>
            <a:xfrm>
              <a:off x="5179000" y="8526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2" name="Google Shape;882;p9"/>
            <p:cNvSpPr/>
            <p:nvPr/>
          </p:nvSpPr>
          <p:spPr>
            <a:xfrm>
              <a:off x="4885275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3" name="Google Shape;883;p9"/>
            <p:cNvSpPr/>
            <p:nvPr/>
          </p:nvSpPr>
          <p:spPr>
            <a:xfrm>
              <a:off x="4982900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4" name="Google Shape;884;p9"/>
            <p:cNvSpPr/>
            <p:nvPr/>
          </p:nvSpPr>
          <p:spPr>
            <a:xfrm>
              <a:off x="5080950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5" name="Google Shape;885;p9"/>
            <p:cNvSpPr/>
            <p:nvPr/>
          </p:nvSpPr>
          <p:spPr>
            <a:xfrm>
              <a:off x="5179000" y="1134175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6" name="Google Shape;886;p9"/>
            <p:cNvSpPr/>
            <p:nvPr/>
          </p:nvSpPr>
          <p:spPr>
            <a:xfrm>
              <a:off x="4885275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1" y="1"/>
                  </a:moveTo>
                  <a:lnTo>
                    <a:pt x="1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7" name="Google Shape;887;p9"/>
            <p:cNvSpPr/>
            <p:nvPr/>
          </p:nvSpPr>
          <p:spPr>
            <a:xfrm>
              <a:off x="4982900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0" y="1"/>
                  </a:moveTo>
                  <a:lnTo>
                    <a:pt x="0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8" name="Google Shape;888;p9"/>
            <p:cNvSpPr/>
            <p:nvPr/>
          </p:nvSpPr>
          <p:spPr>
            <a:xfrm>
              <a:off x="5080950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0" y="1"/>
                  </a:moveTo>
                  <a:lnTo>
                    <a:pt x="0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9" name="Google Shape;889;p9"/>
            <p:cNvSpPr/>
            <p:nvPr/>
          </p:nvSpPr>
          <p:spPr>
            <a:xfrm>
              <a:off x="5179000" y="1409150"/>
              <a:ext cx="51450" cy="210075"/>
            </a:xfrm>
            <a:custGeom>
              <a:avLst/>
              <a:gdLst/>
              <a:ahLst/>
              <a:cxnLst/>
              <a:rect l="l" t="t" r="r" b="b"/>
              <a:pathLst>
                <a:path w="2058" h="8403" extrusionOk="0">
                  <a:moveTo>
                    <a:pt x="0" y="1"/>
                  </a:moveTo>
                  <a:lnTo>
                    <a:pt x="0" y="8403"/>
                  </a:lnTo>
                  <a:lnTo>
                    <a:pt x="2057" y="8403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0" name="Google Shape;890;p9"/>
            <p:cNvSpPr/>
            <p:nvPr/>
          </p:nvSpPr>
          <p:spPr>
            <a:xfrm>
              <a:off x="5317575" y="484000"/>
              <a:ext cx="162575" cy="1267700"/>
            </a:xfrm>
            <a:custGeom>
              <a:avLst/>
              <a:gdLst/>
              <a:ahLst/>
              <a:cxnLst/>
              <a:rect l="l" t="t" r="r" b="b"/>
              <a:pathLst>
                <a:path w="6503" h="50708" extrusionOk="0">
                  <a:moveTo>
                    <a:pt x="0" y="1"/>
                  </a:moveTo>
                  <a:lnTo>
                    <a:pt x="0" y="50708"/>
                  </a:lnTo>
                  <a:lnTo>
                    <a:pt x="6502" y="50708"/>
                  </a:lnTo>
                  <a:lnTo>
                    <a:pt x="650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91" name="Google Shape;891;p9"/>
          <p:cNvGrpSpPr/>
          <p:nvPr/>
        </p:nvGrpSpPr>
        <p:grpSpPr>
          <a:xfrm>
            <a:off x="768515" y="1447675"/>
            <a:ext cx="1145771" cy="2213569"/>
            <a:chOff x="3308625" y="459175"/>
            <a:chExt cx="736925" cy="1423700"/>
          </a:xfrm>
        </p:grpSpPr>
        <p:sp>
          <p:nvSpPr>
            <p:cNvPr id="892" name="Google Shape;892;p9"/>
            <p:cNvSpPr/>
            <p:nvPr/>
          </p:nvSpPr>
          <p:spPr>
            <a:xfrm>
              <a:off x="3308625" y="459175"/>
              <a:ext cx="736925" cy="1423700"/>
            </a:xfrm>
            <a:custGeom>
              <a:avLst/>
              <a:gdLst/>
              <a:ahLst/>
              <a:cxnLst/>
              <a:rect l="l" t="t" r="r" b="b"/>
              <a:pathLst>
                <a:path w="29477" h="56948" extrusionOk="0">
                  <a:moveTo>
                    <a:pt x="0" y="0"/>
                  </a:moveTo>
                  <a:lnTo>
                    <a:pt x="0" y="56948"/>
                  </a:lnTo>
                  <a:lnTo>
                    <a:pt x="29477" y="56948"/>
                  </a:lnTo>
                  <a:lnTo>
                    <a:pt x="29477" y="0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3" name="Google Shape;893;p9"/>
            <p:cNvSpPr/>
            <p:nvPr/>
          </p:nvSpPr>
          <p:spPr>
            <a:xfrm>
              <a:off x="3352625" y="748525"/>
              <a:ext cx="109850" cy="148175"/>
            </a:xfrm>
            <a:custGeom>
              <a:avLst/>
              <a:gdLst/>
              <a:ahLst/>
              <a:cxnLst/>
              <a:rect l="l" t="t" r="r" b="b"/>
              <a:pathLst>
                <a:path w="4394" h="5927" extrusionOk="0">
                  <a:moveTo>
                    <a:pt x="2197" y="0"/>
                  </a:moveTo>
                  <a:cubicBezTo>
                    <a:pt x="977" y="0"/>
                    <a:pt x="1" y="994"/>
                    <a:pt x="1" y="2214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4" name="Google Shape;894;p9"/>
            <p:cNvSpPr/>
            <p:nvPr/>
          </p:nvSpPr>
          <p:spPr>
            <a:xfrm>
              <a:off x="3499500" y="748525"/>
              <a:ext cx="109825" cy="148175"/>
            </a:xfrm>
            <a:custGeom>
              <a:avLst/>
              <a:gdLst/>
              <a:ahLst/>
              <a:cxnLst/>
              <a:rect l="l" t="t" r="r" b="b"/>
              <a:pathLst>
                <a:path w="4393" h="5927" extrusionOk="0">
                  <a:moveTo>
                    <a:pt x="2197" y="0"/>
                  </a:moveTo>
                  <a:cubicBezTo>
                    <a:pt x="994" y="0"/>
                    <a:pt x="0" y="994"/>
                    <a:pt x="0" y="2214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214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5" name="Google Shape;895;p9"/>
            <p:cNvSpPr/>
            <p:nvPr/>
          </p:nvSpPr>
          <p:spPr>
            <a:xfrm>
              <a:off x="3646350" y="748525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214" y="0"/>
                  </a:moveTo>
                  <a:cubicBezTo>
                    <a:pt x="994" y="0"/>
                    <a:pt x="1" y="994"/>
                    <a:pt x="1" y="2214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214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6" name="Google Shape;896;p9"/>
            <p:cNvSpPr/>
            <p:nvPr/>
          </p:nvSpPr>
          <p:spPr>
            <a:xfrm>
              <a:off x="3352625" y="554600"/>
              <a:ext cx="109850" cy="148200"/>
            </a:xfrm>
            <a:custGeom>
              <a:avLst/>
              <a:gdLst/>
              <a:ahLst/>
              <a:cxnLst/>
              <a:rect l="l" t="t" r="r" b="b"/>
              <a:pathLst>
                <a:path w="4394" h="5928" extrusionOk="0">
                  <a:moveTo>
                    <a:pt x="2197" y="0"/>
                  </a:moveTo>
                  <a:cubicBezTo>
                    <a:pt x="977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77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7" name="Google Shape;897;p9"/>
            <p:cNvSpPr/>
            <p:nvPr/>
          </p:nvSpPr>
          <p:spPr>
            <a:xfrm>
              <a:off x="3499500" y="554600"/>
              <a:ext cx="109825" cy="148200"/>
            </a:xfrm>
            <a:custGeom>
              <a:avLst/>
              <a:gdLst/>
              <a:ahLst/>
              <a:cxnLst/>
              <a:rect l="l" t="t" r="r" b="b"/>
              <a:pathLst>
                <a:path w="4393" h="5928" extrusionOk="0">
                  <a:moveTo>
                    <a:pt x="2197" y="0"/>
                  </a:moveTo>
                  <a:cubicBezTo>
                    <a:pt x="994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8" name="Google Shape;898;p9"/>
            <p:cNvSpPr/>
            <p:nvPr/>
          </p:nvSpPr>
          <p:spPr>
            <a:xfrm>
              <a:off x="3646350" y="554600"/>
              <a:ext cx="110275" cy="148200"/>
            </a:xfrm>
            <a:custGeom>
              <a:avLst/>
              <a:gdLst/>
              <a:ahLst/>
              <a:cxnLst/>
              <a:rect l="l" t="t" r="r" b="b"/>
              <a:pathLst>
                <a:path w="4411" h="5928" extrusionOk="0">
                  <a:moveTo>
                    <a:pt x="2214" y="0"/>
                  </a:moveTo>
                  <a:cubicBezTo>
                    <a:pt x="994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9" name="Google Shape;899;p9"/>
            <p:cNvSpPr/>
            <p:nvPr/>
          </p:nvSpPr>
          <p:spPr>
            <a:xfrm>
              <a:off x="3352625" y="956825"/>
              <a:ext cx="109850" cy="148200"/>
            </a:xfrm>
            <a:custGeom>
              <a:avLst/>
              <a:gdLst/>
              <a:ahLst/>
              <a:cxnLst/>
              <a:rect l="l" t="t" r="r" b="b"/>
              <a:pathLst>
                <a:path w="4394" h="5928" extrusionOk="0">
                  <a:moveTo>
                    <a:pt x="2197" y="0"/>
                  </a:moveTo>
                  <a:cubicBezTo>
                    <a:pt x="977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77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0" name="Google Shape;900;p9"/>
            <p:cNvSpPr/>
            <p:nvPr/>
          </p:nvSpPr>
          <p:spPr>
            <a:xfrm>
              <a:off x="3499500" y="956825"/>
              <a:ext cx="109825" cy="148200"/>
            </a:xfrm>
            <a:custGeom>
              <a:avLst/>
              <a:gdLst/>
              <a:ahLst/>
              <a:cxnLst/>
              <a:rect l="l" t="t" r="r" b="b"/>
              <a:pathLst>
                <a:path w="4393" h="5928" extrusionOk="0">
                  <a:moveTo>
                    <a:pt x="2197" y="0"/>
                  </a:moveTo>
                  <a:cubicBezTo>
                    <a:pt x="994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1" name="Google Shape;901;p9"/>
            <p:cNvSpPr/>
            <p:nvPr/>
          </p:nvSpPr>
          <p:spPr>
            <a:xfrm>
              <a:off x="3646350" y="956825"/>
              <a:ext cx="110275" cy="148200"/>
            </a:xfrm>
            <a:custGeom>
              <a:avLst/>
              <a:gdLst/>
              <a:ahLst/>
              <a:cxnLst/>
              <a:rect l="l" t="t" r="r" b="b"/>
              <a:pathLst>
                <a:path w="4411" h="5928" extrusionOk="0">
                  <a:moveTo>
                    <a:pt x="2214" y="0"/>
                  </a:moveTo>
                  <a:cubicBezTo>
                    <a:pt x="994" y="0"/>
                    <a:pt x="1" y="994"/>
                    <a:pt x="1" y="2197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2" name="Google Shape;902;p9"/>
            <p:cNvSpPr/>
            <p:nvPr/>
          </p:nvSpPr>
          <p:spPr>
            <a:xfrm>
              <a:off x="3354825" y="1356000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196" y="0"/>
                  </a:moveTo>
                  <a:cubicBezTo>
                    <a:pt x="994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410" y="5927"/>
                  </a:lnTo>
                  <a:lnTo>
                    <a:pt x="4410" y="2197"/>
                  </a:lnTo>
                  <a:cubicBezTo>
                    <a:pt x="4410" y="994"/>
                    <a:pt x="3417" y="0"/>
                    <a:pt x="2196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3" name="Google Shape;903;p9"/>
            <p:cNvSpPr/>
            <p:nvPr/>
          </p:nvSpPr>
          <p:spPr>
            <a:xfrm>
              <a:off x="3501675" y="1356000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214" y="0"/>
                  </a:moveTo>
                  <a:cubicBezTo>
                    <a:pt x="994" y="0"/>
                    <a:pt x="0" y="994"/>
                    <a:pt x="18" y="2197"/>
                  </a:cubicBezTo>
                  <a:lnTo>
                    <a:pt x="18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4" name="Google Shape;904;p9"/>
            <p:cNvSpPr/>
            <p:nvPr/>
          </p:nvSpPr>
          <p:spPr>
            <a:xfrm>
              <a:off x="3648975" y="1356000"/>
              <a:ext cx="109825" cy="148175"/>
            </a:xfrm>
            <a:custGeom>
              <a:avLst/>
              <a:gdLst/>
              <a:ahLst/>
              <a:cxnLst/>
              <a:rect l="l" t="t" r="r" b="b"/>
              <a:pathLst>
                <a:path w="4393" h="5927" extrusionOk="0">
                  <a:moveTo>
                    <a:pt x="2197" y="0"/>
                  </a:moveTo>
                  <a:cubicBezTo>
                    <a:pt x="976" y="0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5" name="Google Shape;905;p9"/>
            <p:cNvSpPr/>
            <p:nvPr/>
          </p:nvSpPr>
          <p:spPr>
            <a:xfrm>
              <a:off x="3354825" y="1562125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196" y="0"/>
                  </a:moveTo>
                  <a:cubicBezTo>
                    <a:pt x="994" y="0"/>
                    <a:pt x="0" y="976"/>
                    <a:pt x="0" y="2197"/>
                  </a:cubicBezTo>
                  <a:lnTo>
                    <a:pt x="0" y="5927"/>
                  </a:lnTo>
                  <a:lnTo>
                    <a:pt x="4410" y="5927"/>
                  </a:lnTo>
                  <a:lnTo>
                    <a:pt x="4410" y="2197"/>
                  </a:lnTo>
                  <a:cubicBezTo>
                    <a:pt x="4410" y="976"/>
                    <a:pt x="3417" y="0"/>
                    <a:pt x="2196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6" name="Google Shape;906;p9"/>
            <p:cNvSpPr/>
            <p:nvPr/>
          </p:nvSpPr>
          <p:spPr>
            <a:xfrm>
              <a:off x="3501675" y="1562125"/>
              <a:ext cx="110275" cy="148175"/>
            </a:xfrm>
            <a:custGeom>
              <a:avLst/>
              <a:gdLst/>
              <a:ahLst/>
              <a:cxnLst/>
              <a:rect l="l" t="t" r="r" b="b"/>
              <a:pathLst>
                <a:path w="4411" h="5927" extrusionOk="0">
                  <a:moveTo>
                    <a:pt x="2214" y="0"/>
                  </a:moveTo>
                  <a:cubicBezTo>
                    <a:pt x="994" y="0"/>
                    <a:pt x="0" y="976"/>
                    <a:pt x="18" y="2197"/>
                  </a:cubicBezTo>
                  <a:lnTo>
                    <a:pt x="18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76"/>
                    <a:pt x="3417" y="0"/>
                    <a:pt x="2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7" name="Google Shape;907;p9"/>
            <p:cNvSpPr/>
            <p:nvPr/>
          </p:nvSpPr>
          <p:spPr>
            <a:xfrm>
              <a:off x="3648975" y="1562125"/>
              <a:ext cx="109825" cy="148175"/>
            </a:xfrm>
            <a:custGeom>
              <a:avLst/>
              <a:gdLst/>
              <a:ahLst/>
              <a:cxnLst/>
              <a:rect l="l" t="t" r="r" b="b"/>
              <a:pathLst>
                <a:path w="4393" h="5927" extrusionOk="0">
                  <a:moveTo>
                    <a:pt x="2197" y="0"/>
                  </a:moveTo>
                  <a:cubicBezTo>
                    <a:pt x="976" y="0"/>
                    <a:pt x="0" y="976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76"/>
                    <a:pt x="3417" y="0"/>
                    <a:pt x="219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8" name="Google Shape;908;p9"/>
            <p:cNvSpPr/>
            <p:nvPr/>
          </p:nvSpPr>
          <p:spPr>
            <a:xfrm>
              <a:off x="3352625" y="1156400"/>
              <a:ext cx="109850" cy="148200"/>
            </a:xfrm>
            <a:custGeom>
              <a:avLst/>
              <a:gdLst/>
              <a:ahLst/>
              <a:cxnLst/>
              <a:rect l="l" t="t" r="r" b="b"/>
              <a:pathLst>
                <a:path w="4394" h="5928" extrusionOk="0">
                  <a:moveTo>
                    <a:pt x="2197" y="1"/>
                  </a:moveTo>
                  <a:cubicBezTo>
                    <a:pt x="977" y="1"/>
                    <a:pt x="1" y="994"/>
                    <a:pt x="1" y="2197"/>
                  </a:cubicBezTo>
                  <a:lnTo>
                    <a:pt x="1" y="5927"/>
                  </a:lnTo>
                  <a:lnTo>
                    <a:pt x="4394" y="5927"/>
                  </a:lnTo>
                  <a:lnTo>
                    <a:pt x="4394" y="2197"/>
                  </a:lnTo>
                  <a:cubicBezTo>
                    <a:pt x="4394" y="977"/>
                    <a:pt x="3417" y="1"/>
                    <a:pt x="2197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9" name="Google Shape;909;p9"/>
            <p:cNvSpPr/>
            <p:nvPr/>
          </p:nvSpPr>
          <p:spPr>
            <a:xfrm>
              <a:off x="3499500" y="1156400"/>
              <a:ext cx="109825" cy="148200"/>
            </a:xfrm>
            <a:custGeom>
              <a:avLst/>
              <a:gdLst/>
              <a:ahLst/>
              <a:cxnLst/>
              <a:rect l="l" t="t" r="r" b="b"/>
              <a:pathLst>
                <a:path w="4393" h="5928" extrusionOk="0">
                  <a:moveTo>
                    <a:pt x="2197" y="1"/>
                  </a:moveTo>
                  <a:cubicBezTo>
                    <a:pt x="994" y="1"/>
                    <a:pt x="0" y="994"/>
                    <a:pt x="0" y="2197"/>
                  </a:cubicBezTo>
                  <a:lnTo>
                    <a:pt x="0" y="5927"/>
                  </a:lnTo>
                  <a:lnTo>
                    <a:pt x="4393" y="5927"/>
                  </a:lnTo>
                  <a:lnTo>
                    <a:pt x="4393" y="2197"/>
                  </a:lnTo>
                  <a:cubicBezTo>
                    <a:pt x="4393" y="994"/>
                    <a:pt x="3417" y="1"/>
                    <a:pt x="2197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0" name="Google Shape;910;p9"/>
            <p:cNvSpPr/>
            <p:nvPr/>
          </p:nvSpPr>
          <p:spPr>
            <a:xfrm>
              <a:off x="3646350" y="1156400"/>
              <a:ext cx="110275" cy="148200"/>
            </a:xfrm>
            <a:custGeom>
              <a:avLst/>
              <a:gdLst/>
              <a:ahLst/>
              <a:cxnLst/>
              <a:rect l="l" t="t" r="r" b="b"/>
              <a:pathLst>
                <a:path w="4411" h="5928" extrusionOk="0">
                  <a:moveTo>
                    <a:pt x="2214" y="1"/>
                  </a:moveTo>
                  <a:cubicBezTo>
                    <a:pt x="994" y="1"/>
                    <a:pt x="1" y="994"/>
                    <a:pt x="1" y="2197"/>
                  </a:cubicBezTo>
                  <a:lnTo>
                    <a:pt x="1" y="5927"/>
                  </a:lnTo>
                  <a:lnTo>
                    <a:pt x="4411" y="5927"/>
                  </a:lnTo>
                  <a:lnTo>
                    <a:pt x="4411" y="2197"/>
                  </a:lnTo>
                  <a:cubicBezTo>
                    <a:pt x="4411" y="994"/>
                    <a:pt x="3417" y="1"/>
                    <a:pt x="2214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1" name="Google Shape;911;p9"/>
            <p:cNvSpPr/>
            <p:nvPr/>
          </p:nvSpPr>
          <p:spPr>
            <a:xfrm>
              <a:off x="3813700" y="459175"/>
              <a:ext cx="231850" cy="1423700"/>
            </a:xfrm>
            <a:custGeom>
              <a:avLst/>
              <a:gdLst/>
              <a:ahLst/>
              <a:cxnLst/>
              <a:rect l="l" t="t" r="r" b="b"/>
              <a:pathLst>
                <a:path w="9274" h="56948" extrusionOk="0">
                  <a:moveTo>
                    <a:pt x="0" y="0"/>
                  </a:moveTo>
                  <a:lnTo>
                    <a:pt x="0" y="56948"/>
                  </a:lnTo>
                  <a:lnTo>
                    <a:pt x="9274" y="56948"/>
                  </a:lnTo>
                  <a:lnTo>
                    <a:pt x="927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12" name="Google Shape;912;p9"/>
          <p:cNvGrpSpPr/>
          <p:nvPr/>
        </p:nvGrpSpPr>
        <p:grpSpPr>
          <a:xfrm>
            <a:off x="-321011" y="1734924"/>
            <a:ext cx="1017733" cy="1970359"/>
            <a:chOff x="2607875" y="643925"/>
            <a:chExt cx="654575" cy="1267275"/>
          </a:xfrm>
        </p:grpSpPr>
        <p:sp>
          <p:nvSpPr>
            <p:cNvPr id="913" name="Google Shape;913;p9"/>
            <p:cNvSpPr/>
            <p:nvPr/>
          </p:nvSpPr>
          <p:spPr>
            <a:xfrm>
              <a:off x="2607875" y="643925"/>
              <a:ext cx="654575" cy="1267275"/>
            </a:xfrm>
            <a:custGeom>
              <a:avLst/>
              <a:gdLst/>
              <a:ahLst/>
              <a:cxnLst/>
              <a:rect l="l" t="t" r="r" b="b"/>
              <a:pathLst>
                <a:path w="26183" h="50691" extrusionOk="0">
                  <a:moveTo>
                    <a:pt x="1" y="1"/>
                  </a:moveTo>
                  <a:lnTo>
                    <a:pt x="1" y="50691"/>
                  </a:lnTo>
                  <a:lnTo>
                    <a:pt x="26183" y="50691"/>
                  </a:lnTo>
                  <a:lnTo>
                    <a:pt x="26183" y="1"/>
                  </a:lnTo>
                  <a:close/>
                </a:path>
              </a:pathLst>
            </a:custGeom>
            <a:solidFill>
              <a:srgbClr val="87C9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4" name="Google Shape;914;p9"/>
            <p:cNvSpPr/>
            <p:nvPr/>
          </p:nvSpPr>
          <p:spPr>
            <a:xfrm>
              <a:off x="2667150" y="718450"/>
              <a:ext cx="51875" cy="210500"/>
            </a:xfrm>
            <a:custGeom>
              <a:avLst/>
              <a:gdLst/>
              <a:ahLst/>
              <a:cxnLst/>
              <a:rect l="l" t="t" r="r" b="b"/>
              <a:pathLst>
                <a:path w="2075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75" y="8420"/>
                  </a:lnTo>
                  <a:lnTo>
                    <a:pt x="2075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5" name="Google Shape;915;p9"/>
            <p:cNvSpPr/>
            <p:nvPr/>
          </p:nvSpPr>
          <p:spPr>
            <a:xfrm>
              <a:off x="2765200" y="7184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6" name="Google Shape;916;p9"/>
            <p:cNvSpPr/>
            <p:nvPr/>
          </p:nvSpPr>
          <p:spPr>
            <a:xfrm>
              <a:off x="2863250" y="7184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7" name="Google Shape;917;p9"/>
            <p:cNvSpPr/>
            <p:nvPr/>
          </p:nvSpPr>
          <p:spPr>
            <a:xfrm>
              <a:off x="2960875" y="718450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8" name="Google Shape;918;p9"/>
            <p:cNvSpPr/>
            <p:nvPr/>
          </p:nvSpPr>
          <p:spPr>
            <a:xfrm>
              <a:off x="2667150" y="1012175"/>
              <a:ext cx="51875" cy="210500"/>
            </a:xfrm>
            <a:custGeom>
              <a:avLst/>
              <a:gdLst/>
              <a:ahLst/>
              <a:cxnLst/>
              <a:rect l="l" t="t" r="r" b="b"/>
              <a:pathLst>
                <a:path w="2075" h="8420" extrusionOk="0">
                  <a:moveTo>
                    <a:pt x="1" y="0"/>
                  </a:moveTo>
                  <a:lnTo>
                    <a:pt x="1" y="8419"/>
                  </a:lnTo>
                  <a:lnTo>
                    <a:pt x="2075" y="8419"/>
                  </a:lnTo>
                  <a:lnTo>
                    <a:pt x="207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9" name="Google Shape;919;p9"/>
            <p:cNvSpPr/>
            <p:nvPr/>
          </p:nvSpPr>
          <p:spPr>
            <a:xfrm>
              <a:off x="2765200" y="10121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0"/>
                  </a:moveTo>
                  <a:lnTo>
                    <a:pt x="1" y="8419"/>
                  </a:lnTo>
                  <a:lnTo>
                    <a:pt x="2058" y="8419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0" name="Google Shape;920;p9"/>
            <p:cNvSpPr/>
            <p:nvPr/>
          </p:nvSpPr>
          <p:spPr>
            <a:xfrm>
              <a:off x="2863250" y="10121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1" y="0"/>
                  </a:moveTo>
                  <a:lnTo>
                    <a:pt x="1" y="8419"/>
                  </a:lnTo>
                  <a:lnTo>
                    <a:pt x="2058" y="8419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1" name="Google Shape;921;p9"/>
            <p:cNvSpPr/>
            <p:nvPr/>
          </p:nvSpPr>
          <p:spPr>
            <a:xfrm>
              <a:off x="2960875" y="1012175"/>
              <a:ext cx="51450" cy="210500"/>
            </a:xfrm>
            <a:custGeom>
              <a:avLst/>
              <a:gdLst/>
              <a:ahLst/>
              <a:cxnLst/>
              <a:rect l="l" t="t" r="r" b="b"/>
              <a:pathLst>
                <a:path w="2058" h="8420" extrusionOk="0">
                  <a:moveTo>
                    <a:pt x="0" y="0"/>
                  </a:moveTo>
                  <a:lnTo>
                    <a:pt x="0" y="8419"/>
                  </a:lnTo>
                  <a:lnTo>
                    <a:pt x="2057" y="8419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" name="Google Shape;922;p9"/>
            <p:cNvSpPr/>
            <p:nvPr/>
          </p:nvSpPr>
          <p:spPr>
            <a:xfrm>
              <a:off x="2667150" y="1294125"/>
              <a:ext cx="51875" cy="210050"/>
            </a:xfrm>
            <a:custGeom>
              <a:avLst/>
              <a:gdLst/>
              <a:ahLst/>
              <a:cxnLst/>
              <a:rect l="l" t="t" r="r" b="b"/>
              <a:pathLst>
                <a:path w="2075" h="8402" extrusionOk="0">
                  <a:moveTo>
                    <a:pt x="1" y="0"/>
                  </a:moveTo>
                  <a:lnTo>
                    <a:pt x="1" y="8402"/>
                  </a:lnTo>
                  <a:lnTo>
                    <a:pt x="2075" y="8402"/>
                  </a:lnTo>
                  <a:lnTo>
                    <a:pt x="207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" name="Google Shape;923;p9"/>
            <p:cNvSpPr/>
            <p:nvPr/>
          </p:nvSpPr>
          <p:spPr>
            <a:xfrm>
              <a:off x="2765200" y="1294125"/>
              <a:ext cx="51450" cy="210050"/>
            </a:xfrm>
            <a:custGeom>
              <a:avLst/>
              <a:gdLst/>
              <a:ahLst/>
              <a:cxnLst/>
              <a:rect l="l" t="t" r="r" b="b"/>
              <a:pathLst>
                <a:path w="2058" h="8402" extrusionOk="0">
                  <a:moveTo>
                    <a:pt x="1" y="0"/>
                  </a:moveTo>
                  <a:lnTo>
                    <a:pt x="1" y="8402"/>
                  </a:lnTo>
                  <a:lnTo>
                    <a:pt x="2058" y="8402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" name="Google Shape;924;p9"/>
            <p:cNvSpPr/>
            <p:nvPr/>
          </p:nvSpPr>
          <p:spPr>
            <a:xfrm>
              <a:off x="2863250" y="1294125"/>
              <a:ext cx="51450" cy="210050"/>
            </a:xfrm>
            <a:custGeom>
              <a:avLst/>
              <a:gdLst/>
              <a:ahLst/>
              <a:cxnLst/>
              <a:rect l="l" t="t" r="r" b="b"/>
              <a:pathLst>
                <a:path w="2058" h="8402" extrusionOk="0">
                  <a:moveTo>
                    <a:pt x="1" y="0"/>
                  </a:moveTo>
                  <a:lnTo>
                    <a:pt x="1" y="8402"/>
                  </a:lnTo>
                  <a:lnTo>
                    <a:pt x="2058" y="8402"/>
                  </a:lnTo>
                  <a:lnTo>
                    <a:pt x="205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" name="Google Shape;925;p9"/>
            <p:cNvSpPr/>
            <p:nvPr/>
          </p:nvSpPr>
          <p:spPr>
            <a:xfrm>
              <a:off x="2960875" y="1294125"/>
              <a:ext cx="51450" cy="210050"/>
            </a:xfrm>
            <a:custGeom>
              <a:avLst/>
              <a:gdLst/>
              <a:ahLst/>
              <a:cxnLst/>
              <a:rect l="l" t="t" r="r" b="b"/>
              <a:pathLst>
                <a:path w="2058" h="8402" extrusionOk="0">
                  <a:moveTo>
                    <a:pt x="0" y="0"/>
                  </a:moveTo>
                  <a:lnTo>
                    <a:pt x="0" y="8402"/>
                  </a:lnTo>
                  <a:lnTo>
                    <a:pt x="2057" y="8402"/>
                  </a:lnTo>
                  <a:lnTo>
                    <a:pt x="2057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" name="Google Shape;926;p9"/>
            <p:cNvSpPr/>
            <p:nvPr/>
          </p:nvSpPr>
          <p:spPr>
            <a:xfrm>
              <a:off x="2667150" y="1568650"/>
              <a:ext cx="51875" cy="210525"/>
            </a:xfrm>
            <a:custGeom>
              <a:avLst/>
              <a:gdLst/>
              <a:ahLst/>
              <a:cxnLst/>
              <a:rect l="l" t="t" r="r" b="b"/>
              <a:pathLst>
                <a:path w="2075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75" y="8420"/>
                  </a:lnTo>
                  <a:lnTo>
                    <a:pt x="2075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" name="Google Shape;927;p9"/>
            <p:cNvSpPr/>
            <p:nvPr/>
          </p:nvSpPr>
          <p:spPr>
            <a:xfrm>
              <a:off x="2765200" y="1568650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8" name="Google Shape;928;p9"/>
            <p:cNvSpPr/>
            <p:nvPr/>
          </p:nvSpPr>
          <p:spPr>
            <a:xfrm>
              <a:off x="2863250" y="1568650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1" y="1"/>
                  </a:moveTo>
                  <a:lnTo>
                    <a:pt x="1" y="8420"/>
                  </a:lnTo>
                  <a:lnTo>
                    <a:pt x="2058" y="8420"/>
                  </a:lnTo>
                  <a:lnTo>
                    <a:pt x="205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9" name="Google Shape;929;p9"/>
            <p:cNvSpPr/>
            <p:nvPr/>
          </p:nvSpPr>
          <p:spPr>
            <a:xfrm>
              <a:off x="2960875" y="1568650"/>
              <a:ext cx="51450" cy="210525"/>
            </a:xfrm>
            <a:custGeom>
              <a:avLst/>
              <a:gdLst/>
              <a:ahLst/>
              <a:cxnLst/>
              <a:rect l="l" t="t" r="r" b="b"/>
              <a:pathLst>
                <a:path w="2058" h="8421" extrusionOk="0">
                  <a:moveTo>
                    <a:pt x="0" y="1"/>
                  </a:moveTo>
                  <a:lnTo>
                    <a:pt x="0" y="8420"/>
                  </a:lnTo>
                  <a:lnTo>
                    <a:pt x="2057" y="8420"/>
                  </a:lnTo>
                  <a:lnTo>
                    <a:pt x="2057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0" name="Google Shape;930;p9"/>
            <p:cNvSpPr/>
            <p:nvPr/>
          </p:nvSpPr>
          <p:spPr>
            <a:xfrm>
              <a:off x="3099450" y="643925"/>
              <a:ext cx="163000" cy="1267275"/>
            </a:xfrm>
            <a:custGeom>
              <a:avLst/>
              <a:gdLst/>
              <a:ahLst/>
              <a:cxnLst/>
              <a:rect l="l" t="t" r="r" b="b"/>
              <a:pathLst>
                <a:path w="6520" h="50691" extrusionOk="0">
                  <a:moveTo>
                    <a:pt x="0" y="1"/>
                  </a:moveTo>
                  <a:lnTo>
                    <a:pt x="0" y="50691"/>
                  </a:lnTo>
                  <a:lnTo>
                    <a:pt x="6520" y="50691"/>
                  </a:lnTo>
                  <a:lnTo>
                    <a:pt x="652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31" name="Google Shape;931;p9"/>
          <p:cNvGrpSpPr/>
          <p:nvPr/>
        </p:nvGrpSpPr>
        <p:grpSpPr>
          <a:xfrm flipH="1">
            <a:off x="-348848" y="3417837"/>
            <a:ext cx="9870375" cy="1455000"/>
            <a:chOff x="-381000" y="2758675"/>
            <a:chExt cx="9870375" cy="1455000"/>
          </a:xfrm>
        </p:grpSpPr>
        <p:sp>
          <p:nvSpPr>
            <p:cNvPr id="932" name="Google Shape;932;p9"/>
            <p:cNvSpPr/>
            <p:nvPr/>
          </p:nvSpPr>
          <p:spPr>
            <a:xfrm>
              <a:off x="1524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3" name="Google Shape;933;p9"/>
            <p:cNvSpPr/>
            <p:nvPr/>
          </p:nvSpPr>
          <p:spPr>
            <a:xfrm>
              <a:off x="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4" name="Google Shape;934;p9"/>
            <p:cNvSpPr/>
            <p:nvPr/>
          </p:nvSpPr>
          <p:spPr>
            <a:xfrm>
              <a:off x="76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5" name="Google Shape;935;p9"/>
            <p:cNvSpPr/>
            <p:nvPr/>
          </p:nvSpPr>
          <p:spPr>
            <a:xfrm>
              <a:off x="3810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6" name="Google Shape;936;p9"/>
            <p:cNvSpPr/>
            <p:nvPr/>
          </p:nvSpPr>
          <p:spPr>
            <a:xfrm>
              <a:off x="2286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7" name="Google Shape;937;p9"/>
            <p:cNvSpPr/>
            <p:nvPr/>
          </p:nvSpPr>
          <p:spPr>
            <a:xfrm>
              <a:off x="3048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8" name="Google Shape;938;p9"/>
            <p:cNvSpPr/>
            <p:nvPr/>
          </p:nvSpPr>
          <p:spPr>
            <a:xfrm>
              <a:off x="6096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9" name="Google Shape;939;p9"/>
            <p:cNvSpPr/>
            <p:nvPr/>
          </p:nvSpPr>
          <p:spPr>
            <a:xfrm>
              <a:off x="457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0" name="Google Shape;940;p9"/>
            <p:cNvSpPr/>
            <p:nvPr/>
          </p:nvSpPr>
          <p:spPr>
            <a:xfrm>
              <a:off x="5334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1" name="Google Shape;941;p9"/>
            <p:cNvSpPr/>
            <p:nvPr/>
          </p:nvSpPr>
          <p:spPr>
            <a:xfrm>
              <a:off x="7620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2" name="Google Shape;942;p9"/>
            <p:cNvSpPr/>
            <p:nvPr/>
          </p:nvSpPr>
          <p:spPr>
            <a:xfrm>
              <a:off x="6858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" name="Google Shape;943;p9"/>
            <p:cNvSpPr/>
            <p:nvPr/>
          </p:nvSpPr>
          <p:spPr>
            <a:xfrm>
              <a:off x="838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" name="Google Shape;944;p9"/>
            <p:cNvSpPr/>
            <p:nvPr/>
          </p:nvSpPr>
          <p:spPr>
            <a:xfrm>
              <a:off x="1869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" name="Google Shape;945;p9"/>
            <p:cNvSpPr/>
            <p:nvPr/>
          </p:nvSpPr>
          <p:spPr>
            <a:xfrm>
              <a:off x="3764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" name="Google Shape;946;p9"/>
            <p:cNvSpPr/>
            <p:nvPr/>
          </p:nvSpPr>
          <p:spPr>
            <a:xfrm>
              <a:off x="110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" name="Google Shape;947;p9"/>
            <p:cNvSpPr/>
            <p:nvPr/>
          </p:nvSpPr>
          <p:spPr>
            <a:xfrm>
              <a:off x="4155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" name="Google Shape;948;p9"/>
            <p:cNvSpPr/>
            <p:nvPr/>
          </p:nvSpPr>
          <p:spPr>
            <a:xfrm>
              <a:off x="2631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" name="Google Shape;949;p9"/>
            <p:cNvSpPr/>
            <p:nvPr/>
          </p:nvSpPr>
          <p:spPr>
            <a:xfrm>
              <a:off x="3393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" name="Google Shape;950;p9"/>
            <p:cNvSpPr/>
            <p:nvPr/>
          </p:nvSpPr>
          <p:spPr>
            <a:xfrm>
              <a:off x="6441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1" name="Google Shape;951;p9"/>
            <p:cNvSpPr/>
            <p:nvPr/>
          </p:nvSpPr>
          <p:spPr>
            <a:xfrm>
              <a:off x="491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2" name="Google Shape;952;p9"/>
            <p:cNvSpPr/>
            <p:nvPr/>
          </p:nvSpPr>
          <p:spPr>
            <a:xfrm>
              <a:off x="5679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3" name="Google Shape;953;p9"/>
            <p:cNvSpPr/>
            <p:nvPr/>
          </p:nvSpPr>
          <p:spPr>
            <a:xfrm>
              <a:off x="7965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4" name="Google Shape;954;p9"/>
            <p:cNvSpPr/>
            <p:nvPr/>
          </p:nvSpPr>
          <p:spPr>
            <a:xfrm>
              <a:off x="7203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5" name="Google Shape;955;p9"/>
            <p:cNvSpPr/>
            <p:nvPr/>
          </p:nvSpPr>
          <p:spPr>
            <a:xfrm>
              <a:off x="872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6" name="Google Shape;956;p9"/>
            <p:cNvSpPr/>
            <p:nvPr/>
          </p:nvSpPr>
          <p:spPr>
            <a:xfrm>
              <a:off x="-381000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7" name="Google Shape;957;p9"/>
            <p:cNvSpPr/>
            <p:nvPr/>
          </p:nvSpPr>
          <p:spPr>
            <a:xfrm>
              <a:off x="1524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8" name="Google Shape;958;p9"/>
            <p:cNvSpPr/>
            <p:nvPr/>
          </p:nvSpPr>
          <p:spPr>
            <a:xfrm>
              <a:off x="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9" name="Google Shape;959;p9"/>
            <p:cNvSpPr/>
            <p:nvPr/>
          </p:nvSpPr>
          <p:spPr>
            <a:xfrm>
              <a:off x="762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0" name="Google Shape;960;p9"/>
            <p:cNvSpPr/>
            <p:nvPr/>
          </p:nvSpPr>
          <p:spPr>
            <a:xfrm>
              <a:off x="7620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1" name="Google Shape;961;p9"/>
            <p:cNvSpPr/>
            <p:nvPr/>
          </p:nvSpPr>
          <p:spPr>
            <a:xfrm>
              <a:off x="6858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2" name="Google Shape;962;p9"/>
            <p:cNvSpPr/>
            <p:nvPr/>
          </p:nvSpPr>
          <p:spPr>
            <a:xfrm>
              <a:off x="8382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3" name="Google Shape;963;p9"/>
            <p:cNvSpPr/>
            <p:nvPr/>
          </p:nvSpPr>
          <p:spPr>
            <a:xfrm>
              <a:off x="3764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4" name="Google Shape;964;p9"/>
            <p:cNvSpPr/>
            <p:nvPr/>
          </p:nvSpPr>
          <p:spPr>
            <a:xfrm>
              <a:off x="7965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5" name="Google Shape;965;p9"/>
            <p:cNvSpPr/>
            <p:nvPr/>
          </p:nvSpPr>
          <p:spPr>
            <a:xfrm>
              <a:off x="7203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6" name="Google Shape;966;p9"/>
            <p:cNvSpPr/>
            <p:nvPr/>
          </p:nvSpPr>
          <p:spPr>
            <a:xfrm>
              <a:off x="8727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7" name="Google Shape;967;p9"/>
            <p:cNvSpPr/>
            <p:nvPr/>
          </p:nvSpPr>
          <p:spPr>
            <a:xfrm>
              <a:off x="-381000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8" name="Google Shape;968;p9"/>
            <p:cNvSpPr/>
            <p:nvPr/>
          </p:nvSpPr>
          <p:spPr>
            <a:xfrm>
              <a:off x="7620000" y="2758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9" name="Google Shape;969;p9"/>
            <p:cNvSpPr/>
            <p:nvPr/>
          </p:nvSpPr>
          <p:spPr>
            <a:xfrm>
              <a:off x="8382000" y="2758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970" name="Google Shape;970;p9"/>
          <p:cNvSpPr/>
          <p:nvPr/>
        </p:nvSpPr>
        <p:spPr>
          <a:xfrm flipH="1">
            <a:off x="5856650" y="3705275"/>
            <a:ext cx="3269700" cy="1174500"/>
          </a:xfrm>
          <a:prstGeom prst="rtTriangle">
            <a:avLst/>
          </a:prstGeom>
          <a:solidFill>
            <a:srgbClr val="000000">
              <a:alpha val="485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1" name="Google Shape;971;p9"/>
          <p:cNvSpPr/>
          <p:nvPr/>
        </p:nvSpPr>
        <p:spPr>
          <a:xfrm flipH="1">
            <a:off x="7416698" y="4518419"/>
            <a:ext cx="1727303" cy="361353"/>
          </a:xfrm>
          <a:custGeom>
            <a:avLst/>
            <a:gdLst/>
            <a:ahLst/>
            <a:cxnLst/>
            <a:rect l="l" t="t" r="r" b="b"/>
            <a:pathLst>
              <a:path w="43561" h="9113" extrusionOk="0">
                <a:moveTo>
                  <a:pt x="21427" y="0"/>
                </a:moveTo>
                <a:cubicBezTo>
                  <a:pt x="20938" y="0"/>
                  <a:pt x="20447" y="28"/>
                  <a:pt x="19959" y="83"/>
                </a:cubicBezTo>
                <a:cubicBezTo>
                  <a:pt x="16072" y="554"/>
                  <a:pt x="12638" y="2803"/>
                  <a:pt x="10616" y="6149"/>
                </a:cubicBezTo>
                <a:cubicBezTo>
                  <a:pt x="10058" y="5452"/>
                  <a:pt x="9378" y="5365"/>
                  <a:pt x="8576" y="4947"/>
                </a:cubicBezTo>
                <a:cubicBezTo>
                  <a:pt x="7417" y="4361"/>
                  <a:pt x="6105" y="4015"/>
                  <a:pt x="4806" y="4015"/>
                </a:cubicBezTo>
                <a:cubicBezTo>
                  <a:pt x="4249" y="4015"/>
                  <a:pt x="3694" y="4079"/>
                  <a:pt x="3155" y="4215"/>
                </a:cubicBezTo>
                <a:cubicBezTo>
                  <a:pt x="1917" y="4511"/>
                  <a:pt x="819" y="5191"/>
                  <a:pt x="0" y="6149"/>
                </a:cubicBezTo>
                <a:lnTo>
                  <a:pt x="0" y="9113"/>
                </a:lnTo>
                <a:lnTo>
                  <a:pt x="43404" y="8991"/>
                </a:lnTo>
                <a:cubicBezTo>
                  <a:pt x="43561" y="8991"/>
                  <a:pt x="42968" y="8468"/>
                  <a:pt x="43125" y="8468"/>
                </a:cubicBezTo>
                <a:cubicBezTo>
                  <a:pt x="41626" y="6463"/>
                  <a:pt x="39848" y="4598"/>
                  <a:pt x="37582" y="3552"/>
                </a:cubicBezTo>
                <a:cubicBezTo>
                  <a:pt x="36461" y="3026"/>
                  <a:pt x="35204" y="2731"/>
                  <a:pt x="33966" y="2731"/>
                </a:cubicBezTo>
                <a:cubicBezTo>
                  <a:pt x="32701" y="2731"/>
                  <a:pt x="31457" y="3039"/>
                  <a:pt x="30400" y="3727"/>
                </a:cubicBezTo>
                <a:cubicBezTo>
                  <a:pt x="28103" y="1293"/>
                  <a:pt x="24784" y="0"/>
                  <a:pt x="21427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2" name="Google Shape;972;p9"/>
          <p:cNvSpPr/>
          <p:nvPr/>
        </p:nvSpPr>
        <p:spPr>
          <a:xfrm flipH="1">
            <a:off x="-35611" y="4387869"/>
            <a:ext cx="1060721" cy="492044"/>
          </a:xfrm>
          <a:custGeom>
            <a:avLst/>
            <a:gdLst/>
            <a:ahLst/>
            <a:cxnLst/>
            <a:rect l="l" t="t" r="r" b="b"/>
            <a:pathLst>
              <a:path w="11087" h="5143" extrusionOk="0">
                <a:moveTo>
                  <a:pt x="11087" y="0"/>
                </a:moveTo>
                <a:cubicBezTo>
                  <a:pt x="10790" y="35"/>
                  <a:pt x="10511" y="105"/>
                  <a:pt x="10232" y="192"/>
                </a:cubicBezTo>
                <a:cubicBezTo>
                  <a:pt x="8611" y="715"/>
                  <a:pt x="7164" y="1813"/>
                  <a:pt x="6084" y="3121"/>
                </a:cubicBezTo>
                <a:cubicBezTo>
                  <a:pt x="5658" y="2742"/>
                  <a:pt x="5079" y="2596"/>
                  <a:pt x="4490" y="2596"/>
                </a:cubicBezTo>
                <a:cubicBezTo>
                  <a:pt x="4211" y="2596"/>
                  <a:pt x="3930" y="2629"/>
                  <a:pt x="3661" y="2685"/>
                </a:cubicBezTo>
                <a:cubicBezTo>
                  <a:pt x="2179" y="3016"/>
                  <a:pt x="872" y="3887"/>
                  <a:pt x="0" y="5143"/>
                </a:cubicBezTo>
                <a:lnTo>
                  <a:pt x="11087" y="5143"/>
                </a:lnTo>
                <a:lnTo>
                  <a:pt x="1108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3" name="Google Shape;973;p9"/>
          <p:cNvSpPr/>
          <p:nvPr/>
        </p:nvSpPr>
        <p:spPr>
          <a:xfrm>
            <a:off x="7133592" y="451239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4" name="Google Shape;974;p9"/>
          <p:cNvSpPr/>
          <p:nvPr/>
        </p:nvSpPr>
        <p:spPr>
          <a:xfrm>
            <a:off x="1159548" y="92692"/>
            <a:ext cx="1625922" cy="229945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5" name="Google Shape;975;p9"/>
          <p:cNvSpPr/>
          <p:nvPr/>
        </p:nvSpPr>
        <p:spPr>
          <a:xfrm>
            <a:off x="0" y="4878773"/>
            <a:ext cx="9144000" cy="2721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976" name="Google Shape;976;p9"/>
          <p:cNvGrpSpPr/>
          <p:nvPr/>
        </p:nvGrpSpPr>
        <p:grpSpPr>
          <a:xfrm>
            <a:off x="1025105" y="3661240"/>
            <a:ext cx="1894812" cy="1342016"/>
            <a:chOff x="539750" y="4542450"/>
            <a:chExt cx="1297550" cy="919000"/>
          </a:xfrm>
        </p:grpSpPr>
        <p:sp>
          <p:nvSpPr>
            <p:cNvPr id="977" name="Google Shape;977;p9"/>
            <p:cNvSpPr/>
            <p:nvPr/>
          </p:nvSpPr>
          <p:spPr>
            <a:xfrm>
              <a:off x="703050" y="4650050"/>
              <a:ext cx="56175" cy="811400"/>
            </a:xfrm>
            <a:custGeom>
              <a:avLst/>
              <a:gdLst/>
              <a:ahLst/>
              <a:cxnLst/>
              <a:rect l="l" t="t" r="r" b="b"/>
              <a:pathLst>
                <a:path w="2247" h="32456" extrusionOk="0">
                  <a:moveTo>
                    <a:pt x="1" y="1"/>
                  </a:moveTo>
                  <a:lnTo>
                    <a:pt x="1" y="32455"/>
                  </a:lnTo>
                  <a:lnTo>
                    <a:pt x="2247" y="32455"/>
                  </a:lnTo>
                  <a:lnTo>
                    <a:pt x="2247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8" name="Google Shape;978;p9"/>
            <p:cNvSpPr/>
            <p:nvPr/>
          </p:nvSpPr>
          <p:spPr>
            <a:xfrm>
              <a:off x="1648250" y="4650050"/>
              <a:ext cx="56625" cy="811400"/>
            </a:xfrm>
            <a:custGeom>
              <a:avLst/>
              <a:gdLst/>
              <a:ahLst/>
              <a:cxnLst/>
              <a:rect l="l" t="t" r="r" b="b"/>
              <a:pathLst>
                <a:path w="2265" h="32456" extrusionOk="0">
                  <a:moveTo>
                    <a:pt x="0" y="1"/>
                  </a:moveTo>
                  <a:lnTo>
                    <a:pt x="0" y="32455"/>
                  </a:lnTo>
                  <a:lnTo>
                    <a:pt x="2265" y="32455"/>
                  </a:lnTo>
                  <a:lnTo>
                    <a:pt x="2265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9" name="Google Shape;979;p9"/>
            <p:cNvSpPr/>
            <p:nvPr/>
          </p:nvSpPr>
          <p:spPr>
            <a:xfrm>
              <a:off x="539750" y="4542450"/>
              <a:ext cx="1297550" cy="269075"/>
            </a:xfrm>
            <a:custGeom>
              <a:avLst/>
              <a:gdLst/>
              <a:ahLst/>
              <a:cxnLst/>
              <a:rect l="l" t="t" r="r" b="b"/>
              <a:pathLst>
                <a:path w="51902" h="10763" extrusionOk="0">
                  <a:moveTo>
                    <a:pt x="1" y="0"/>
                  </a:moveTo>
                  <a:lnTo>
                    <a:pt x="1" y="10762"/>
                  </a:lnTo>
                  <a:lnTo>
                    <a:pt x="51902" y="10762"/>
                  </a:lnTo>
                  <a:lnTo>
                    <a:pt x="5190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0" name="Google Shape;980;p9"/>
            <p:cNvSpPr/>
            <p:nvPr/>
          </p:nvSpPr>
          <p:spPr>
            <a:xfrm>
              <a:off x="539750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0"/>
                  </a:moveTo>
                  <a:lnTo>
                    <a:pt x="1" y="10762"/>
                  </a:lnTo>
                  <a:lnTo>
                    <a:pt x="3183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1" name="Google Shape;981;p9"/>
            <p:cNvSpPr/>
            <p:nvPr/>
          </p:nvSpPr>
          <p:spPr>
            <a:xfrm>
              <a:off x="694175" y="4542450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0"/>
                  </a:moveTo>
                  <a:lnTo>
                    <a:pt x="0" y="10762"/>
                  </a:lnTo>
                  <a:lnTo>
                    <a:pt x="3201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2" name="Google Shape;982;p9"/>
            <p:cNvSpPr/>
            <p:nvPr/>
          </p:nvSpPr>
          <p:spPr>
            <a:xfrm>
              <a:off x="849050" y="4542450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0"/>
                  </a:moveTo>
                  <a:lnTo>
                    <a:pt x="0" y="10762"/>
                  </a:lnTo>
                  <a:lnTo>
                    <a:pt x="3182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3" name="Google Shape;983;p9"/>
            <p:cNvSpPr/>
            <p:nvPr/>
          </p:nvSpPr>
          <p:spPr>
            <a:xfrm>
              <a:off x="1003450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0"/>
                  </a:moveTo>
                  <a:lnTo>
                    <a:pt x="1" y="10762"/>
                  </a:lnTo>
                  <a:lnTo>
                    <a:pt x="3183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4" name="Google Shape;984;p9"/>
            <p:cNvSpPr/>
            <p:nvPr/>
          </p:nvSpPr>
          <p:spPr>
            <a:xfrm>
              <a:off x="1158325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10" y="0"/>
                  </a:moveTo>
                  <a:lnTo>
                    <a:pt x="1" y="10762"/>
                  </a:lnTo>
                  <a:lnTo>
                    <a:pt x="3183" y="10762"/>
                  </a:lnTo>
                  <a:lnTo>
                    <a:pt x="8611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5" name="Google Shape;985;p9"/>
            <p:cNvSpPr/>
            <p:nvPr/>
          </p:nvSpPr>
          <p:spPr>
            <a:xfrm>
              <a:off x="1312750" y="4542450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0"/>
                  </a:moveTo>
                  <a:lnTo>
                    <a:pt x="0" y="10762"/>
                  </a:lnTo>
                  <a:lnTo>
                    <a:pt x="3182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6" name="Google Shape;986;p9"/>
            <p:cNvSpPr/>
            <p:nvPr/>
          </p:nvSpPr>
          <p:spPr>
            <a:xfrm>
              <a:off x="1467150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0"/>
                  </a:moveTo>
                  <a:lnTo>
                    <a:pt x="1" y="10762"/>
                  </a:lnTo>
                  <a:lnTo>
                    <a:pt x="3201" y="10762"/>
                  </a:lnTo>
                  <a:lnTo>
                    <a:pt x="861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7" name="Google Shape;987;p9"/>
            <p:cNvSpPr/>
            <p:nvPr/>
          </p:nvSpPr>
          <p:spPr>
            <a:xfrm>
              <a:off x="1622025" y="4542450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0"/>
                  </a:moveTo>
                  <a:lnTo>
                    <a:pt x="1" y="10762"/>
                  </a:lnTo>
                  <a:lnTo>
                    <a:pt x="3183" y="10762"/>
                  </a:lnTo>
                  <a:lnTo>
                    <a:pt x="8611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8" name="Google Shape;988;p9"/>
            <p:cNvSpPr/>
            <p:nvPr/>
          </p:nvSpPr>
          <p:spPr>
            <a:xfrm>
              <a:off x="539750" y="4908825"/>
              <a:ext cx="1297550" cy="269525"/>
            </a:xfrm>
            <a:custGeom>
              <a:avLst/>
              <a:gdLst/>
              <a:ahLst/>
              <a:cxnLst/>
              <a:rect l="l" t="t" r="r" b="b"/>
              <a:pathLst>
                <a:path w="51902" h="10781" extrusionOk="0">
                  <a:moveTo>
                    <a:pt x="1" y="0"/>
                  </a:moveTo>
                  <a:lnTo>
                    <a:pt x="1" y="10781"/>
                  </a:lnTo>
                  <a:lnTo>
                    <a:pt x="51902" y="10781"/>
                  </a:lnTo>
                  <a:lnTo>
                    <a:pt x="5190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9" name="Google Shape;989;p9"/>
            <p:cNvSpPr/>
            <p:nvPr/>
          </p:nvSpPr>
          <p:spPr>
            <a:xfrm>
              <a:off x="539750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1"/>
                  </a:moveTo>
                  <a:lnTo>
                    <a:pt x="1" y="10763"/>
                  </a:lnTo>
                  <a:lnTo>
                    <a:pt x="3183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0" name="Google Shape;990;p9"/>
            <p:cNvSpPr/>
            <p:nvPr/>
          </p:nvSpPr>
          <p:spPr>
            <a:xfrm>
              <a:off x="694175" y="4909275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1"/>
                  </a:moveTo>
                  <a:lnTo>
                    <a:pt x="0" y="10763"/>
                  </a:lnTo>
                  <a:lnTo>
                    <a:pt x="3201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1" name="Google Shape;991;p9"/>
            <p:cNvSpPr/>
            <p:nvPr/>
          </p:nvSpPr>
          <p:spPr>
            <a:xfrm>
              <a:off x="849050" y="4909275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1"/>
                  </a:moveTo>
                  <a:lnTo>
                    <a:pt x="0" y="10763"/>
                  </a:lnTo>
                  <a:lnTo>
                    <a:pt x="3182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2" name="Google Shape;992;p9"/>
            <p:cNvSpPr/>
            <p:nvPr/>
          </p:nvSpPr>
          <p:spPr>
            <a:xfrm>
              <a:off x="1003450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1"/>
                  </a:moveTo>
                  <a:lnTo>
                    <a:pt x="1" y="10763"/>
                  </a:lnTo>
                  <a:lnTo>
                    <a:pt x="3183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3" name="Google Shape;993;p9"/>
            <p:cNvSpPr/>
            <p:nvPr/>
          </p:nvSpPr>
          <p:spPr>
            <a:xfrm>
              <a:off x="1158325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10" y="1"/>
                  </a:moveTo>
                  <a:lnTo>
                    <a:pt x="1" y="10763"/>
                  </a:lnTo>
                  <a:lnTo>
                    <a:pt x="3183" y="10763"/>
                  </a:lnTo>
                  <a:lnTo>
                    <a:pt x="8611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4" name="Google Shape;994;p9"/>
            <p:cNvSpPr/>
            <p:nvPr/>
          </p:nvSpPr>
          <p:spPr>
            <a:xfrm>
              <a:off x="1312750" y="4909275"/>
              <a:ext cx="215250" cy="269075"/>
            </a:xfrm>
            <a:custGeom>
              <a:avLst/>
              <a:gdLst/>
              <a:ahLst/>
              <a:cxnLst/>
              <a:rect l="l" t="t" r="r" b="b"/>
              <a:pathLst>
                <a:path w="8610" h="10763" extrusionOk="0">
                  <a:moveTo>
                    <a:pt x="5428" y="1"/>
                  </a:moveTo>
                  <a:lnTo>
                    <a:pt x="0" y="10763"/>
                  </a:lnTo>
                  <a:lnTo>
                    <a:pt x="3182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5" name="Google Shape;995;p9"/>
            <p:cNvSpPr/>
            <p:nvPr/>
          </p:nvSpPr>
          <p:spPr>
            <a:xfrm>
              <a:off x="1467150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1"/>
                  </a:moveTo>
                  <a:lnTo>
                    <a:pt x="1" y="10763"/>
                  </a:lnTo>
                  <a:lnTo>
                    <a:pt x="3201" y="10763"/>
                  </a:lnTo>
                  <a:lnTo>
                    <a:pt x="861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6" name="Google Shape;996;p9"/>
            <p:cNvSpPr/>
            <p:nvPr/>
          </p:nvSpPr>
          <p:spPr>
            <a:xfrm>
              <a:off x="1622025" y="4909275"/>
              <a:ext cx="215275" cy="269075"/>
            </a:xfrm>
            <a:custGeom>
              <a:avLst/>
              <a:gdLst/>
              <a:ahLst/>
              <a:cxnLst/>
              <a:rect l="l" t="t" r="r" b="b"/>
              <a:pathLst>
                <a:path w="8611" h="10763" extrusionOk="0">
                  <a:moveTo>
                    <a:pt x="5429" y="1"/>
                  </a:moveTo>
                  <a:lnTo>
                    <a:pt x="1" y="10763"/>
                  </a:lnTo>
                  <a:lnTo>
                    <a:pt x="3183" y="10763"/>
                  </a:lnTo>
                  <a:lnTo>
                    <a:pt x="8611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997" name="Google Shape;997;p9"/>
          <p:cNvSpPr/>
          <p:nvPr/>
        </p:nvSpPr>
        <p:spPr>
          <a:xfrm flipH="1">
            <a:off x="4214081" y="4815925"/>
            <a:ext cx="1367043" cy="242556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 userDrawn="1">
  <p:cSld name="CUSTOM">
    <p:spTree>
      <p:nvGrpSpPr>
        <p:cNvPr id="1" name="Shape 1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7" name="Google Shape;1117;p13"/>
          <p:cNvSpPr txBox="1">
            <a:spLocks noGrp="1"/>
          </p:cNvSpPr>
          <p:nvPr>
            <p:ph type="title" idx="3" hasCustomPrompt="1"/>
          </p:nvPr>
        </p:nvSpPr>
        <p:spPr>
          <a:xfrm>
            <a:off x="3481525" y="1937575"/>
            <a:ext cx="719700" cy="689400"/>
          </a:xfrm>
          <a:prstGeom prst="rect">
            <a:avLst/>
          </a:prstGeom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solidFill>
                  <a:schemeClr val="accent3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1120" name="Google Shape;1120;p13"/>
          <p:cNvSpPr txBox="1">
            <a:spLocks noGrp="1"/>
          </p:cNvSpPr>
          <p:nvPr>
            <p:ph type="title" idx="6" hasCustomPrompt="1"/>
          </p:nvPr>
        </p:nvSpPr>
        <p:spPr>
          <a:xfrm>
            <a:off x="3481525" y="3307350"/>
            <a:ext cx="719700" cy="689400"/>
          </a:xfrm>
          <a:prstGeom prst="rect">
            <a:avLst/>
          </a:prstGeom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solidFill>
                  <a:schemeClr val="accent3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1123" name="Google Shape;1123;p13"/>
          <p:cNvSpPr txBox="1">
            <a:spLocks noGrp="1"/>
          </p:cNvSpPr>
          <p:nvPr>
            <p:ph type="title" idx="9" hasCustomPrompt="1"/>
          </p:nvPr>
        </p:nvSpPr>
        <p:spPr>
          <a:xfrm flipH="1">
            <a:off x="4942725" y="1937575"/>
            <a:ext cx="719700" cy="689400"/>
          </a:xfrm>
          <a:prstGeom prst="rect">
            <a:avLst/>
          </a:prstGeom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solidFill>
                  <a:schemeClr val="accent3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1126" name="Google Shape;1126;p13"/>
          <p:cNvSpPr txBox="1">
            <a:spLocks noGrp="1"/>
          </p:cNvSpPr>
          <p:nvPr>
            <p:ph type="title" idx="15" hasCustomPrompt="1"/>
          </p:nvPr>
        </p:nvSpPr>
        <p:spPr>
          <a:xfrm flipH="1">
            <a:off x="4942725" y="3307350"/>
            <a:ext cx="719700" cy="689400"/>
          </a:xfrm>
          <a:prstGeom prst="rect">
            <a:avLst/>
          </a:prstGeom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solidFill>
                  <a:schemeClr val="accent3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grpSp>
        <p:nvGrpSpPr>
          <p:cNvPr id="1127" name="Google Shape;1127;p13"/>
          <p:cNvGrpSpPr/>
          <p:nvPr/>
        </p:nvGrpSpPr>
        <p:grpSpPr>
          <a:xfrm>
            <a:off x="-13955" y="461100"/>
            <a:ext cx="2222252" cy="4838326"/>
            <a:chOff x="1622025" y="238125"/>
            <a:chExt cx="746825" cy="1626000"/>
          </a:xfrm>
        </p:grpSpPr>
        <p:sp>
          <p:nvSpPr>
            <p:cNvPr id="1128" name="Google Shape;1128;p13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9" name="Google Shape;1129;p13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0" name="Google Shape;1130;p13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1" name="Google Shape;1131;p13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2" name="Google Shape;1132;p13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133" name="Google Shape;1133;p13"/>
          <p:cNvSpPr/>
          <p:nvPr/>
        </p:nvSpPr>
        <p:spPr>
          <a:xfrm>
            <a:off x="1994917" y="391276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34" name="Google Shape;1134;p13"/>
          <p:cNvSpPr/>
          <p:nvPr/>
        </p:nvSpPr>
        <p:spPr>
          <a:xfrm>
            <a:off x="5356648" y="204392"/>
            <a:ext cx="1625922" cy="229945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35" name="Google Shape;1135;p13"/>
          <p:cNvGrpSpPr/>
          <p:nvPr/>
        </p:nvGrpSpPr>
        <p:grpSpPr>
          <a:xfrm flipH="1">
            <a:off x="-694530" y="95092"/>
            <a:ext cx="3285468" cy="5265540"/>
            <a:chOff x="5212325" y="1924475"/>
            <a:chExt cx="1870250" cy="2997575"/>
          </a:xfrm>
        </p:grpSpPr>
        <p:sp>
          <p:nvSpPr>
            <p:cNvPr id="1136" name="Google Shape;1136;p13"/>
            <p:cNvSpPr/>
            <p:nvPr/>
          </p:nvSpPr>
          <p:spPr>
            <a:xfrm>
              <a:off x="5239925" y="1945525"/>
              <a:ext cx="1828150" cy="497875"/>
            </a:xfrm>
            <a:custGeom>
              <a:avLst/>
              <a:gdLst/>
              <a:ahLst/>
              <a:cxnLst/>
              <a:rect l="l" t="t" r="r" b="b"/>
              <a:pathLst>
                <a:path w="73126" h="19915" fill="none" extrusionOk="0">
                  <a:moveTo>
                    <a:pt x="0" y="19915"/>
                  </a:moveTo>
                  <a:lnTo>
                    <a:pt x="51639" y="1"/>
                  </a:lnTo>
                  <a:lnTo>
                    <a:pt x="73126" y="19915"/>
                  </a:lnTo>
                </a:path>
              </a:pathLst>
            </a:custGeom>
            <a:noFill/>
            <a:ln w="6550" cap="flat" cmpd="sng">
              <a:solidFill>
                <a:schemeClr val="lt1"/>
              </a:solidFill>
              <a:prstDash val="solid"/>
              <a:miter lim="18716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7" name="Google Shape;1137;p13"/>
            <p:cNvSpPr/>
            <p:nvPr/>
          </p:nvSpPr>
          <p:spPr>
            <a:xfrm>
              <a:off x="6549602" y="2055479"/>
              <a:ext cx="26703" cy="2866571"/>
            </a:xfrm>
            <a:custGeom>
              <a:avLst/>
              <a:gdLst/>
              <a:ahLst/>
              <a:cxnLst/>
              <a:rect l="l" t="t" r="r" b="b"/>
              <a:pathLst>
                <a:path w="1068" h="91263" extrusionOk="0">
                  <a:moveTo>
                    <a:pt x="1" y="1"/>
                  </a:moveTo>
                  <a:lnTo>
                    <a:pt x="1" y="91263"/>
                  </a:lnTo>
                  <a:lnTo>
                    <a:pt x="1068" y="91263"/>
                  </a:lnTo>
                  <a:lnTo>
                    <a:pt x="1068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8" name="Google Shape;1138;p13"/>
            <p:cNvSpPr/>
            <p:nvPr/>
          </p:nvSpPr>
          <p:spPr>
            <a:xfrm>
              <a:off x="6484570" y="2055479"/>
              <a:ext cx="26678" cy="2866571"/>
            </a:xfrm>
            <a:custGeom>
              <a:avLst/>
              <a:gdLst/>
              <a:ahLst/>
              <a:cxnLst/>
              <a:rect l="l" t="t" r="r" b="b"/>
              <a:pathLst>
                <a:path w="1067" h="91263" extrusionOk="0">
                  <a:moveTo>
                    <a:pt x="0" y="1"/>
                  </a:moveTo>
                  <a:lnTo>
                    <a:pt x="0" y="91263"/>
                  </a:lnTo>
                  <a:lnTo>
                    <a:pt x="1067" y="91263"/>
                  </a:lnTo>
                  <a:lnTo>
                    <a:pt x="1067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9" name="Google Shape;1139;p13"/>
            <p:cNvSpPr/>
            <p:nvPr/>
          </p:nvSpPr>
          <p:spPr>
            <a:xfrm>
              <a:off x="6443850" y="2364425"/>
              <a:ext cx="174575" cy="158875"/>
            </a:xfrm>
            <a:custGeom>
              <a:avLst/>
              <a:gdLst/>
              <a:ahLst/>
              <a:cxnLst/>
              <a:rect l="l" t="t" r="r" b="b"/>
              <a:pathLst>
                <a:path w="6983" h="6355" extrusionOk="0">
                  <a:moveTo>
                    <a:pt x="3497" y="1"/>
                  </a:moveTo>
                  <a:cubicBezTo>
                    <a:pt x="3252" y="1"/>
                    <a:pt x="3002" y="30"/>
                    <a:pt x="2752" y="89"/>
                  </a:cubicBezTo>
                  <a:cubicBezTo>
                    <a:pt x="1049" y="482"/>
                    <a:pt x="1" y="2204"/>
                    <a:pt x="394" y="3908"/>
                  </a:cubicBezTo>
                  <a:cubicBezTo>
                    <a:pt x="746" y="5363"/>
                    <a:pt x="2041" y="6354"/>
                    <a:pt x="3474" y="6354"/>
                  </a:cubicBezTo>
                  <a:cubicBezTo>
                    <a:pt x="3717" y="6354"/>
                    <a:pt x="3965" y="6326"/>
                    <a:pt x="4212" y="6266"/>
                  </a:cubicBezTo>
                  <a:cubicBezTo>
                    <a:pt x="5915" y="5873"/>
                    <a:pt x="6982" y="4151"/>
                    <a:pt x="6570" y="2448"/>
                  </a:cubicBezTo>
                  <a:cubicBezTo>
                    <a:pt x="6234" y="992"/>
                    <a:pt x="4941" y="1"/>
                    <a:pt x="349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0" name="Google Shape;1140;p13"/>
            <p:cNvSpPr/>
            <p:nvPr/>
          </p:nvSpPr>
          <p:spPr>
            <a:xfrm>
              <a:off x="6464925" y="2041925"/>
              <a:ext cx="132425" cy="13575"/>
            </a:xfrm>
            <a:custGeom>
              <a:avLst/>
              <a:gdLst/>
              <a:ahLst/>
              <a:cxnLst/>
              <a:rect l="l" t="t" r="r" b="b"/>
              <a:pathLst>
                <a:path w="5297" h="543" extrusionOk="0">
                  <a:moveTo>
                    <a:pt x="0" y="0"/>
                  </a:moveTo>
                  <a:lnTo>
                    <a:pt x="0" y="543"/>
                  </a:lnTo>
                  <a:lnTo>
                    <a:pt x="5297" y="543"/>
                  </a:lnTo>
                  <a:lnTo>
                    <a:pt x="5297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1" name="Google Shape;1141;p13"/>
            <p:cNvSpPr/>
            <p:nvPr/>
          </p:nvSpPr>
          <p:spPr>
            <a:xfrm>
              <a:off x="6511700" y="1991375"/>
              <a:ext cx="38875" cy="50575"/>
            </a:xfrm>
            <a:custGeom>
              <a:avLst/>
              <a:gdLst/>
              <a:ahLst/>
              <a:cxnLst/>
              <a:rect l="l" t="t" r="r" b="b"/>
              <a:pathLst>
                <a:path w="1555" h="2023" extrusionOk="0">
                  <a:moveTo>
                    <a:pt x="1" y="1"/>
                  </a:moveTo>
                  <a:lnTo>
                    <a:pt x="1" y="2022"/>
                  </a:lnTo>
                  <a:lnTo>
                    <a:pt x="1554" y="2022"/>
                  </a:lnTo>
                  <a:lnTo>
                    <a:pt x="1554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2" name="Google Shape;1142;p13"/>
            <p:cNvSpPr/>
            <p:nvPr/>
          </p:nvSpPr>
          <p:spPr>
            <a:xfrm>
              <a:off x="6521525" y="1966125"/>
              <a:ext cx="19225" cy="25275"/>
            </a:xfrm>
            <a:custGeom>
              <a:avLst/>
              <a:gdLst/>
              <a:ahLst/>
              <a:cxnLst/>
              <a:rect l="l" t="t" r="r" b="b"/>
              <a:pathLst>
                <a:path w="769" h="1011" extrusionOk="0">
                  <a:moveTo>
                    <a:pt x="1" y="0"/>
                  </a:moveTo>
                  <a:lnTo>
                    <a:pt x="1" y="1011"/>
                  </a:lnTo>
                  <a:lnTo>
                    <a:pt x="768" y="1011"/>
                  </a:lnTo>
                  <a:lnTo>
                    <a:pt x="768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3" name="Google Shape;1143;p13"/>
            <p:cNvSpPr/>
            <p:nvPr/>
          </p:nvSpPr>
          <p:spPr>
            <a:xfrm>
              <a:off x="6510300" y="1924475"/>
              <a:ext cx="48700" cy="41800"/>
            </a:xfrm>
            <a:custGeom>
              <a:avLst/>
              <a:gdLst/>
              <a:ahLst/>
              <a:cxnLst/>
              <a:rect l="l" t="t" r="r" b="b"/>
              <a:pathLst>
                <a:path w="1948" h="1672" extrusionOk="0">
                  <a:moveTo>
                    <a:pt x="824" y="0"/>
                  </a:moveTo>
                  <a:cubicBezTo>
                    <a:pt x="375" y="0"/>
                    <a:pt x="1" y="375"/>
                    <a:pt x="1" y="843"/>
                  </a:cubicBezTo>
                  <a:cubicBezTo>
                    <a:pt x="1" y="1346"/>
                    <a:pt x="407" y="1672"/>
                    <a:pt x="832" y="1672"/>
                  </a:cubicBezTo>
                  <a:cubicBezTo>
                    <a:pt x="1040" y="1672"/>
                    <a:pt x="1251" y="1594"/>
                    <a:pt x="1423" y="1423"/>
                  </a:cubicBezTo>
                  <a:cubicBezTo>
                    <a:pt x="1947" y="899"/>
                    <a:pt x="1573" y="0"/>
                    <a:pt x="82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4" name="Google Shape;1144;p13"/>
            <p:cNvSpPr/>
            <p:nvPr/>
          </p:nvSpPr>
          <p:spPr>
            <a:xfrm>
              <a:off x="5212325" y="2429350"/>
              <a:ext cx="1870250" cy="28100"/>
            </a:xfrm>
            <a:custGeom>
              <a:avLst/>
              <a:gdLst/>
              <a:ahLst/>
              <a:cxnLst/>
              <a:rect l="l" t="t" r="r" b="b"/>
              <a:pathLst>
                <a:path w="74810" h="1124" extrusionOk="0">
                  <a:moveTo>
                    <a:pt x="0" y="0"/>
                  </a:moveTo>
                  <a:lnTo>
                    <a:pt x="0" y="1123"/>
                  </a:lnTo>
                  <a:lnTo>
                    <a:pt x="74810" y="1123"/>
                  </a:lnTo>
                  <a:lnTo>
                    <a:pt x="7481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5" name="Google Shape;1145;p13"/>
            <p:cNvSpPr/>
            <p:nvPr/>
          </p:nvSpPr>
          <p:spPr>
            <a:xfrm>
              <a:off x="5212325" y="2457425"/>
              <a:ext cx="335050" cy="98275"/>
            </a:xfrm>
            <a:custGeom>
              <a:avLst/>
              <a:gdLst/>
              <a:ahLst/>
              <a:cxnLst/>
              <a:rect l="l" t="t" r="r" b="b"/>
              <a:pathLst>
                <a:path w="13402" h="3931" extrusionOk="0">
                  <a:moveTo>
                    <a:pt x="0" y="0"/>
                  </a:moveTo>
                  <a:lnTo>
                    <a:pt x="0" y="3931"/>
                  </a:lnTo>
                  <a:lnTo>
                    <a:pt x="13401" y="3931"/>
                  </a:lnTo>
                  <a:lnTo>
                    <a:pt x="13401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6" name="Google Shape;1146;p13"/>
            <p:cNvSpPr/>
            <p:nvPr/>
          </p:nvSpPr>
          <p:spPr>
            <a:xfrm>
              <a:off x="5894075" y="2457425"/>
              <a:ext cx="167050" cy="32300"/>
            </a:xfrm>
            <a:custGeom>
              <a:avLst/>
              <a:gdLst/>
              <a:ahLst/>
              <a:cxnLst/>
              <a:rect l="l" t="t" r="r" b="b"/>
              <a:pathLst>
                <a:path w="6682" h="1292" extrusionOk="0">
                  <a:moveTo>
                    <a:pt x="0" y="0"/>
                  </a:moveTo>
                  <a:lnTo>
                    <a:pt x="0" y="1292"/>
                  </a:lnTo>
                  <a:lnTo>
                    <a:pt x="6682" y="1292"/>
                  </a:lnTo>
                  <a:lnTo>
                    <a:pt x="6682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7" name="Google Shape;1147;p13"/>
            <p:cNvSpPr/>
            <p:nvPr/>
          </p:nvSpPr>
          <p:spPr>
            <a:xfrm>
              <a:off x="6333425" y="2635225"/>
              <a:ext cx="151175" cy="281700"/>
            </a:xfrm>
            <a:custGeom>
              <a:avLst/>
              <a:gdLst/>
              <a:ahLst/>
              <a:cxnLst/>
              <a:rect l="l" t="t" r="r" b="b"/>
              <a:pathLst>
                <a:path w="6047" h="11268" extrusionOk="0">
                  <a:moveTo>
                    <a:pt x="1" y="1"/>
                  </a:moveTo>
                  <a:lnTo>
                    <a:pt x="1" y="11268"/>
                  </a:lnTo>
                  <a:lnTo>
                    <a:pt x="6046" y="11268"/>
                  </a:lnTo>
                  <a:lnTo>
                    <a:pt x="6046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8" name="Google Shape;1148;p13"/>
            <p:cNvSpPr/>
            <p:nvPr/>
          </p:nvSpPr>
          <p:spPr>
            <a:xfrm>
              <a:off x="6793850" y="2457425"/>
              <a:ext cx="288725" cy="78625"/>
            </a:xfrm>
            <a:custGeom>
              <a:avLst/>
              <a:gdLst/>
              <a:ahLst/>
              <a:cxnLst/>
              <a:rect l="l" t="t" r="r" b="b"/>
              <a:pathLst>
                <a:path w="11549" h="3145" extrusionOk="0">
                  <a:moveTo>
                    <a:pt x="1" y="0"/>
                  </a:moveTo>
                  <a:lnTo>
                    <a:pt x="1" y="3145"/>
                  </a:lnTo>
                  <a:lnTo>
                    <a:pt x="11549" y="3145"/>
                  </a:lnTo>
                  <a:lnTo>
                    <a:pt x="11549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9" name="Google Shape;1149;p13"/>
            <p:cNvSpPr/>
            <p:nvPr/>
          </p:nvSpPr>
          <p:spPr>
            <a:xfrm>
              <a:off x="6926275" y="2429350"/>
              <a:ext cx="156300" cy="28100"/>
            </a:xfrm>
            <a:custGeom>
              <a:avLst/>
              <a:gdLst/>
              <a:ahLst/>
              <a:cxnLst/>
              <a:rect l="l" t="t" r="r" b="b"/>
              <a:pathLst>
                <a:path w="6252" h="1124" extrusionOk="0">
                  <a:moveTo>
                    <a:pt x="0" y="0"/>
                  </a:moveTo>
                  <a:lnTo>
                    <a:pt x="0" y="1123"/>
                  </a:lnTo>
                  <a:lnTo>
                    <a:pt x="6252" y="1123"/>
                  </a:lnTo>
                  <a:lnTo>
                    <a:pt x="6252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0" name="Google Shape;1150;p13"/>
            <p:cNvSpPr/>
            <p:nvPr/>
          </p:nvSpPr>
          <p:spPr>
            <a:xfrm>
              <a:off x="6479875" y="2397325"/>
              <a:ext cx="102050" cy="92800"/>
            </a:xfrm>
            <a:custGeom>
              <a:avLst/>
              <a:gdLst/>
              <a:ahLst/>
              <a:cxnLst/>
              <a:rect l="l" t="t" r="r" b="b"/>
              <a:pathLst>
                <a:path w="4082" h="3712" extrusionOk="0">
                  <a:moveTo>
                    <a:pt x="2040" y="0"/>
                  </a:moveTo>
                  <a:cubicBezTo>
                    <a:pt x="1904" y="0"/>
                    <a:pt x="1767" y="15"/>
                    <a:pt x="1629" y="46"/>
                  </a:cubicBezTo>
                  <a:cubicBezTo>
                    <a:pt x="619" y="289"/>
                    <a:pt x="1" y="1281"/>
                    <a:pt x="244" y="2292"/>
                  </a:cubicBezTo>
                  <a:cubicBezTo>
                    <a:pt x="436" y="3138"/>
                    <a:pt x="1199" y="3711"/>
                    <a:pt x="2034" y="3711"/>
                  </a:cubicBezTo>
                  <a:cubicBezTo>
                    <a:pt x="2179" y="3711"/>
                    <a:pt x="2325" y="3694"/>
                    <a:pt x="2472" y="3658"/>
                  </a:cubicBezTo>
                  <a:cubicBezTo>
                    <a:pt x="3464" y="3434"/>
                    <a:pt x="4081" y="2423"/>
                    <a:pt x="3857" y="1431"/>
                  </a:cubicBezTo>
                  <a:cubicBezTo>
                    <a:pt x="3647" y="577"/>
                    <a:pt x="2882" y="0"/>
                    <a:pt x="204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151" name="Google Shape;1151;p13"/>
          <p:cNvGrpSpPr/>
          <p:nvPr/>
        </p:nvGrpSpPr>
        <p:grpSpPr>
          <a:xfrm>
            <a:off x="7816293" y="-48433"/>
            <a:ext cx="1874021" cy="991923"/>
            <a:chOff x="3927875" y="2818025"/>
            <a:chExt cx="1071175" cy="566975"/>
          </a:xfrm>
        </p:grpSpPr>
        <p:sp>
          <p:nvSpPr>
            <p:cNvPr id="1152" name="Google Shape;1152;p13"/>
            <p:cNvSpPr/>
            <p:nvPr/>
          </p:nvSpPr>
          <p:spPr>
            <a:xfrm>
              <a:off x="3927875" y="3269075"/>
              <a:ext cx="1071175" cy="115925"/>
            </a:xfrm>
            <a:custGeom>
              <a:avLst/>
              <a:gdLst/>
              <a:ahLst/>
              <a:cxnLst/>
              <a:rect l="l" t="t" r="r" b="b"/>
              <a:pathLst>
                <a:path w="42847" h="4637" extrusionOk="0">
                  <a:moveTo>
                    <a:pt x="0" y="192"/>
                  </a:moveTo>
                  <a:cubicBezTo>
                    <a:pt x="0" y="192"/>
                    <a:pt x="0" y="192"/>
                    <a:pt x="0" y="192"/>
                  </a:cubicBezTo>
                  <a:lnTo>
                    <a:pt x="0" y="192"/>
                  </a:lnTo>
                  <a:lnTo>
                    <a:pt x="0" y="192"/>
                  </a:lnTo>
                  <a:close/>
                  <a:moveTo>
                    <a:pt x="42846" y="0"/>
                  </a:moveTo>
                  <a:lnTo>
                    <a:pt x="40005" y="35"/>
                  </a:lnTo>
                  <a:cubicBezTo>
                    <a:pt x="32108" y="87"/>
                    <a:pt x="10093" y="227"/>
                    <a:pt x="2563" y="227"/>
                  </a:cubicBezTo>
                  <a:cubicBezTo>
                    <a:pt x="973" y="227"/>
                    <a:pt x="18" y="210"/>
                    <a:pt x="0" y="192"/>
                  </a:cubicBezTo>
                  <a:lnTo>
                    <a:pt x="0" y="192"/>
                  </a:lnTo>
                  <a:lnTo>
                    <a:pt x="2022" y="4236"/>
                  </a:lnTo>
                  <a:lnTo>
                    <a:pt x="2231" y="4637"/>
                  </a:lnTo>
                  <a:lnTo>
                    <a:pt x="40719" y="4637"/>
                  </a:lnTo>
                  <a:lnTo>
                    <a:pt x="42375" y="1029"/>
                  </a:lnTo>
                  <a:lnTo>
                    <a:pt x="42846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3" name="Google Shape;1153;p13"/>
            <p:cNvSpPr/>
            <p:nvPr/>
          </p:nvSpPr>
          <p:spPr>
            <a:xfrm>
              <a:off x="3947050" y="3252075"/>
              <a:ext cx="1032825" cy="25"/>
            </a:xfrm>
            <a:custGeom>
              <a:avLst/>
              <a:gdLst/>
              <a:ahLst/>
              <a:cxnLst/>
              <a:rect l="l" t="t" r="r" b="b"/>
              <a:pathLst>
                <a:path w="41313" h="1" fill="none" extrusionOk="0">
                  <a:moveTo>
                    <a:pt x="0" y="0"/>
                  </a:moveTo>
                  <a:lnTo>
                    <a:pt x="41312" y="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4" name="Google Shape;1154;p13"/>
            <p:cNvSpPr/>
            <p:nvPr/>
          </p:nvSpPr>
          <p:spPr>
            <a:xfrm>
              <a:off x="3991925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1" y="1"/>
                  </a:moveTo>
                  <a:lnTo>
                    <a:pt x="1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5" name="Google Shape;1155;p13"/>
            <p:cNvSpPr/>
            <p:nvPr/>
          </p:nvSpPr>
          <p:spPr>
            <a:xfrm>
              <a:off x="4927550" y="3253375"/>
              <a:ext cx="25" cy="35775"/>
            </a:xfrm>
            <a:custGeom>
              <a:avLst/>
              <a:gdLst/>
              <a:ahLst/>
              <a:cxnLst/>
              <a:rect l="l" t="t" r="r" b="b"/>
              <a:pathLst>
                <a:path w="1" h="1431" fill="none" extrusionOk="0">
                  <a:moveTo>
                    <a:pt x="0" y="1"/>
                  </a:moveTo>
                  <a:lnTo>
                    <a:pt x="0" y="1430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6" name="Google Shape;1156;p13"/>
            <p:cNvSpPr/>
            <p:nvPr/>
          </p:nvSpPr>
          <p:spPr>
            <a:xfrm>
              <a:off x="3978425" y="3294775"/>
              <a:ext cx="1008850" cy="90225"/>
            </a:xfrm>
            <a:custGeom>
              <a:avLst/>
              <a:gdLst/>
              <a:ahLst/>
              <a:cxnLst/>
              <a:rect l="l" t="t" r="r" b="b"/>
              <a:pathLst>
                <a:path w="40354" h="3609" extrusionOk="0">
                  <a:moveTo>
                    <a:pt x="40353" y="1"/>
                  </a:moveTo>
                  <a:lnTo>
                    <a:pt x="0" y="3208"/>
                  </a:lnTo>
                  <a:lnTo>
                    <a:pt x="209" y="3609"/>
                  </a:lnTo>
                  <a:lnTo>
                    <a:pt x="38680" y="3609"/>
                  </a:lnTo>
                  <a:lnTo>
                    <a:pt x="4035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7" name="Google Shape;1157;p13"/>
            <p:cNvSpPr/>
            <p:nvPr/>
          </p:nvSpPr>
          <p:spPr>
            <a:xfrm>
              <a:off x="4044225" y="2940925"/>
              <a:ext cx="152975" cy="335575"/>
            </a:xfrm>
            <a:custGeom>
              <a:avLst/>
              <a:gdLst/>
              <a:ahLst/>
              <a:cxnLst/>
              <a:rect l="l" t="t" r="r" b="b"/>
              <a:pathLst>
                <a:path w="6119" h="13423" fill="none" extrusionOk="0">
                  <a:moveTo>
                    <a:pt x="0" y="13423"/>
                  </a:moveTo>
                  <a:lnTo>
                    <a:pt x="4131" y="1"/>
                  </a:lnTo>
                  <a:lnTo>
                    <a:pt x="6119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8" name="Google Shape;1158;p13"/>
            <p:cNvSpPr/>
            <p:nvPr/>
          </p:nvSpPr>
          <p:spPr>
            <a:xfrm>
              <a:off x="4133550" y="2913900"/>
              <a:ext cx="28350" cy="28350"/>
            </a:xfrm>
            <a:custGeom>
              <a:avLst/>
              <a:gdLst/>
              <a:ahLst/>
              <a:cxnLst/>
              <a:rect l="l" t="t" r="r" b="b"/>
              <a:pathLst>
                <a:path w="1134" h="1134" fill="none" extrusionOk="0">
                  <a:moveTo>
                    <a:pt x="1134" y="559"/>
                  </a:moveTo>
                  <a:cubicBezTo>
                    <a:pt x="1134" y="872"/>
                    <a:pt x="872" y="1134"/>
                    <a:pt x="558" y="1134"/>
                  </a:cubicBezTo>
                  <a:cubicBezTo>
                    <a:pt x="245" y="1134"/>
                    <a:pt x="1" y="872"/>
                    <a:pt x="1" y="559"/>
                  </a:cubicBezTo>
                  <a:cubicBezTo>
                    <a:pt x="1" y="245"/>
                    <a:pt x="245" y="1"/>
                    <a:pt x="558" y="1"/>
                  </a:cubicBezTo>
                  <a:cubicBezTo>
                    <a:pt x="872" y="1"/>
                    <a:pt x="1134" y="245"/>
                    <a:pt x="1134" y="559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9" name="Google Shape;1159;p13"/>
            <p:cNvSpPr/>
            <p:nvPr/>
          </p:nvSpPr>
          <p:spPr>
            <a:xfrm>
              <a:off x="4146625" y="2818025"/>
              <a:ext cx="900" cy="95900"/>
            </a:xfrm>
            <a:custGeom>
              <a:avLst/>
              <a:gdLst/>
              <a:ahLst/>
              <a:cxnLst/>
              <a:rect l="l" t="t" r="r" b="b"/>
              <a:pathLst>
                <a:path w="36" h="3836" fill="none" extrusionOk="0">
                  <a:moveTo>
                    <a:pt x="35" y="3836"/>
                  </a:moveTo>
                  <a:lnTo>
                    <a:pt x="1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0" name="Google Shape;1160;p13"/>
            <p:cNvSpPr/>
            <p:nvPr/>
          </p:nvSpPr>
          <p:spPr>
            <a:xfrm>
              <a:off x="4736675" y="2938300"/>
              <a:ext cx="153425" cy="335575"/>
            </a:xfrm>
            <a:custGeom>
              <a:avLst/>
              <a:gdLst/>
              <a:ahLst/>
              <a:cxnLst/>
              <a:rect l="l" t="t" r="r" b="b"/>
              <a:pathLst>
                <a:path w="6137" h="13423" fill="none" extrusionOk="0">
                  <a:moveTo>
                    <a:pt x="6136" y="13423"/>
                  </a:moveTo>
                  <a:lnTo>
                    <a:pt x="2005" y="1"/>
                  </a:lnTo>
                  <a:lnTo>
                    <a:pt x="0" y="13423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1" name="Google Shape;1161;p13"/>
            <p:cNvSpPr/>
            <p:nvPr/>
          </p:nvSpPr>
          <p:spPr>
            <a:xfrm>
              <a:off x="4771975" y="2911300"/>
              <a:ext cx="28775" cy="28775"/>
            </a:xfrm>
            <a:custGeom>
              <a:avLst/>
              <a:gdLst/>
              <a:ahLst/>
              <a:cxnLst/>
              <a:rect l="l" t="t" r="r" b="b"/>
              <a:pathLst>
                <a:path w="1151" h="1151" fill="none" extrusionOk="0">
                  <a:moveTo>
                    <a:pt x="1151" y="575"/>
                  </a:moveTo>
                  <a:cubicBezTo>
                    <a:pt x="1151" y="889"/>
                    <a:pt x="889" y="1151"/>
                    <a:pt x="576" y="1151"/>
                  </a:cubicBezTo>
                  <a:cubicBezTo>
                    <a:pt x="262" y="1151"/>
                    <a:pt x="0" y="889"/>
                    <a:pt x="0" y="575"/>
                  </a:cubicBezTo>
                  <a:cubicBezTo>
                    <a:pt x="0" y="262"/>
                    <a:pt x="262" y="0"/>
                    <a:pt x="576" y="0"/>
                  </a:cubicBezTo>
                  <a:cubicBezTo>
                    <a:pt x="889" y="0"/>
                    <a:pt x="1151" y="262"/>
                    <a:pt x="1151" y="575"/>
                  </a:cubicBezTo>
                  <a:close/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2" name="Google Shape;1162;p13"/>
            <p:cNvSpPr/>
            <p:nvPr/>
          </p:nvSpPr>
          <p:spPr>
            <a:xfrm>
              <a:off x="4786350" y="2818900"/>
              <a:ext cx="900" cy="92425"/>
            </a:xfrm>
            <a:custGeom>
              <a:avLst/>
              <a:gdLst/>
              <a:ahLst/>
              <a:cxnLst/>
              <a:rect l="l" t="t" r="r" b="b"/>
              <a:pathLst>
                <a:path w="36" h="3697" fill="none" extrusionOk="0">
                  <a:moveTo>
                    <a:pt x="1" y="3696"/>
                  </a:moveTo>
                  <a:lnTo>
                    <a:pt x="36" y="1"/>
                  </a:lnTo>
                </a:path>
              </a:pathLst>
            </a:custGeom>
            <a:noFill/>
            <a:ln w="3475" cap="rnd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163" name="Google Shape;1163;p13"/>
          <p:cNvGrpSpPr/>
          <p:nvPr/>
        </p:nvGrpSpPr>
        <p:grpSpPr>
          <a:xfrm>
            <a:off x="6254327" y="1343012"/>
            <a:ext cx="2889683" cy="3889979"/>
            <a:chOff x="3074425" y="836100"/>
            <a:chExt cx="1472075" cy="1981650"/>
          </a:xfrm>
        </p:grpSpPr>
        <p:sp>
          <p:nvSpPr>
            <p:cNvPr id="1164" name="Google Shape;1164;p13"/>
            <p:cNvSpPr/>
            <p:nvPr/>
          </p:nvSpPr>
          <p:spPr>
            <a:xfrm>
              <a:off x="4381300" y="1216050"/>
              <a:ext cx="165200" cy="1601700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5" name="Google Shape;1165;p13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6" name="Google Shape;1166;p13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7" name="Google Shape;1167;p13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8" name="Google Shape;1168;p13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9" name="Google Shape;1169;p13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0" name="Google Shape;1170;p13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1" name="Google Shape;1171;p13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172" name="Google Shape;1172;p13"/>
          <p:cNvSpPr/>
          <p:nvPr/>
        </p:nvSpPr>
        <p:spPr>
          <a:xfrm rot="591853" flipH="1">
            <a:off x="5572093" y="4158484"/>
            <a:ext cx="464060" cy="469830"/>
          </a:xfrm>
          <a:prstGeom prst="roundRect">
            <a:avLst>
              <a:gd name="adj" fmla="val 7801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73" name="Google Shape;1173;p13"/>
          <p:cNvSpPr/>
          <p:nvPr/>
        </p:nvSpPr>
        <p:spPr>
          <a:xfrm>
            <a:off x="3053325" y="4115809"/>
            <a:ext cx="853200" cy="347700"/>
          </a:xfrm>
          <a:prstGeom prst="roundRect">
            <a:avLst>
              <a:gd name="adj" fmla="val 7801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74" name="Google Shape;1174;p13"/>
          <p:cNvSpPr/>
          <p:nvPr/>
        </p:nvSpPr>
        <p:spPr>
          <a:xfrm>
            <a:off x="3242100" y="1343000"/>
            <a:ext cx="2659800" cy="31719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75" name="Google Shape;1175;p13"/>
          <p:cNvSpPr/>
          <p:nvPr/>
        </p:nvSpPr>
        <p:spPr>
          <a:xfrm>
            <a:off x="3357925" y="1461050"/>
            <a:ext cx="2428200" cy="2935800"/>
          </a:xfrm>
          <a:prstGeom prst="rect">
            <a:avLst/>
          </a:prstGeom>
          <a:noFill/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76" name="Google Shape;1176;p13"/>
          <p:cNvSpPr/>
          <p:nvPr/>
        </p:nvSpPr>
        <p:spPr>
          <a:xfrm rot="652027">
            <a:off x="1211108" y="4036991"/>
            <a:ext cx="2659815" cy="2478903"/>
          </a:xfrm>
          <a:custGeom>
            <a:avLst/>
            <a:gdLst/>
            <a:ahLst/>
            <a:cxnLst/>
            <a:rect l="l" t="t" r="r" b="b"/>
            <a:pathLst>
              <a:path w="17433" h="16247" extrusionOk="0">
                <a:moveTo>
                  <a:pt x="10686" y="0"/>
                </a:moveTo>
                <a:cubicBezTo>
                  <a:pt x="10372" y="157"/>
                  <a:pt x="7653" y="3382"/>
                  <a:pt x="5893" y="5038"/>
                </a:cubicBezTo>
                <a:cubicBezTo>
                  <a:pt x="4115" y="6694"/>
                  <a:pt x="1" y="9256"/>
                  <a:pt x="1" y="9256"/>
                </a:cubicBezTo>
                <a:lnTo>
                  <a:pt x="1622" y="16246"/>
                </a:lnTo>
                <a:cubicBezTo>
                  <a:pt x="1622" y="16246"/>
                  <a:pt x="6259" y="11906"/>
                  <a:pt x="6991" y="11226"/>
                </a:cubicBezTo>
                <a:cubicBezTo>
                  <a:pt x="7723" y="10529"/>
                  <a:pt x="9205" y="10163"/>
                  <a:pt x="11087" y="8420"/>
                </a:cubicBezTo>
                <a:cubicBezTo>
                  <a:pt x="12307" y="7304"/>
                  <a:pt x="12883" y="5369"/>
                  <a:pt x="12883" y="5369"/>
                </a:cubicBezTo>
                <a:cubicBezTo>
                  <a:pt x="13283" y="4829"/>
                  <a:pt x="13754" y="4323"/>
                  <a:pt x="14260" y="3853"/>
                </a:cubicBezTo>
                <a:cubicBezTo>
                  <a:pt x="15061" y="3138"/>
                  <a:pt x="17432" y="872"/>
                  <a:pt x="16805" y="349"/>
                </a:cubicBezTo>
                <a:cubicBezTo>
                  <a:pt x="16745" y="301"/>
                  <a:pt x="16658" y="279"/>
                  <a:pt x="16549" y="279"/>
                </a:cubicBezTo>
                <a:cubicBezTo>
                  <a:pt x="15517" y="279"/>
                  <a:pt x="12534" y="2249"/>
                  <a:pt x="12534" y="2249"/>
                </a:cubicBezTo>
                <a:cubicBezTo>
                  <a:pt x="12290" y="1796"/>
                  <a:pt x="10686" y="0"/>
                  <a:pt x="10686" y="0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77" name="Google Shape;1177;p13"/>
          <p:cNvSpPr/>
          <p:nvPr/>
        </p:nvSpPr>
        <p:spPr>
          <a:xfrm rot="-652027" flipH="1">
            <a:off x="5237483" y="4116516"/>
            <a:ext cx="2659815" cy="2478903"/>
          </a:xfrm>
          <a:custGeom>
            <a:avLst/>
            <a:gdLst/>
            <a:ahLst/>
            <a:cxnLst/>
            <a:rect l="l" t="t" r="r" b="b"/>
            <a:pathLst>
              <a:path w="17433" h="16247" extrusionOk="0">
                <a:moveTo>
                  <a:pt x="10686" y="0"/>
                </a:moveTo>
                <a:cubicBezTo>
                  <a:pt x="10372" y="157"/>
                  <a:pt x="7653" y="3382"/>
                  <a:pt x="5893" y="5038"/>
                </a:cubicBezTo>
                <a:cubicBezTo>
                  <a:pt x="4115" y="6694"/>
                  <a:pt x="1" y="9256"/>
                  <a:pt x="1" y="9256"/>
                </a:cubicBezTo>
                <a:lnTo>
                  <a:pt x="1622" y="16246"/>
                </a:lnTo>
                <a:cubicBezTo>
                  <a:pt x="1622" y="16246"/>
                  <a:pt x="6259" y="11906"/>
                  <a:pt x="6991" y="11226"/>
                </a:cubicBezTo>
                <a:cubicBezTo>
                  <a:pt x="7723" y="10529"/>
                  <a:pt x="9205" y="10163"/>
                  <a:pt x="11087" y="8420"/>
                </a:cubicBezTo>
                <a:cubicBezTo>
                  <a:pt x="12307" y="7304"/>
                  <a:pt x="12883" y="5369"/>
                  <a:pt x="12883" y="5369"/>
                </a:cubicBezTo>
                <a:cubicBezTo>
                  <a:pt x="13283" y="4829"/>
                  <a:pt x="13754" y="4323"/>
                  <a:pt x="14260" y="3853"/>
                </a:cubicBezTo>
                <a:cubicBezTo>
                  <a:pt x="15061" y="3138"/>
                  <a:pt x="17432" y="872"/>
                  <a:pt x="16805" y="349"/>
                </a:cubicBezTo>
                <a:cubicBezTo>
                  <a:pt x="16745" y="301"/>
                  <a:pt x="16658" y="279"/>
                  <a:pt x="16549" y="279"/>
                </a:cubicBezTo>
                <a:cubicBezTo>
                  <a:pt x="15517" y="279"/>
                  <a:pt x="12534" y="2249"/>
                  <a:pt x="12534" y="2249"/>
                </a:cubicBezTo>
                <a:cubicBezTo>
                  <a:pt x="12290" y="1796"/>
                  <a:pt x="10686" y="0"/>
                  <a:pt x="10686" y="0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 1" userDrawn="1">
  <p:cSld name="CUSTOM_6">
    <p:spTree>
      <p:nvGrpSpPr>
        <p:cNvPr id="1" name="Shape 1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84" name="Google Shape;1184;p14"/>
          <p:cNvGrpSpPr/>
          <p:nvPr/>
        </p:nvGrpSpPr>
        <p:grpSpPr>
          <a:xfrm flipH="1">
            <a:off x="604591" y="1343012"/>
            <a:ext cx="2889683" cy="3889979"/>
            <a:chOff x="3074425" y="836100"/>
            <a:chExt cx="1472075" cy="1981650"/>
          </a:xfrm>
        </p:grpSpPr>
        <p:sp>
          <p:nvSpPr>
            <p:cNvPr id="1185" name="Google Shape;1185;p14"/>
            <p:cNvSpPr/>
            <p:nvPr/>
          </p:nvSpPr>
          <p:spPr>
            <a:xfrm>
              <a:off x="4381300" y="1216050"/>
              <a:ext cx="165200" cy="1601700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86" name="Google Shape;1186;p14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87" name="Google Shape;1187;p14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88" name="Google Shape;1188;p14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89" name="Google Shape;1189;p14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0" name="Google Shape;1190;p14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1" name="Google Shape;1191;p14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2" name="Google Shape;1192;p14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193" name="Google Shape;1193;p14"/>
          <p:cNvGrpSpPr/>
          <p:nvPr/>
        </p:nvGrpSpPr>
        <p:grpSpPr>
          <a:xfrm flipH="1">
            <a:off x="7540304" y="461100"/>
            <a:ext cx="2222252" cy="4838326"/>
            <a:chOff x="1622025" y="238125"/>
            <a:chExt cx="746825" cy="1626000"/>
          </a:xfrm>
        </p:grpSpPr>
        <p:sp>
          <p:nvSpPr>
            <p:cNvPr id="1194" name="Google Shape;1194;p14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5" name="Google Shape;1195;p14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6" name="Google Shape;1196;p14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7" name="Google Shape;1197;p14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8" name="Google Shape;1198;p14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199" name="Google Shape;1199;p14"/>
          <p:cNvGrpSpPr/>
          <p:nvPr/>
        </p:nvGrpSpPr>
        <p:grpSpPr>
          <a:xfrm>
            <a:off x="3842313" y="1495402"/>
            <a:ext cx="3508289" cy="3889979"/>
            <a:chOff x="3074425" y="836100"/>
            <a:chExt cx="1863732" cy="1981650"/>
          </a:xfrm>
        </p:grpSpPr>
        <p:sp>
          <p:nvSpPr>
            <p:cNvPr id="1200" name="Google Shape;1200;p14"/>
            <p:cNvSpPr/>
            <p:nvPr/>
          </p:nvSpPr>
          <p:spPr>
            <a:xfrm>
              <a:off x="4381317" y="1606358"/>
              <a:ext cx="556840" cy="1211366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1" name="Google Shape;1201;p14"/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2" name="Google Shape;1202;p14"/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3" name="Google Shape;1203;p14"/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4" name="Google Shape;1204;p14"/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5" name="Google Shape;1205;p14"/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6" name="Google Shape;1206;p14"/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7" name="Google Shape;1207;p14"/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08" name="Google Shape;1208;p14"/>
          <p:cNvGrpSpPr/>
          <p:nvPr/>
        </p:nvGrpSpPr>
        <p:grpSpPr>
          <a:xfrm flipH="1">
            <a:off x="-13955" y="526122"/>
            <a:ext cx="3508278" cy="4091243"/>
            <a:chOff x="2338828" y="880300"/>
            <a:chExt cx="3508278" cy="4091243"/>
          </a:xfrm>
        </p:grpSpPr>
        <p:sp>
          <p:nvSpPr>
            <p:cNvPr id="1209" name="Google Shape;1209;p14"/>
            <p:cNvSpPr/>
            <p:nvPr/>
          </p:nvSpPr>
          <p:spPr>
            <a:xfrm>
              <a:off x="2628617" y="1253859"/>
              <a:ext cx="2828530" cy="417150"/>
            </a:xfrm>
            <a:custGeom>
              <a:avLst/>
              <a:gdLst/>
              <a:ahLst/>
              <a:cxnLst/>
              <a:rect l="l" t="t" r="r" b="b"/>
              <a:pathLst>
                <a:path w="44908" h="6623" fill="none" extrusionOk="0">
                  <a:moveTo>
                    <a:pt x="1" y="6623"/>
                  </a:moveTo>
                  <a:lnTo>
                    <a:pt x="5071" y="1"/>
                  </a:lnTo>
                  <a:lnTo>
                    <a:pt x="44908" y="1"/>
                  </a:lnTo>
                  <a:lnTo>
                    <a:pt x="44908" y="6623"/>
                  </a:lnTo>
                  <a:close/>
                </a:path>
              </a:pathLst>
            </a:custGeom>
            <a:noFill/>
            <a:ln w="1237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0" name="Google Shape;1210;p14"/>
            <p:cNvSpPr/>
            <p:nvPr/>
          </p:nvSpPr>
          <p:spPr>
            <a:xfrm>
              <a:off x="2960354" y="1262929"/>
              <a:ext cx="301383" cy="403986"/>
            </a:xfrm>
            <a:custGeom>
              <a:avLst/>
              <a:gdLst/>
              <a:ahLst/>
              <a:cxnLst/>
              <a:rect l="l" t="t" r="r" b="b"/>
              <a:pathLst>
                <a:path w="4785" h="6414" fill="none" extrusionOk="0">
                  <a:moveTo>
                    <a:pt x="0" y="0"/>
                  </a:moveTo>
                  <a:lnTo>
                    <a:pt x="4784" y="6414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1" name="Google Shape;1211;p14"/>
            <p:cNvSpPr/>
            <p:nvPr/>
          </p:nvSpPr>
          <p:spPr>
            <a:xfrm>
              <a:off x="2960354" y="1253859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4" y="1"/>
                  </a:moveTo>
                  <a:lnTo>
                    <a:pt x="0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2" name="Google Shape;1212;p14"/>
            <p:cNvSpPr/>
            <p:nvPr/>
          </p:nvSpPr>
          <p:spPr>
            <a:xfrm>
              <a:off x="2789542" y="1460762"/>
              <a:ext cx="162627" cy="206969"/>
            </a:xfrm>
            <a:custGeom>
              <a:avLst/>
              <a:gdLst/>
              <a:ahLst/>
              <a:cxnLst/>
              <a:rect l="l" t="t" r="r" b="b"/>
              <a:pathLst>
                <a:path w="2582" h="3286" fill="none" extrusionOk="0">
                  <a:moveTo>
                    <a:pt x="1" y="1"/>
                  </a:moveTo>
                  <a:lnTo>
                    <a:pt x="2582" y="3286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3" name="Google Shape;1213;p14"/>
            <p:cNvSpPr/>
            <p:nvPr/>
          </p:nvSpPr>
          <p:spPr>
            <a:xfrm>
              <a:off x="3273952" y="1262929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1" y="0"/>
                  </a:moveTo>
                  <a:lnTo>
                    <a:pt x="4785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4" name="Google Shape;1214;p14"/>
            <p:cNvSpPr/>
            <p:nvPr/>
          </p:nvSpPr>
          <p:spPr>
            <a:xfrm>
              <a:off x="3273952" y="1253859"/>
              <a:ext cx="301383" cy="413874"/>
            </a:xfrm>
            <a:custGeom>
              <a:avLst/>
              <a:gdLst/>
              <a:ahLst/>
              <a:cxnLst/>
              <a:rect l="l" t="t" r="r" b="b"/>
              <a:pathLst>
                <a:path w="4785" h="6571" fill="none" extrusionOk="0">
                  <a:moveTo>
                    <a:pt x="4785" y="1"/>
                  </a:moveTo>
                  <a:lnTo>
                    <a:pt x="1" y="657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5" name="Google Shape;1215;p14"/>
            <p:cNvSpPr/>
            <p:nvPr/>
          </p:nvSpPr>
          <p:spPr>
            <a:xfrm>
              <a:off x="3587612" y="1264566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0" y="0"/>
                  </a:moveTo>
                  <a:lnTo>
                    <a:pt x="4784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6" name="Google Shape;1216;p14"/>
            <p:cNvSpPr/>
            <p:nvPr/>
          </p:nvSpPr>
          <p:spPr>
            <a:xfrm>
              <a:off x="3587612" y="1256316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4" y="1"/>
                  </a:moveTo>
                  <a:lnTo>
                    <a:pt x="0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7" name="Google Shape;1217;p14"/>
            <p:cNvSpPr/>
            <p:nvPr/>
          </p:nvSpPr>
          <p:spPr>
            <a:xfrm>
              <a:off x="3901209" y="1264566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1" y="0"/>
                  </a:moveTo>
                  <a:lnTo>
                    <a:pt x="4785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8" name="Google Shape;1218;p14"/>
            <p:cNvSpPr/>
            <p:nvPr/>
          </p:nvSpPr>
          <p:spPr>
            <a:xfrm>
              <a:off x="3901209" y="1256316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5" y="1"/>
                  </a:moveTo>
                  <a:lnTo>
                    <a:pt x="1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9" name="Google Shape;1219;p14"/>
            <p:cNvSpPr/>
            <p:nvPr/>
          </p:nvSpPr>
          <p:spPr>
            <a:xfrm>
              <a:off x="4214870" y="1263748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0" y="0"/>
                  </a:moveTo>
                  <a:lnTo>
                    <a:pt x="4784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0" name="Google Shape;1220;p14"/>
            <p:cNvSpPr/>
            <p:nvPr/>
          </p:nvSpPr>
          <p:spPr>
            <a:xfrm>
              <a:off x="4214870" y="1254678"/>
              <a:ext cx="301383" cy="413874"/>
            </a:xfrm>
            <a:custGeom>
              <a:avLst/>
              <a:gdLst/>
              <a:ahLst/>
              <a:cxnLst/>
              <a:rect l="l" t="t" r="r" b="b"/>
              <a:pathLst>
                <a:path w="4785" h="6571" fill="none" extrusionOk="0">
                  <a:moveTo>
                    <a:pt x="4784" y="1"/>
                  </a:moveTo>
                  <a:lnTo>
                    <a:pt x="0" y="657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1" name="Google Shape;1221;p14"/>
            <p:cNvSpPr/>
            <p:nvPr/>
          </p:nvSpPr>
          <p:spPr>
            <a:xfrm>
              <a:off x="4528467" y="1263748"/>
              <a:ext cx="301383" cy="404805"/>
            </a:xfrm>
            <a:custGeom>
              <a:avLst/>
              <a:gdLst/>
              <a:ahLst/>
              <a:cxnLst/>
              <a:rect l="l" t="t" r="r" b="b"/>
              <a:pathLst>
                <a:path w="4785" h="6427" fill="none" extrusionOk="0">
                  <a:moveTo>
                    <a:pt x="1" y="0"/>
                  </a:moveTo>
                  <a:lnTo>
                    <a:pt x="4785" y="6427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2" name="Google Shape;1222;p14"/>
            <p:cNvSpPr/>
            <p:nvPr/>
          </p:nvSpPr>
          <p:spPr>
            <a:xfrm>
              <a:off x="4528467" y="1254678"/>
              <a:ext cx="301383" cy="413874"/>
            </a:xfrm>
            <a:custGeom>
              <a:avLst/>
              <a:gdLst/>
              <a:ahLst/>
              <a:cxnLst/>
              <a:rect l="l" t="t" r="r" b="b"/>
              <a:pathLst>
                <a:path w="4785" h="6571" fill="none" extrusionOk="0">
                  <a:moveTo>
                    <a:pt x="4785" y="1"/>
                  </a:moveTo>
                  <a:lnTo>
                    <a:pt x="1" y="657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3" name="Google Shape;1223;p14"/>
            <p:cNvSpPr/>
            <p:nvPr/>
          </p:nvSpPr>
          <p:spPr>
            <a:xfrm>
              <a:off x="4842127" y="1266204"/>
              <a:ext cx="301383" cy="403986"/>
            </a:xfrm>
            <a:custGeom>
              <a:avLst/>
              <a:gdLst/>
              <a:ahLst/>
              <a:cxnLst/>
              <a:rect l="l" t="t" r="r" b="b"/>
              <a:pathLst>
                <a:path w="4785" h="6414" fill="none" extrusionOk="0">
                  <a:moveTo>
                    <a:pt x="0" y="0"/>
                  </a:moveTo>
                  <a:lnTo>
                    <a:pt x="4784" y="6414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4" name="Google Shape;1224;p14"/>
            <p:cNvSpPr/>
            <p:nvPr/>
          </p:nvSpPr>
          <p:spPr>
            <a:xfrm>
              <a:off x="4842127" y="1257134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4" y="1"/>
                  </a:moveTo>
                  <a:lnTo>
                    <a:pt x="0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5" name="Google Shape;1225;p14"/>
            <p:cNvSpPr/>
            <p:nvPr/>
          </p:nvSpPr>
          <p:spPr>
            <a:xfrm>
              <a:off x="5155725" y="1266204"/>
              <a:ext cx="301383" cy="403986"/>
            </a:xfrm>
            <a:custGeom>
              <a:avLst/>
              <a:gdLst/>
              <a:ahLst/>
              <a:cxnLst/>
              <a:rect l="l" t="t" r="r" b="b"/>
              <a:pathLst>
                <a:path w="4785" h="6414" fill="none" extrusionOk="0">
                  <a:moveTo>
                    <a:pt x="1" y="0"/>
                  </a:moveTo>
                  <a:lnTo>
                    <a:pt x="4785" y="6414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6" name="Google Shape;1226;p14"/>
            <p:cNvSpPr/>
            <p:nvPr/>
          </p:nvSpPr>
          <p:spPr>
            <a:xfrm>
              <a:off x="5155725" y="1257134"/>
              <a:ext cx="301383" cy="413056"/>
            </a:xfrm>
            <a:custGeom>
              <a:avLst/>
              <a:gdLst/>
              <a:ahLst/>
              <a:cxnLst/>
              <a:rect l="l" t="t" r="r" b="b"/>
              <a:pathLst>
                <a:path w="4785" h="6558" fill="none" extrusionOk="0">
                  <a:moveTo>
                    <a:pt x="4785" y="1"/>
                  </a:moveTo>
                  <a:lnTo>
                    <a:pt x="1" y="655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7" name="Google Shape;1227;p14"/>
            <p:cNvSpPr/>
            <p:nvPr/>
          </p:nvSpPr>
          <p:spPr>
            <a:xfrm>
              <a:off x="5652479" y="1267023"/>
              <a:ext cx="194624" cy="190530"/>
            </a:xfrm>
            <a:custGeom>
              <a:avLst/>
              <a:gdLst/>
              <a:ahLst/>
              <a:cxnLst/>
              <a:rect l="l" t="t" r="r" b="b"/>
              <a:pathLst>
                <a:path w="3090" h="3025" fill="none" extrusionOk="0">
                  <a:moveTo>
                    <a:pt x="0" y="0"/>
                  </a:moveTo>
                  <a:lnTo>
                    <a:pt x="3090" y="3025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8" name="Google Shape;1228;p14"/>
            <p:cNvSpPr/>
            <p:nvPr/>
          </p:nvSpPr>
          <p:spPr>
            <a:xfrm>
              <a:off x="5652479" y="1450937"/>
              <a:ext cx="194624" cy="220070"/>
            </a:xfrm>
            <a:custGeom>
              <a:avLst/>
              <a:gdLst/>
              <a:ahLst/>
              <a:cxnLst/>
              <a:rect l="l" t="t" r="r" b="b"/>
              <a:pathLst>
                <a:path w="3090" h="3494" fill="none" extrusionOk="0">
                  <a:moveTo>
                    <a:pt x="3090" y="0"/>
                  </a:moveTo>
                  <a:lnTo>
                    <a:pt x="0" y="3494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9" name="Google Shape;1229;p14"/>
            <p:cNvSpPr/>
            <p:nvPr/>
          </p:nvSpPr>
          <p:spPr>
            <a:xfrm>
              <a:off x="5457040" y="1263748"/>
              <a:ext cx="195505" cy="199536"/>
            </a:xfrm>
            <a:custGeom>
              <a:avLst/>
              <a:gdLst/>
              <a:ahLst/>
              <a:cxnLst/>
              <a:rect l="l" t="t" r="r" b="b"/>
              <a:pathLst>
                <a:path w="3104" h="3168" fill="none" extrusionOk="0">
                  <a:moveTo>
                    <a:pt x="3103" y="0"/>
                  </a:moveTo>
                  <a:lnTo>
                    <a:pt x="1" y="316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0" name="Google Shape;1230;p14"/>
            <p:cNvSpPr/>
            <p:nvPr/>
          </p:nvSpPr>
          <p:spPr>
            <a:xfrm>
              <a:off x="5457040" y="1463219"/>
              <a:ext cx="195505" cy="207788"/>
            </a:xfrm>
            <a:custGeom>
              <a:avLst/>
              <a:gdLst/>
              <a:ahLst/>
              <a:cxnLst/>
              <a:rect l="l" t="t" r="r" b="b"/>
              <a:pathLst>
                <a:path w="3104" h="3299" fill="none" extrusionOk="0">
                  <a:moveTo>
                    <a:pt x="1" y="1"/>
                  </a:moveTo>
                  <a:lnTo>
                    <a:pt x="3103" y="329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1" name="Google Shape;1231;p14"/>
            <p:cNvSpPr/>
            <p:nvPr/>
          </p:nvSpPr>
          <p:spPr>
            <a:xfrm>
              <a:off x="5457040" y="1253859"/>
              <a:ext cx="390066" cy="417150"/>
            </a:xfrm>
            <a:custGeom>
              <a:avLst/>
              <a:gdLst/>
              <a:ahLst/>
              <a:cxnLst/>
              <a:rect l="l" t="t" r="r" b="b"/>
              <a:pathLst>
                <a:path w="6193" h="6623" fill="none" extrusionOk="0">
                  <a:moveTo>
                    <a:pt x="1" y="1"/>
                  </a:moveTo>
                  <a:lnTo>
                    <a:pt x="6193" y="1"/>
                  </a:lnTo>
                  <a:lnTo>
                    <a:pt x="6193" y="6623"/>
                  </a:lnTo>
                  <a:lnTo>
                    <a:pt x="1" y="6623"/>
                  </a:lnTo>
                  <a:close/>
                </a:path>
              </a:pathLst>
            </a:custGeom>
            <a:noFill/>
            <a:ln w="1237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2" name="Google Shape;1232;p14"/>
            <p:cNvSpPr/>
            <p:nvPr/>
          </p:nvSpPr>
          <p:spPr>
            <a:xfrm>
              <a:off x="5077750" y="1670940"/>
              <a:ext cx="267686" cy="3300603"/>
            </a:xfrm>
            <a:custGeom>
              <a:avLst/>
              <a:gdLst/>
              <a:ahLst/>
              <a:cxnLst/>
              <a:rect l="l" t="t" r="r" b="b"/>
              <a:pathLst>
                <a:path w="4250" h="52403" fill="none" extrusionOk="0">
                  <a:moveTo>
                    <a:pt x="4250" y="52403"/>
                  </a:moveTo>
                  <a:lnTo>
                    <a:pt x="0" y="52403"/>
                  </a:lnTo>
                  <a:lnTo>
                    <a:pt x="0" y="1"/>
                  </a:lnTo>
                  <a:lnTo>
                    <a:pt x="4250" y="1"/>
                  </a:lnTo>
                  <a:close/>
                </a:path>
              </a:pathLst>
            </a:custGeom>
            <a:noFill/>
            <a:ln w="1237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3" name="Google Shape;1233;p14"/>
            <p:cNvSpPr/>
            <p:nvPr/>
          </p:nvSpPr>
          <p:spPr>
            <a:xfrm>
              <a:off x="5083482" y="4253921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1" y="5618"/>
                  </a:moveTo>
                  <a:lnTo>
                    <a:pt x="4120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4" name="Google Shape;1234;p14"/>
            <p:cNvSpPr/>
            <p:nvPr/>
          </p:nvSpPr>
          <p:spPr>
            <a:xfrm>
              <a:off x="5077750" y="4253921"/>
              <a:ext cx="265230" cy="353913"/>
            </a:xfrm>
            <a:custGeom>
              <a:avLst/>
              <a:gdLst/>
              <a:ahLst/>
              <a:cxnLst/>
              <a:rect l="l" t="t" r="r" b="b"/>
              <a:pathLst>
                <a:path w="4211" h="5619" fill="none" extrusionOk="0">
                  <a:moveTo>
                    <a:pt x="0" y="0"/>
                  </a:moveTo>
                  <a:lnTo>
                    <a:pt x="4211" y="561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5" name="Google Shape;1235;p14"/>
            <p:cNvSpPr/>
            <p:nvPr/>
          </p:nvSpPr>
          <p:spPr>
            <a:xfrm>
              <a:off x="5083482" y="4613498"/>
              <a:ext cx="259498" cy="354732"/>
            </a:xfrm>
            <a:custGeom>
              <a:avLst/>
              <a:gdLst/>
              <a:ahLst/>
              <a:cxnLst/>
              <a:rect l="l" t="t" r="r" b="b"/>
              <a:pathLst>
                <a:path w="4120" h="5632" fill="none" extrusionOk="0">
                  <a:moveTo>
                    <a:pt x="1" y="5632"/>
                  </a:moveTo>
                  <a:lnTo>
                    <a:pt x="4120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6" name="Google Shape;1236;p14"/>
            <p:cNvSpPr/>
            <p:nvPr/>
          </p:nvSpPr>
          <p:spPr>
            <a:xfrm>
              <a:off x="5077750" y="4613498"/>
              <a:ext cx="265230" cy="354732"/>
            </a:xfrm>
            <a:custGeom>
              <a:avLst/>
              <a:gdLst/>
              <a:ahLst/>
              <a:cxnLst/>
              <a:rect l="l" t="t" r="r" b="b"/>
              <a:pathLst>
                <a:path w="4211" h="5632" fill="none" extrusionOk="0">
                  <a:moveTo>
                    <a:pt x="0" y="1"/>
                  </a:moveTo>
                  <a:lnTo>
                    <a:pt x="4211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7" name="Google Shape;1237;p14"/>
            <p:cNvSpPr/>
            <p:nvPr/>
          </p:nvSpPr>
          <p:spPr>
            <a:xfrm>
              <a:off x="5083482" y="3884456"/>
              <a:ext cx="259498" cy="354732"/>
            </a:xfrm>
            <a:custGeom>
              <a:avLst/>
              <a:gdLst/>
              <a:ahLst/>
              <a:cxnLst/>
              <a:rect l="l" t="t" r="r" b="b"/>
              <a:pathLst>
                <a:path w="4120" h="5632" fill="none" extrusionOk="0">
                  <a:moveTo>
                    <a:pt x="1" y="5631"/>
                  </a:moveTo>
                  <a:lnTo>
                    <a:pt x="4120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8" name="Google Shape;1238;p14"/>
            <p:cNvSpPr/>
            <p:nvPr/>
          </p:nvSpPr>
          <p:spPr>
            <a:xfrm>
              <a:off x="5077750" y="3884456"/>
              <a:ext cx="265230" cy="354732"/>
            </a:xfrm>
            <a:custGeom>
              <a:avLst/>
              <a:gdLst/>
              <a:ahLst/>
              <a:cxnLst/>
              <a:rect l="l" t="t" r="r" b="b"/>
              <a:pathLst>
                <a:path w="4211" h="5632" fill="none" extrusionOk="0">
                  <a:moveTo>
                    <a:pt x="0" y="0"/>
                  </a:moveTo>
                  <a:lnTo>
                    <a:pt x="4211" y="563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9" name="Google Shape;1239;p14"/>
            <p:cNvSpPr/>
            <p:nvPr/>
          </p:nvSpPr>
          <p:spPr>
            <a:xfrm>
              <a:off x="5084301" y="3515810"/>
              <a:ext cx="260317" cy="353913"/>
            </a:xfrm>
            <a:custGeom>
              <a:avLst/>
              <a:gdLst/>
              <a:ahLst/>
              <a:cxnLst/>
              <a:rect l="l" t="t" r="r" b="b"/>
              <a:pathLst>
                <a:path w="4133" h="5619" fill="none" extrusionOk="0">
                  <a:moveTo>
                    <a:pt x="1" y="5619"/>
                  </a:moveTo>
                  <a:lnTo>
                    <a:pt x="4133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0" name="Google Shape;1240;p14"/>
            <p:cNvSpPr/>
            <p:nvPr/>
          </p:nvSpPr>
          <p:spPr>
            <a:xfrm>
              <a:off x="5078569" y="3515810"/>
              <a:ext cx="266049" cy="353913"/>
            </a:xfrm>
            <a:custGeom>
              <a:avLst/>
              <a:gdLst/>
              <a:ahLst/>
              <a:cxnLst/>
              <a:rect l="l" t="t" r="r" b="b"/>
              <a:pathLst>
                <a:path w="4224" h="5619" fill="none" extrusionOk="0">
                  <a:moveTo>
                    <a:pt x="0" y="0"/>
                  </a:moveTo>
                  <a:lnTo>
                    <a:pt x="4224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1" name="Google Shape;1241;p14"/>
            <p:cNvSpPr/>
            <p:nvPr/>
          </p:nvSpPr>
          <p:spPr>
            <a:xfrm>
              <a:off x="5084301" y="3147163"/>
              <a:ext cx="260317" cy="353913"/>
            </a:xfrm>
            <a:custGeom>
              <a:avLst/>
              <a:gdLst/>
              <a:ahLst/>
              <a:cxnLst/>
              <a:rect l="l" t="t" r="r" b="b"/>
              <a:pathLst>
                <a:path w="4133" h="5619" fill="none" extrusionOk="0">
                  <a:moveTo>
                    <a:pt x="1" y="5619"/>
                  </a:moveTo>
                  <a:lnTo>
                    <a:pt x="4133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2" name="Google Shape;1242;p14"/>
            <p:cNvSpPr/>
            <p:nvPr/>
          </p:nvSpPr>
          <p:spPr>
            <a:xfrm>
              <a:off x="5078569" y="3147163"/>
              <a:ext cx="266049" cy="353913"/>
            </a:xfrm>
            <a:custGeom>
              <a:avLst/>
              <a:gdLst/>
              <a:ahLst/>
              <a:cxnLst/>
              <a:rect l="l" t="t" r="r" b="b"/>
              <a:pathLst>
                <a:path w="4224" h="5619" fill="none" extrusionOk="0">
                  <a:moveTo>
                    <a:pt x="0" y="0"/>
                  </a:moveTo>
                  <a:lnTo>
                    <a:pt x="4224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3" name="Google Shape;1243;p14"/>
            <p:cNvSpPr/>
            <p:nvPr/>
          </p:nvSpPr>
          <p:spPr>
            <a:xfrm>
              <a:off x="5084301" y="2777698"/>
              <a:ext cx="259498" cy="354732"/>
            </a:xfrm>
            <a:custGeom>
              <a:avLst/>
              <a:gdLst/>
              <a:ahLst/>
              <a:cxnLst/>
              <a:rect l="l" t="t" r="r" b="b"/>
              <a:pathLst>
                <a:path w="4120" h="5632" fill="none" extrusionOk="0">
                  <a:moveTo>
                    <a:pt x="1" y="5632"/>
                  </a:moveTo>
                  <a:lnTo>
                    <a:pt x="4120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4" name="Google Shape;1244;p14"/>
            <p:cNvSpPr/>
            <p:nvPr/>
          </p:nvSpPr>
          <p:spPr>
            <a:xfrm>
              <a:off x="5078569" y="2777698"/>
              <a:ext cx="265230" cy="354732"/>
            </a:xfrm>
            <a:custGeom>
              <a:avLst/>
              <a:gdLst/>
              <a:ahLst/>
              <a:cxnLst/>
              <a:rect l="l" t="t" r="r" b="b"/>
              <a:pathLst>
                <a:path w="4211" h="5632" fill="none" extrusionOk="0">
                  <a:moveTo>
                    <a:pt x="0" y="0"/>
                  </a:moveTo>
                  <a:lnTo>
                    <a:pt x="4211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5" name="Google Shape;1245;p14"/>
            <p:cNvSpPr/>
            <p:nvPr/>
          </p:nvSpPr>
          <p:spPr>
            <a:xfrm>
              <a:off x="5084301" y="2409052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1" y="5619"/>
                  </a:moveTo>
                  <a:lnTo>
                    <a:pt x="4120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6" name="Google Shape;1246;p14"/>
            <p:cNvSpPr/>
            <p:nvPr/>
          </p:nvSpPr>
          <p:spPr>
            <a:xfrm>
              <a:off x="5078569" y="2409052"/>
              <a:ext cx="265230" cy="353913"/>
            </a:xfrm>
            <a:custGeom>
              <a:avLst/>
              <a:gdLst/>
              <a:ahLst/>
              <a:cxnLst/>
              <a:rect l="l" t="t" r="r" b="b"/>
              <a:pathLst>
                <a:path w="4211" h="5619" fill="none" extrusionOk="0">
                  <a:moveTo>
                    <a:pt x="0" y="1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7" name="Google Shape;1247;p14"/>
            <p:cNvSpPr/>
            <p:nvPr/>
          </p:nvSpPr>
          <p:spPr>
            <a:xfrm>
              <a:off x="5085120" y="2040406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1" y="5619"/>
                  </a:moveTo>
                  <a:lnTo>
                    <a:pt x="4120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8" name="Google Shape;1248;p14"/>
            <p:cNvSpPr/>
            <p:nvPr/>
          </p:nvSpPr>
          <p:spPr>
            <a:xfrm>
              <a:off x="5079388" y="2040406"/>
              <a:ext cx="265230" cy="353913"/>
            </a:xfrm>
            <a:custGeom>
              <a:avLst/>
              <a:gdLst/>
              <a:ahLst/>
              <a:cxnLst/>
              <a:rect l="l" t="t" r="r" b="b"/>
              <a:pathLst>
                <a:path w="4211" h="5619" fill="none" extrusionOk="0">
                  <a:moveTo>
                    <a:pt x="0" y="1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9" name="Google Shape;1249;p14"/>
            <p:cNvSpPr/>
            <p:nvPr/>
          </p:nvSpPr>
          <p:spPr>
            <a:xfrm>
              <a:off x="5085120" y="1670940"/>
              <a:ext cx="260317" cy="354795"/>
            </a:xfrm>
            <a:custGeom>
              <a:avLst/>
              <a:gdLst/>
              <a:ahLst/>
              <a:cxnLst/>
              <a:rect l="l" t="t" r="r" b="b"/>
              <a:pathLst>
                <a:path w="4133" h="5633" fill="none" extrusionOk="0">
                  <a:moveTo>
                    <a:pt x="1" y="5632"/>
                  </a:moveTo>
                  <a:lnTo>
                    <a:pt x="4133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0" name="Google Shape;1250;p14"/>
            <p:cNvSpPr/>
            <p:nvPr/>
          </p:nvSpPr>
          <p:spPr>
            <a:xfrm>
              <a:off x="5079388" y="1670940"/>
              <a:ext cx="266049" cy="354795"/>
            </a:xfrm>
            <a:custGeom>
              <a:avLst/>
              <a:gdLst/>
              <a:ahLst/>
              <a:cxnLst/>
              <a:rect l="l" t="t" r="r" b="b"/>
              <a:pathLst>
                <a:path w="4224" h="5633" fill="none" extrusionOk="0">
                  <a:moveTo>
                    <a:pt x="0" y="1"/>
                  </a:moveTo>
                  <a:lnTo>
                    <a:pt x="4224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1" name="Google Shape;1251;p14"/>
            <p:cNvSpPr/>
            <p:nvPr/>
          </p:nvSpPr>
          <p:spPr>
            <a:xfrm>
              <a:off x="5341275" y="1671759"/>
              <a:ext cx="268568" cy="3299784"/>
            </a:xfrm>
            <a:custGeom>
              <a:avLst/>
              <a:gdLst/>
              <a:ahLst/>
              <a:cxnLst/>
              <a:rect l="l" t="t" r="r" b="b"/>
              <a:pathLst>
                <a:path w="4264" h="52390" fill="none" extrusionOk="0">
                  <a:moveTo>
                    <a:pt x="4263" y="52390"/>
                  </a:moveTo>
                  <a:lnTo>
                    <a:pt x="1" y="52390"/>
                  </a:lnTo>
                  <a:lnTo>
                    <a:pt x="1" y="1"/>
                  </a:lnTo>
                  <a:lnTo>
                    <a:pt x="4263" y="1"/>
                  </a:lnTo>
                  <a:close/>
                </a:path>
              </a:pathLst>
            </a:custGeom>
            <a:noFill/>
            <a:ln w="1237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2" name="Google Shape;1252;p14"/>
            <p:cNvSpPr/>
            <p:nvPr/>
          </p:nvSpPr>
          <p:spPr>
            <a:xfrm>
              <a:off x="5347070" y="4253921"/>
              <a:ext cx="260317" cy="353913"/>
            </a:xfrm>
            <a:custGeom>
              <a:avLst/>
              <a:gdLst/>
              <a:ahLst/>
              <a:cxnLst/>
              <a:rect l="l" t="t" r="r" b="b"/>
              <a:pathLst>
                <a:path w="4133" h="5619" fill="none" extrusionOk="0">
                  <a:moveTo>
                    <a:pt x="0" y="5618"/>
                  </a:moveTo>
                  <a:lnTo>
                    <a:pt x="4132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3" name="Google Shape;1253;p14"/>
            <p:cNvSpPr/>
            <p:nvPr/>
          </p:nvSpPr>
          <p:spPr>
            <a:xfrm>
              <a:off x="5341275" y="4253921"/>
              <a:ext cx="266112" cy="353913"/>
            </a:xfrm>
            <a:custGeom>
              <a:avLst/>
              <a:gdLst/>
              <a:ahLst/>
              <a:cxnLst/>
              <a:rect l="l" t="t" r="r" b="b"/>
              <a:pathLst>
                <a:path w="4225" h="5619" fill="none" extrusionOk="0">
                  <a:moveTo>
                    <a:pt x="1" y="0"/>
                  </a:moveTo>
                  <a:lnTo>
                    <a:pt x="4224" y="5618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4" name="Google Shape;1254;p14"/>
            <p:cNvSpPr/>
            <p:nvPr/>
          </p:nvSpPr>
          <p:spPr>
            <a:xfrm>
              <a:off x="5347070" y="4613498"/>
              <a:ext cx="260317" cy="354732"/>
            </a:xfrm>
            <a:custGeom>
              <a:avLst/>
              <a:gdLst/>
              <a:ahLst/>
              <a:cxnLst/>
              <a:rect l="l" t="t" r="r" b="b"/>
              <a:pathLst>
                <a:path w="4133" h="5632" fill="none" extrusionOk="0">
                  <a:moveTo>
                    <a:pt x="0" y="5632"/>
                  </a:moveTo>
                  <a:lnTo>
                    <a:pt x="4132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5" name="Google Shape;1255;p14"/>
            <p:cNvSpPr/>
            <p:nvPr/>
          </p:nvSpPr>
          <p:spPr>
            <a:xfrm>
              <a:off x="5341275" y="4613498"/>
              <a:ext cx="266112" cy="354732"/>
            </a:xfrm>
            <a:custGeom>
              <a:avLst/>
              <a:gdLst/>
              <a:ahLst/>
              <a:cxnLst/>
              <a:rect l="l" t="t" r="r" b="b"/>
              <a:pathLst>
                <a:path w="4225" h="5632" fill="none" extrusionOk="0">
                  <a:moveTo>
                    <a:pt x="1" y="1"/>
                  </a:moveTo>
                  <a:lnTo>
                    <a:pt x="4224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6" name="Google Shape;1256;p14"/>
            <p:cNvSpPr/>
            <p:nvPr/>
          </p:nvSpPr>
          <p:spPr>
            <a:xfrm>
              <a:off x="5347070" y="3884456"/>
              <a:ext cx="260317" cy="354732"/>
            </a:xfrm>
            <a:custGeom>
              <a:avLst/>
              <a:gdLst/>
              <a:ahLst/>
              <a:cxnLst/>
              <a:rect l="l" t="t" r="r" b="b"/>
              <a:pathLst>
                <a:path w="4133" h="5632" fill="none" extrusionOk="0">
                  <a:moveTo>
                    <a:pt x="0" y="5631"/>
                  </a:moveTo>
                  <a:lnTo>
                    <a:pt x="4132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7" name="Google Shape;1257;p14"/>
            <p:cNvSpPr/>
            <p:nvPr/>
          </p:nvSpPr>
          <p:spPr>
            <a:xfrm>
              <a:off x="5341275" y="3884456"/>
              <a:ext cx="266112" cy="354732"/>
            </a:xfrm>
            <a:custGeom>
              <a:avLst/>
              <a:gdLst/>
              <a:ahLst/>
              <a:cxnLst/>
              <a:rect l="l" t="t" r="r" b="b"/>
              <a:pathLst>
                <a:path w="4225" h="5632" fill="none" extrusionOk="0">
                  <a:moveTo>
                    <a:pt x="1" y="0"/>
                  </a:moveTo>
                  <a:lnTo>
                    <a:pt x="4224" y="563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8" name="Google Shape;1258;p14"/>
            <p:cNvSpPr/>
            <p:nvPr/>
          </p:nvSpPr>
          <p:spPr>
            <a:xfrm>
              <a:off x="5348708" y="3515810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0" y="5619"/>
                  </a:moveTo>
                  <a:lnTo>
                    <a:pt x="4119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9" name="Google Shape;1259;p14"/>
            <p:cNvSpPr/>
            <p:nvPr/>
          </p:nvSpPr>
          <p:spPr>
            <a:xfrm>
              <a:off x="5342913" y="3515810"/>
              <a:ext cx="265293" cy="353913"/>
            </a:xfrm>
            <a:custGeom>
              <a:avLst/>
              <a:gdLst/>
              <a:ahLst/>
              <a:cxnLst/>
              <a:rect l="l" t="t" r="r" b="b"/>
              <a:pathLst>
                <a:path w="4212" h="5619" fill="none" extrusionOk="0">
                  <a:moveTo>
                    <a:pt x="1" y="0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0" name="Google Shape;1260;p14"/>
            <p:cNvSpPr/>
            <p:nvPr/>
          </p:nvSpPr>
          <p:spPr>
            <a:xfrm>
              <a:off x="5348708" y="3147163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0" y="5619"/>
                  </a:moveTo>
                  <a:lnTo>
                    <a:pt x="4119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1" name="Google Shape;1261;p14"/>
            <p:cNvSpPr/>
            <p:nvPr/>
          </p:nvSpPr>
          <p:spPr>
            <a:xfrm>
              <a:off x="5342913" y="3147163"/>
              <a:ext cx="265293" cy="353913"/>
            </a:xfrm>
            <a:custGeom>
              <a:avLst/>
              <a:gdLst/>
              <a:ahLst/>
              <a:cxnLst/>
              <a:rect l="l" t="t" r="r" b="b"/>
              <a:pathLst>
                <a:path w="4212" h="5619" fill="none" extrusionOk="0">
                  <a:moveTo>
                    <a:pt x="1" y="0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2" name="Google Shape;1262;p14"/>
            <p:cNvSpPr/>
            <p:nvPr/>
          </p:nvSpPr>
          <p:spPr>
            <a:xfrm>
              <a:off x="5347889" y="2777698"/>
              <a:ext cx="259498" cy="354732"/>
            </a:xfrm>
            <a:custGeom>
              <a:avLst/>
              <a:gdLst/>
              <a:ahLst/>
              <a:cxnLst/>
              <a:rect l="l" t="t" r="r" b="b"/>
              <a:pathLst>
                <a:path w="4120" h="5632" fill="none" extrusionOk="0">
                  <a:moveTo>
                    <a:pt x="0" y="5632"/>
                  </a:moveTo>
                  <a:lnTo>
                    <a:pt x="4119" y="0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3" name="Google Shape;1263;p14"/>
            <p:cNvSpPr/>
            <p:nvPr/>
          </p:nvSpPr>
          <p:spPr>
            <a:xfrm>
              <a:off x="5342094" y="2777698"/>
              <a:ext cx="265293" cy="354732"/>
            </a:xfrm>
            <a:custGeom>
              <a:avLst/>
              <a:gdLst/>
              <a:ahLst/>
              <a:cxnLst/>
              <a:rect l="l" t="t" r="r" b="b"/>
              <a:pathLst>
                <a:path w="4212" h="5632" fill="none" extrusionOk="0">
                  <a:moveTo>
                    <a:pt x="1" y="0"/>
                  </a:moveTo>
                  <a:lnTo>
                    <a:pt x="4211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4" name="Google Shape;1264;p14"/>
            <p:cNvSpPr/>
            <p:nvPr/>
          </p:nvSpPr>
          <p:spPr>
            <a:xfrm>
              <a:off x="5347889" y="2409052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0" y="5619"/>
                  </a:moveTo>
                  <a:lnTo>
                    <a:pt x="4119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5" name="Google Shape;1265;p14"/>
            <p:cNvSpPr/>
            <p:nvPr/>
          </p:nvSpPr>
          <p:spPr>
            <a:xfrm>
              <a:off x="5342094" y="2409052"/>
              <a:ext cx="265293" cy="353913"/>
            </a:xfrm>
            <a:custGeom>
              <a:avLst/>
              <a:gdLst/>
              <a:ahLst/>
              <a:cxnLst/>
              <a:rect l="l" t="t" r="r" b="b"/>
              <a:pathLst>
                <a:path w="4212" h="5619" fill="none" extrusionOk="0">
                  <a:moveTo>
                    <a:pt x="1" y="1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6" name="Google Shape;1266;p14"/>
            <p:cNvSpPr/>
            <p:nvPr/>
          </p:nvSpPr>
          <p:spPr>
            <a:xfrm>
              <a:off x="5349526" y="2040406"/>
              <a:ext cx="259498" cy="353913"/>
            </a:xfrm>
            <a:custGeom>
              <a:avLst/>
              <a:gdLst/>
              <a:ahLst/>
              <a:cxnLst/>
              <a:rect l="l" t="t" r="r" b="b"/>
              <a:pathLst>
                <a:path w="4120" h="5619" fill="none" extrusionOk="0">
                  <a:moveTo>
                    <a:pt x="0" y="5619"/>
                  </a:moveTo>
                  <a:lnTo>
                    <a:pt x="4119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7" name="Google Shape;1267;p14"/>
            <p:cNvSpPr/>
            <p:nvPr/>
          </p:nvSpPr>
          <p:spPr>
            <a:xfrm>
              <a:off x="5343732" y="2040406"/>
              <a:ext cx="265293" cy="353913"/>
            </a:xfrm>
            <a:custGeom>
              <a:avLst/>
              <a:gdLst/>
              <a:ahLst/>
              <a:cxnLst/>
              <a:rect l="l" t="t" r="r" b="b"/>
              <a:pathLst>
                <a:path w="4212" h="5619" fill="none" extrusionOk="0">
                  <a:moveTo>
                    <a:pt x="1" y="1"/>
                  </a:moveTo>
                  <a:lnTo>
                    <a:pt x="4211" y="5619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8" name="Google Shape;1268;p14"/>
            <p:cNvSpPr/>
            <p:nvPr/>
          </p:nvSpPr>
          <p:spPr>
            <a:xfrm>
              <a:off x="5349526" y="1670940"/>
              <a:ext cx="259498" cy="354795"/>
            </a:xfrm>
            <a:custGeom>
              <a:avLst/>
              <a:gdLst/>
              <a:ahLst/>
              <a:cxnLst/>
              <a:rect l="l" t="t" r="r" b="b"/>
              <a:pathLst>
                <a:path w="4120" h="5633" fill="none" extrusionOk="0">
                  <a:moveTo>
                    <a:pt x="0" y="5632"/>
                  </a:moveTo>
                  <a:lnTo>
                    <a:pt x="4119" y="1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9" name="Google Shape;1269;p14"/>
            <p:cNvSpPr/>
            <p:nvPr/>
          </p:nvSpPr>
          <p:spPr>
            <a:xfrm>
              <a:off x="5343732" y="1670940"/>
              <a:ext cx="265293" cy="354795"/>
            </a:xfrm>
            <a:custGeom>
              <a:avLst/>
              <a:gdLst/>
              <a:ahLst/>
              <a:cxnLst/>
              <a:rect l="l" t="t" r="r" b="b"/>
              <a:pathLst>
                <a:path w="4212" h="5633" fill="none" extrusionOk="0">
                  <a:moveTo>
                    <a:pt x="1" y="1"/>
                  </a:moveTo>
                  <a:lnTo>
                    <a:pt x="4211" y="5632"/>
                  </a:lnTo>
                </a:path>
              </a:pathLst>
            </a:custGeom>
            <a:noFill/>
            <a:ln w="8150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0" name="Google Shape;1270;p14"/>
            <p:cNvSpPr/>
            <p:nvPr/>
          </p:nvSpPr>
          <p:spPr>
            <a:xfrm>
              <a:off x="5560523" y="880300"/>
              <a:ext cx="882" cy="215157"/>
            </a:xfrm>
            <a:custGeom>
              <a:avLst/>
              <a:gdLst/>
              <a:ahLst/>
              <a:cxnLst/>
              <a:rect l="l" t="t" r="r" b="b"/>
              <a:pathLst>
                <a:path w="14" h="3416" fill="none" extrusionOk="0">
                  <a:moveTo>
                    <a:pt x="0" y="3416"/>
                  </a:moveTo>
                  <a:lnTo>
                    <a:pt x="13" y="1"/>
                  </a:lnTo>
                </a:path>
              </a:pathLst>
            </a:custGeom>
            <a:solidFill>
              <a:schemeClr val="accent5"/>
            </a:solidFill>
            <a:ln w="8150" cap="rnd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1" name="Google Shape;1271;p14"/>
            <p:cNvSpPr/>
            <p:nvPr/>
          </p:nvSpPr>
          <p:spPr>
            <a:xfrm>
              <a:off x="3184451" y="881938"/>
              <a:ext cx="2373716" cy="370352"/>
            </a:xfrm>
            <a:custGeom>
              <a:avLst/>
              <a:gdLst/>
              <a:ahLst/>
              <a:cxnLst/>
              <a:rect l="l" t="t" r="r" b="b"/>
              <a:pathLst>
                <a:path w="37687" h="5880" fill="none" extrusionOk="0">
                  <a:moveTo>
                    <a:pt x="37686" y="1"/>
                  </a:moveTo>
                  <a:lnTo>
                    <a:pt x="1" y="5880"/>
                  </a:lnTo>
                </a:path>
              </a:pathLst>
            </a:custGeom>
            <a:solidFill>
              <a:schemeClr val="accent5"/>
            </a:solidFill>
            <a:ln w="422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2" name="Google Shape;1272;p14"/>
            <p:cNvSpPr/>
            <p:nvPr/>
          </p:nvSpPr>
          <p:spPr>
            <a:xfrm>
              <a:off x="5181170" y="880300"/>
              <a:ext cx="380240" cy="215157"/>
            </a:xfrm>
            <a:custGeom>
              <a:avLst/>
              <a:gdLst/>
              <a:ahLst/>
              <a:cxnLst/>
              <a:rect l="l" t="t" r="r" b="b"/>
              <a:pathLst>
                <a:path w="6037" h="3416" fill="none" extrusionOk="0">
                  <a:moveTo>
                    <a:pt x="1" y="3416"/>
                  </a:moveTo>
                  <a:lnTo>
                    <a:pt x="6036" y="1"/>
                  </a:lnTo>
                </a:path>
              </a:pathLst>
            </a:custGeom>
            <a:solidFill>
              <a:schemeClr val="accent5"/>
            </a:solidFill>
            <a:ln w="8150" cap="rnd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3" name="Google Shape;1273;p14"/>
            <p:cNvSpPr/>
            <p:nvPr/>
          </p:nvSpPr>
          <p:spPr>
            <a:xfrm>
              <a:off x="5092552" y="1078196"/>
              <a:ext cx="550930" cy="78038"/>
            </a:xfrm>
            <a:custGeom>
              <a:avLst/>
              <a:gdLst/>
              <a:ahLst/>
              <a:cxnLst/>
              <a:rect l="l" t="t" r="r" b="b"/>
              <a:pathLst>
                <a:path w="8747" h="1239" extrusionOk="0">
                  <a:moveTo>
                    <a:pt x="0" y="0"/>
                  </a:moveTo>
                  <a:lnTo>
                    <a:pt x="0" y="1239"/>
                  </a:lnTo>
                  <a:lnTo>
                    <a:pt x="8747" y="1239"/>
                  </a:lnTo>
                  <a:lnTo>
                    <a:pt x="8747" y="0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4" name="Google Shape;1274;p14"/>
            <p:cNvSpPr/>
            <p:nvPr/>
          </p:nvSpPr>
          <p:spPr>
            <a:xfrm>
              <a:off x="4902025" y="1156171"/>
              <a:ext cx="811247" cy="78038"/>
            </a:xfrm>
            <a:custGeom>
              <a:avLst/>
              <a:gdLst/>
              <a:ahLst/>
              <a:cxnLst/>
              <a:rect l="l" t="t" r="r" b="b"/>
              <a:pathLst>
                <a:path w="12880" h="1239" extrusionOk="0">
                  <a:moveTo>
                    <a:pt x="1" y="1"/>
                  </a:moveTo>
                  <a:lnTo>
                    <a:pt x="1" y="1239"/>
                  </a:lnTo>
                  <a:lnTo>
                    <a:pt x="12880" y="1239"/>
                  </a:lnTo>
                  <a:lnTo>
                    <a:pt x="12880" y="1"/>
                  </a:lnTo>
                  <a:close/>
                </a:path>
              </a:pathLst>
            </a:custGeom>
            <a:solidFill>
              <a:srgbClr val="7575D3">
                <a:alpha val="530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5" name="Google Shape;1275;p14"/>
            <p:cNvSpPr/>
            <p:nvPr/>
          </p:nvSpPr>
          <p:spPr>
            <a:xfrm>
              <a:off x="2893024" y="1827771"/>
              <a:ext cx="316122" cy="110917"/>
            </a:xfrm>
            <a:custGeom>
              <a:avLst/>
              <a:gdLst/>
              <a:ahLst/>
              <a:cxnLst/>
              <a:rect l="l" t="t" r="r" b="b"/>
              <a:pathLst>
                <a:path w="5019" h="1761" extrusionOk="0">
                  <a:moveTo>
                    <a:pt x="0" y="1"/>
                  </a:moveTo>
                  <a:lnTo>
                    <a:pt x="0" y="1760"/>
                  </a:lnTo>
                  <a:lnTo>
                    <a:pt x="5019" y="1760"/>
                  </a:lnTo>
                  <a:lnTo>
                    <a:pt x="5019" y="1"/>
                  </a:lnTo>
                  <a:close/>
                </a:path>
              </a:pathLst>
            </a:custGeom>
            <a:solidFill>
              <a:srgbClr val="7575D3">
                <a:alpha val="530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6" name="Google Shape;1276;p14"/>
            <p:cNvSpPr/>
            <p:nvPr/>
          </p:nvSpPr>
          <p:spPr>
            <a:xfrm>
              <a:off x="2836339" y="1690654"/>
              <a:ext cx="405686" cy="137181"/>
            </a:xfrm>
            <a:custGeom>
              <a:avLst/>
              <a:gdLst/>
              <a:ahLst/>
              <a:cxnLst/>
              <a:rect l="l" t="t" r="r" b="b"/>
              <a:pathLst>
                <a:path w="6441" h="2178" extrusionOk="0">
                  <a:moveTo>
                    <a:pt x="1" y="1"/>
                  </a:moveTo>
                  <a:lnTo>
                    <a:pt x="1" y="2178"/>
                  </a:lnTo>
                  <a:lnTo>
                    <a:pt x="6440" y="2178"/>
                  </a:lnTo>
                  <a:lnTo>
                    <a:pt x="6440" y="1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7" name="Google Shape;1277;p14"/>
            <p:cNvSpPr/>
            <p:nvPr/>
          </p:nvSpPr>
          <p:spPr>
            <a:xfrm>
              <a:off x="2619611" y="2112648"/>
              <a:ext cx="838330" cy="81377"/>
            </a:xfrm>
            <a:custGeom>
              <a:avLst/>
              <a:gdLst/>
              <a:ahLst/>
              <a:cxnLst/>
              <a:rect l="l" t="t" r="r" b="b"/>
              <a:pathLst>
                <a:path w="13310" h="1292" fill="none" extrusionOk="0">
                  <a:moveTo>
                    <a:pt x="13309" y="1291"/>
                  </a:moveTo>
                  <a:lnTo>
                    <a:pt x="6766" y="1"/>
                  </a:lnTo>
                  <a:lnTo>
                    <a:pt x="0" y="1239"/>
                  </a:lnTo>
                </a:path>
              </a:pathLst>
            </a:custGeom>
            <a:solidFill>
              <a:schemeClr val="accent5"/>
            </a:solidFill>
            <a:ln w="4225" cap="flat" cmpd="sng">
              <a:solidFill>
                <a:schemeClr val="accent5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8" name="Google Shape;1278;p14"/>
            <p:cNvSpPr/>
            <p:nvPr/>
          </p:nvSpPr>
          <p:spPr>
            <a:xfrm>
              <a:off x="3000538" y="1895101"/>
              <a:ext cx="108460" cy="241422"/>
            </a:xfrm>
            <a:custGeom>
              <a:avLst/>
              <a:gdLst/>
              <a:ahLst/>
              <a:cxnLst/>
              <a:rect l="l" t="t" r="r" b="b"/>
              <a:pathLst>
                <a:path w="1722" h="3833" fill="none" extrusionOk="0">
                  <a:moveTo>
                    <a:pt x="731" y="0"/>
                  </a:moveTo>
                  <a:lnTo>
                    <a:pt x="731" y="1982"/>
                  </a:lnTo>
                  <a:cubicBezTo>
                    <a:pt x="731" y="1982"/>
                    <a:pt x="1721" y="2334"/>
                    <a:pt x="1343" y="3220"/>
                  </a:cubicBezTo>
                  <a:cubicBezTo>
                    <a:pt x="1083" y="3833"/>
                    <a:pt x="340" y="3781"/>
                    <a:pt x="1" y="3429"/>
                  </a:cubicBezTo>
                </a:path>
              </a:pathLst>
            </a:custGeom>
            <a:solidFill>
              <a:schemeClr val="accent5"/>
            </a:solidFill>
            <a:ln w="8150" cap="rnd" cmpd="sng">
              <a:solidFill>
                <a:schemeClr val="accent5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9" name="Google Shape;1279;p14"/>
            <p:cNvSpPr/>
            <p:nvPr/>
          </p:nvSpPr>
          <p:spPr>
            <a:xfrm>
              <a:off x="2471787" y="2184072"/>
              <a:ext cx="1147902" cy="19777"/>
            </a:xfrm>
            <a:custGeom>
              <a:avLst/>
              <a:gdLst/>
              <a:ahLst/>
              <a:cxnLst/>
              <a:rect l="l" t="t" r="r" b="b"/>
              <a:pathLst>
                <a:path w="18225" h="314" extrusionOk="0">
                  <a:moveTo>
                    <a:pt x="1" y="1"/>
                  </a:moveTo>
                  <a:lnTo>
                    <a:pt x="1" y="314"/>
                  </a:lnTo>
                  <a:lnTo>
                    <a:pt x="18224" y="314"/>
                  </a:lnTo>
                  <a:lnTo>
                    <a:pt x="18224" y="1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0" name="Google Shape;1280;p14"/>
            <p:cNvSpPr/>
            <p:nvPr/>
          </p:nvSpPr>
          <p:spPr>
            <a:xfrm>
              <a:off x="2471787" y="2294925"/>
              <a:ext cx="1147902" cy="19777"/>
            </a:xfrm>
            <a:custGeom>
              <a:avLst/>
              <a:gdLst/>
              <a:ahLst/>
              <a:cxnLst/>
              <a:rect l="l" t="t" r="r" b="b"/>
              <a:pathLst>
                <a:path w="18225" h="314" extrusionOk="0">
                  <a:moveTo>
                    <a:pt x="1" y="1"/>
                  </a:moveTo>
                  <a:lnTo>
                    <a:pt x="1" y="314"/>
                  </a:lnTo>
                  <a:lnTo>
                    <a:pt x="18224" y="314"/>
                  </a:lnTo>
                  <a:lnTo>
                    <a:pt x="18224" y="1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1" name="Google Shape;1281;p14"/>
            <p:cNvSpPr/>
            <p:nvPr/>
          </p:nvSpPr>
          <p:spPr>
            <a:xfrm>
              <a:off x="2504665" y="2203786"/>
              <a:ext cx="1081389" cy="91202"/>
            </a:xfrm>
            <a:custGeom>
              <a:avLst/>
              <a:gdLst/>
              <a:ahLst/>
              <a:cxnLst/>
              <a:rect l="l" t="t" r="r" b="b"/>
              <a:pathLst>
                <a:path w="17169" h="1448" extrusionOk="0">
                  <a:moveTo>
                    <a:pt x="0" y="1"/>
                  </a:moveTo>
                  <a:lnTo>
                    <a:pt x="0" y="1448"/>
                  </a:lnTo>
                  <a:lnTo>
                    <a:pt x="17168" y="1448"/>
                  </a:lnTo>
                  <a:lnTo>
                    <a:pt x="17168" y="1"/>
                  </a:lnTo>
                  <a:close/>
                </a:path>
              </a:pathLst>
            </a:custGeom>
            <a:solidFill>
              <a:srgbClr val="7575D3">
                <a:alpha val="530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2" name="Google Shape;1282;p14"/>
            <p:cNvSpPr/>
            <p:nvPr/>
          </p:nvSpPr>
          <p:spPr>
            <a:xfrm>
              <a:off x="2338828" y="2314639"/>
              <a:ext cx="1417162" cy="19777"/>
            </a:xfrm>
            <a:custGeom>
              <a:avLst/>
              <a:gdLst/>
              <a:ahLst/>
              <a:cxnLst/>
              <a:rect l="l" t="t" r="r" b="b"/>
              <a:pathLst>
                <a:path w="22500" h="314" extrusionOk="0">
                  <a:moveTo>
                    <a:pt x="0" y="1"/>
                  </a:moveTo>
                  <a:lnTo>
                    <a:pt x="0" y="313"/>
                  </a:lnTo>
                  <a:lnTo>
                    <a:pt x="22499" y="313"/>
                  </a:lnTo>
                  <a:lnTo>
                    <a:pt x="22499" y="1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3" name="Google Shape;1283;p14"/>
            <p:cNvSpPr/>
            <p:nvPr/>
          </p:nvSpPr>
          <p:spPr>
            <a:xfrm>
              <a:off x="2338828" y="2425491"/>
              <a:ext cx="1417162" cy="19777"/>
            </a:xfrm>
            <a:custGeom>
              <a:avLst/>
              <a:gdLst/>
              <a:ahLst/>
              <a:cxnLst/>
              <a:rect l="l" t="t" r="r" b="b"/>
              <a:pathLst>
                <a:path w="22500" h="314" extrusionOk="0">
                  <a:moveTo>
                    <a:pt x="0" y="0"/>
                  </a:moveTo>
                  <a:lnTo>
                    <a:pt x="0" y="313"/>
                  </a:lnTo>
                  <a:lnTo>
                    <a:pt x="22499" y="313"/>
                  </a:lnTo>
                  <a:lnTo>
                    <a:pt x="22499" y="0"/>
                  </a:lnTo>
                  <a:close/>
                </a:path>
              </a:pathLst>
            </a:custGeom>
            <a:solidFill>
              <a:srgbClr val="97CFF9">
                <a:alpha val="488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4" name="Google Shape;1284;p14"/>
            <p:cNvSpPr/>
            <p:nvPr/>
          </p:nvSpPr>
          <p:spPr>
            <a:xfrm>
              <a:off x="2379831" y="2334353"/>
              <a:ext cx="1335093" cy="91202"/>
            </a:xfrm>
            <a:custGeom>
              <a:avLst/>
              <a:gdLst/>
              <a:ahLst/>
              <a:cxnLst/>
              <a:rect l="l" t="t" r="r" b="b"/>
              <a:pathLst>
                <a:path w="21197" h="1448" extrusionOk="0">
                  <a:moveTo>
                    <a:pt x="1" y="0"/>
                  </a:moveTo>
                  <a:lnTo>
                    <a:pt x="1" y="1447"/>
                  </a:lnTo>
                  <a:lnTo>
                    <a:pt x="21197" y="1447"/>
                  </a:lnTo>
                  <a:lnTo>
                    <a:pt x="21197" y="0"/>
                  </a:lnTo>
                  <a:close/>
                </a:path>
              </a:pathLst>
            </a:custGeom>
            <a:solidFill>
              <a:srgbClr val="7575D3">
                <a:alpha val="530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85" name="Google Shape;1285;p14"/>
          <p:cNvGrpSpPr/>
          <p:nvPr/>
        </p:nvGrpSpPr>
        <p:grpSpPr>
          <a:xfrm flipH="1">
            <a:off x="6675" y="3711777"/>
            <a:ext cx="9518700" cy="1164000"/>
            <a:chOff x="-374325" y="3711777"/>
            <a:chExt cx="9518700" cy="1164000"/>
          </a:xfrm>
        </p:grpSpPr>
        <p:sp>
          <p:nvSpPr>
            <p:cNvPr id="1286" name="Google Shape;1286;p14"/>
            <p:cNvSpPr/>
            <p:nvPr/>
          </p:nvSpPr>
          <p:spPr>
            <a:xfrm>
              <a:off x="38099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7" name="Google Shape;1287;p14"/>
            <p:cNvSpPr/>
            <p:nvPr/>
          </p:nvSpPr>
          <p:spPr>
            <a:xfrm>
              <a:off x="45719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8" name="Google Shape;1288;p14"/>
            <p:cNvSpPr/>
            <p:nvPr/>
          </p:nvSpPr>
          <p:spPr>
            <a:xfrm>
              <a:off x="2292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9" name="Google Shape;1289;p14"/>
            <p:cNvSpPr/>
            <p:nvPr/>
          </p:nvSpPr>
          <p:spPr>
            <a:xfrm>
              <a:off x="3054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0" name="Google Shape;1290;p14"/>
            <p:cNvSpPr/>
            <p:nvPr/>
          </p:nvSpPr>
          <p:spPr>
            <a:xfrm>
              <a:off x="1876050" y="4293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1" name="Google Shape;1291;p14"/>
            <p:cNvSpPr/>
            <p:nvPr/>
          </p:nvSpPr>
          <p:spPr>
            <a:xfrm>
              <a:off x="5330813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2" name="Google Shape;1292;p14"/>
            <p:cNvSpPr/>
            <p:nvPr/>
          </p:nvSpPr>
          <p:spPr>
            <a:xfrm>
              <a:off x="60892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3" name="Google Shape;1293;p14"/>
            <p:cNvSpPr/>
            <p:nvPr/>
          </p:nvSpPr>
          <p:spPr>
            <a:xfrm>
              <a:off x="6851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4" name="Google Shape;1294;p14"/>
            <p:cNvSpPr/>
            <p:nvPr/>
          </p:nvSpPr>
          <p:spPr>
            <a:xfrm>
              <a:off x="7613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5" name="Google Shape;1295;p14"/>
            <p:cNvSpPr/>
            <p:nvPr/>
          </p:nvSpPr>
          <p:spPr>
            <a:xfrm>
              <a:off x="83823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6" name="Google Shape;1296;p14"/>
            <p:cNvSpPr/>
            <p:nvPr/>
          </p:nvSpPr>
          <p:spPr>
            <a:xfrm>
              <a:off x="1530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7" name="Google Shape;1297;p14"/>
            <p:cNvSpPr/>
            <p:nvPr/>
          </p:nvSpPr>
          <p:spPr>
            <a:xfrm>
              <a:off x="6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8" name="Google Shape;1298;p14"/>
            <p:cNvSpPr/>
            <p:nvPr/>
          </p:nvSpPr>
          <p:spPr>
            <a:xfrm>
              <a:off x="768675" y="4584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9" name="Google Shape;1299;p14"/>
            <p:cNvSpPr/>
            <p:nvPr/>
          </p:nvSpPr>
          <p:spPr>
            <a:xfrm>
              <a:off x="383150" y="4293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0" name="Google Shape;1300;p14"/>
            <p:cNvSpPr/>
            <p:nvPr/>
          </p:nvSpPr>
          <p:spPr>
            <a:xfrm>
              <a:off x="1114050" y="4293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1" name="Google Shape;1301;p14"/>
            <p:cNvSpPr/>
            <p:nvPr/>
          </p:nvSpPr>
          <p:spPr>
            <a:xfrm>
              <a:off x="-374325" y="4293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2" name="Google Shape;1302;p14"/>
            <p:cNvSpPr/>
            <p:nvPr/>
          </p:nvSpPr>
          <p:spPr>
            <a:xfrm>
              <a:off x="6675" y="4002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3" name="Google Shape;1303;p14"/>
            <p:cNvSpPr/>
            <p:nvPr/>
          </p:nvSpPr>
          <p:spPr>
            <a:xfrm>
              <a:off x="-374325" y="3711777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304" name="Google Shape;1304;p14"/>
          <p:cNvSpPr/>
          <p:nvPr/>
        </p:nvSpPr>
        <p:spPr>
          <a:xfrm flipH="1">
            <a:off x="6191705" y="4161400"/>
            <a:ext cx="2952300" cy="714300"/>
          </a:xfrm>
          <a:prstGeom prst="rtTriangle">
            <a:avLst/>
          </a:prstGeom>
          <a:solidFill>
            <a:srgbClr val="000000">
              <a:alpha val="485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05" name="Google Shape;1305;p14"/>
          <p:cNvSpPr/>
          <p:nvPr/>
        </p:nvSpPr>
        <p:spPr>
          <a:xfrm flipH="1">
            <a:off x="7050" y="4879925"/>
            <a:ext cx="9144000" cy="2637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06" name="Google Shape;1306;p14"/>
          <p:cNvSpPr/>
          <p:nvPr/>
        </p:nvSpPr>
        <p:spPr>
          <a:xfrm>
            <a:off x="3154133" y="4879926"/>
            <a:ext cx="1486397" cy="263696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07" name="Google Shape;1307;p14"/>
          <p:cNvSpPr/>
          <p:nvPr/>
        </p:nvSpPr>
        <p:spPr>
          <a:xfrm>
            <a:off x="7039" y="4721557"/>
            <a:ext cx="653285" cy="235097"/>
          </a:xfrm>
          <a:custGeom>
            <a:avLst/>
            <a:gdLst/>
            <a:ahLst/>
            <a:cxnLst/>
            <a:rect l="l" t="t" r="r" b="b"/>
            <a:pathLst>
              <a:path w="8856" h="3187" extrusionOk="0">
                <a:moveTo>
                  <a:pt x="4158" y="1"/>
                </a:moveTo>
                <a:cubicBezTo>
                  <a:pt x="2578" y="1"/>
                  <a:pt x="1059" y="686"/>
                  <a:pt x="0" y="1896"/>
                </a:cubicBezTo>
                <a:lnTo>
                  <a:pt x="0" y="3186"/>
                </a:lnTo>
                <a:lnTo>
                  <a:pt x="8855" y="3186"/>
                </a:lnTo>
                <a:cubicBezTo>
                  <a:pt x="8140" y="1530"/>
                  <a:pt x="6659" y="362"/>
                  <a:pt x="4881" y="49"/>
                </a:cubicBezTo>
                <a:cubicBezTo>
                  <a:pt x="4639" y="16"/>
                  <a:pt x="4398" y="1"/>
                  <a:pt x="4158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08" name="Google Shape;1308;p14"/>
          <p:cNvSpPr/>
          <p:nvPr/>
        </p:nvSpPr>
        <p:spPr>
          <a:xfrm>
            <a:off x="7916466" y="4393853"/>
            <a:ext cx="1234593" cy="572699"/>
          </a:xfrm>
          <a:custGeom>
            <a:avLst/>
            <a:gdLst/>
            <a:ahLst/>
            <a:cxnLst/>
            <a:rect l="l" t="t" r="r" b="b"/>
            <a:pathLst>
              <a:path w="11087" h="5143" extrusionOk="0">
                <a:moveTo>
                  <a:pt x="11087" y="0"/>
                </a:moveTo>
                <a:cubicBezTo>
                  <a:pt x="10790" y="35"/>
                  <a:pt x="10511" y="105"/>
                  <a:pt x="10232" y="192"/>
                </a:cubicBezTo>
                <a:cubicBezTo>
                  <a:pt x="8611" y="715"/>
                  <a:pt x="7164" y="1813"/>
                  <a:pt x="6084" y="3121"/>
                </a:cubicBezTo>
                <a:cubicBezTo>
                  <a:pt x="5658" y="2742"/>
                  <a:pt x="5079" y="2596"/>
                  <a:pt x="4490" y="2596"/>
                </a:cubicBezTo>
                <a:cubicBezTo>
                  <a:pt x="4211" y="2596"/>
                  <a:pt x="3930" y="2629"/>
                  <a:pt x="3661" y="2685"/>
                </a:cubicBezTo>
                <a:cubicBezTo>
                  <a:pt x="2179" y="3016"/>
                  <a:pt x="872" y="3887"/>
                  <a:pt x="0" y="5143"/>
                </a:cubicBezTo>
                <a:lnTo>
                  <a:pt x="11087" y="5143"/>
                </a:lnTo>
                <a:lnTo>
                  <a:pt x="1108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09" name="Google Shape;1309;p14"/>
          <p:cNvSpPr/>
          <p:nvPr/>
        </p:nvSpPr>
        <p:spPr>
          <a:xfrm flipH="1">
            <a:off x="7272403" y="451239"/>
            <a:ext cx="1247187" cy="176528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10" name="Google Shape;1310;p14"/>
          <p:cNvSpPr/>
          <p:nvPr/>
        </p:nvSpPr>
        <p:spPr>
          <a:xfrm flipH="1">
            <a:off x="2216412" y="309567"/>
            <a:ext cx="1625922" cy="229945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hree columns" userDrawn="1">
  <p:cSld name="CUSTOM_2">
    <p:spTree>
      <p:nvGrpSpPr>
        <p:cNvPr id="1" name="Shape 1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oogle Shape;1319;p15">
            <a:extLst>
              <a:ext uri="{FF2B5EF4-FFF2-40B4-BE49-F238E27FC236}">
                <a16:creationId xmlns:a16="http://schemas.microsoft.com/office/drawing/2014/main" id="{288796B2-8504-F10F-455B-C5574BA41397}"/>
              </a:ext>
            </a:extLst>
          </p:cNvPr>
          <p:cNvGrpSpPr/>
          <p:nvPr userDrawn="1"/>
        </p:nvGrpSpPr>
        <p:grpSpPr>
          <a:xfrm flipH="1">
            <a:off x="-13162" y="667188"/>
            <a:ext cx="4045976" cy="3889979"/>
            <a:chOff x="3074425" y="836100"/>
            <a:chExt cx="1863732" cy="1981650"/>
          </a:xfrm>
        </p:grpSpPr>
        <p:sp>
          <p:nvSpPr>
            <p:cNvPr id="3" name="Google Shape;1320;p15">
              <a:extLst>
                <a:ext uri="{FF2B5EF4-FFF2-40B4-BE49-F238E27FC236}">
                  <a16:creationId xmlns:a16="http://schemas.microsoft.com/office/drawing/2014/main" id="{98473DED-E3DD-341D-25F0-A25053BB8710}"/>
                </a:ext>
              </a:extLst>
            </p:cNvPr>
            <p:cNvSpPr/>
            <p:nvPr/>
          </p:nvSpPr>
          <p:spPr>
            <a:xfrm>
              <a:off x="4381317" y="1606358"/>
              <a:ext cx="556840" cy="1211366"/>
            </a:xfrm>
            <a:custGeom>
              <a:avLst/>
              <a:gdLst/>
              <a:ahLst/>
              <a:cxnLst/>
              <a:rect l="l" t="t" r="r" b="b"/>
              <a:pathLst>
                <a:path w="6608" h="64068" extrusionOk="0">
                  <a:moveTo>
                    <a:pt x="1" y="0"/>
                  </a:moveTo>
                  <a:lnTo>
                    <a:pt x="1" y="64067"/>
                  </a:lnTo>
                  <a:lnTo>
                    <a:pt x="6608" y="64067"/>
                  </a:lnTo>
                  <a:lnTo>
                    <a:pt x="660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" name="Google Shape;1321;p15">
              <a:extLst>
                <a:ext uri="{FF2B5EF4-FFF2-40B4-BE49-F238E27FC236}">
                  <a16:creationId xmlns:a16="http://schemas.microsoft.com/office/drawing/2014/main" id="{0FA39517-78DA-DC84-AAD6-C36C2A6BFF57}"/>
                </a:ext>
              </a:extLst>
            </p:cNvPr>
            <p:cNvSpPr/>
            <p:nvPr/>
          </p:nvSpPr>
          <p:spPr>
            <a:xfrm>
              <a:off x="4063600" y="930150"/>
              <a:ext cx="317725" cy="1887600"/>
            </a:xfrm>
            <a:custGeom>
              <a:avLst/>
              <a:gdLst/>
              <a:ahLst/>
              <a:cxnLst/>
              <a:rect l="l" t="t" r="r" b="b"/>
              <a:pathLst>
                <a:path w="12709" h="75504" extrusionOk="0">
                  <a:moveTo>
                    <a:pt x="0" y="1"/>
                  </a:moveTo>
                  <a:lnTo>
                    <a:pt x="0" y="75503"/>
                  </a:lnTo>
                  <a:lnTo>
                    <a:pt x="12709" y="75503"/>
                  </a:lnTo>
                  <a:lnTo>
                    <a:pt x="1270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" name="Google Shape;1322;p15">
              <a:extLst>
                <a:ext uri="{FF2B5EF4-FFF2-40B4-BE49-F238E27FC236}">
                  <a16:creationId xmlns:a16="http://schemas.microsoft.com/office/drawing/2014/main" id="{2462FE20-5992-3479-8781-F7A8B406D72F}"/>
                </a:ext>
              </a:extLst>
            </p:cNvPr>
            <p:cNvSpPr/>
            <p:nvPr/>
          </p:nvSpPr>
          <p:spPr>
            <a:xfrm>
              <a:off x="3656050" y="1110775"/>
              <a:ext cx="407575" cy="1706975"/>
            </a:xfrm>
            <a:custGeom>
              <a:avLst/>
              <a:gdLst/>
              <a:ahLst/>
              <a:cxnLst/>
              <a:rect l="l" t="t" r="r" b="b"/>
              <a:pathLst>
                <a:path w="16303" h="68279" extrusionOk="0">
                  <a:moveTo>
                    <a:pt x="0" y="0"/>
                  </a:moveTo>
                  <a:lnTo>
                    <a:pt x="0" y="68278"/>
                  </a:lnTo>
                  <a:lnTo>
                    <a:pt x="16302" y="68278"/>
                  </a:lnTo>
                  <a:lnTo>
                    <a:pt x="1630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" name="Google Shape;1323;p15">
              <a:extLst>
                <a:ext uri="{FF2B5EF4-FFF2-40B4-BE49-F238E27FC236}">
                  <a16:creationId xmlns:a16="http://schemas.microsoft.com/office/drawing/2014/main" id="{D1C70805-B5AD-9698-215F-6AB1FA83E63D}"/>
                </a:ext>
              </a:extLst>
            </p:cNvPr>
            <p:cNvSpPr/>
            <p:nvPr/>
          </p:nvSpPr>
          <p:spPr>
            <a:xfrm>
              <a:off x="3074425" y="1576350"/>
              <a:ext cx="581650" cy="1241400"/>
            </a:xfrm>
            <a:custGeom>
              <a:avLst/>
              <a:gdLst/>
              <a:ahLst/>
              <a:cxnLst/>
              <a:rect l="l" t="t" r="r" b="b"/>
              <a:pathLst>
                <a:path w="23266" h="49656" extrusionOk="0">
                  <a:moveTo>
                    <a:pt x="1" y="0"/>
                  </a:moveTo>
                  <a:lnTo>
                    <a:pt x="1" y="49655"/>
                  </a:lnTo>
                  <a:lnTo>
                    <a:pt x="23265" y="49655"/>
                  </a:lnTo>
                  <a:lnTo>
                    <a:pt x="2326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" name="Google Shape;1324;p15">
              <a:extLst>
                <a:ext uri="{FF2B5EF4-FFF2-40B4-BE49-F238E27FC236}">
                  <a16:creationId xmlns:a16="http://schemas.microsoft.com/office/drawing/2014/main" id="{B1DBCA95-EE6C-E378-12F9-FFA8F2C38A3F}"/>
                </a:ext>
              </a:extLst>
            </p:cNvPr>
            <p:cNvSpPr/>
            <p:nvPr/>
          </p:nvSpPr>
          <p:spPr>
            <a:xfrm>
              <a:off x="3137600" y="1514100"/>
              <a:ext cx="451100" cy="62275"/>
            </a:xfrm>
            <a:custGeom>
              <a:avLst/>
              <a:gdLst/>
              <a:ahLst/>
              <a:cxnLst/>
              <a:rect l="l" t="t" r="r" b="b"/>
              <a:pathLst>
                <a:path w="18044" h="2491" extrusionOk="0">
                  <a:moveTo>
                    <a:pt x="0" y="1"/>
                  </a:moveTo>
                  <a:lnTo>
                    <a:pt x="0" y="2490"/>
                  </a:lnTo>
                  <a:lnTo>
                    <a:pt x="18043" y="2490"/>
                  </a:lnTo>
                  <a:lnTo>
                    <a:pt x="18043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" name="Google Shape;1325;p15">
              <a:extLst>
                <a:ext uri="{FF2B5EF4-FFF2-40B4-BE49-F238E27FC236}">
                  <a16:creationId xmlns:a16="http://schemas.microsoft.com/office/drawing/2014/main" id="{7C75ADB7-A465-E904-1B0C-8A739E57F5F8}"/>
                </a:ext>
              </a:extLst>
            </p:cNvPr>
            <p:cNvSpPr/>
            <p:nvPr/>
          </p:nvSpPr>
          <p:spPr>
            <a:xfrm>
              <a:off x="3247550" y="1321325"/>
              <a:ext cx="226025" cy="192800"/>
            </a:xfrm>
            <a:custGeom>
              <a:avLst/>
              <a:gdLst/>
              <a:ahLst/>
              <a:cxnLst/>
              <a:rect l="l" t="t" r="r" b="b"/>
              <a:pathLst>
                <a:path w="9041" h="7712" extrusionOk="0">
                  <a:moveTo>
                    <a:pt x="1" y="1"/>
                  </a:moveTo>
                  <a:lnTo>
                    <a:pt x="1" y="7712"/>
                  </a:lnTo>
                  <a:lnTo>
                    <a:pt x="9041" y="7712"/>
                  </a:lnTo>
                  <a:lnTo>
                    <a:pt x="904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" name="Google Shape;1326;p15">
              <a:extLst>
                <a:ext uri="{FF2B5EF4-FFF2-40B4-BE49-F238E27FC236}">
                  <a16:creationId xmlns:a16="http://schemas.microsoft.com/office/drawing/2014/main" id="{0B4E9BA5-47E9-0548-8574-478640B5894D}"/>
                </a:ext>
              </a:extLst>
            </p:cNvPr>
            <p:cNvSpPr/>
            <p:nvPr/>
          </p:nvSpPr>
          <p:spPr>
            <a:xfrm>
              <a:off x="3685050" y="1038250"/>
              <a:ext cx="130100" cy="72550"/>
            </a:xfrm>
            <a:custGeom>
              <a:avLst/>
              <a:gdLst/>
              <a:ahLst/>
              <a:cxnLst/>
              <a:rect l="l" t="t" r="r" b="b"/>
              <a:pathLst>
                <a:path w="5204" h="2902" extrusionOk="0">
                  <a:moveTo>
                    <a:pt x="1" y="0"/>
                  </a:moveTo>
                  <a:lnTo>
                    <a:pt x="1" y="2901"/>
                  </a:lnTo>
                  <a:lnTo>
                    <a:pt x="5204" y="2901"/>
                  </a:lnTo>
                  <a:lnTo>
                    <a:pt x="5204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" name="Google Shape;1327;p15">
              <a:extLst>
                <a:ext uri="{FF2B5EF4-FFF2-40B4-BE49-F238E27FC236}">
                  <a16:creationId xmlns:a16="http://schemas.microsoft.com/office/drawing/2014/main" id="{8000434A-DF08-1852-D62F-A63D57604ED4}"/>
                </a:ext>
              </a:extLst>
            </p:cNvPr>
            <p:cNvSpPr/>
            <p:nvPr/>
          </p:nvSpPr>
          <p:spPr>
            <a:xfrm>
              <a:off x="4291475" y="836100"/>
              <a:ext cx="39800" cy="93600"/>
            </a:xfrm>
            <a:custGeom>
              <a:avLst/>
              <a:gdLst/>
              <a:ahLst/>
              <a:cxnLst/>
              <a:rect l="l" t="t" r="r" b="b"/>
              <a:pathLst>
                <a:path w="1592" h="3744" extrusionOk="0">
                  <a:moveTo>
                    <a:pt x="0" y="1"/>
                  </a:moveTo>
                  <a:lnTo>
                    <a:pt x="0" y="3744"/>
                  </a:lnTo>
                  <a:lnTo>
                    <a:pt x="1591" y="3744"/>
                  </a:lnTo>
                  <a:lnTo>
                    <a:pt x="1591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28" name="Google Shape;1328;p15"/>
          <p:cNvGrpSpPr/>
          <p:nvPr userDrawn="1"/>
        </p:nvGrpSpPr>
        <p:grpSpPr>
          <a:xfrm flipH="1">
            <a:off x="7127875" y="539493"/>
            <a:ext cx="2014112" cy="4385159"/>
            <a:chOff x="1622025" y="238125"/>
            <a:chExt cx="746825" cy="1626000"/>
          </a:xfrm>
        </p:grpSpPr>
        <p:sp>
          <p:nvSpPr>
            <p:cNvPr id="1329" name="Google Shape;1329;p15"/>
            <p:cNvSpPr/>
            <p:nvPr/>
          </p:nvSpPr>
          <p:spPr>
            <a:xfrm>
              <a:off x="1622025" y="304550"/>
              <a:ext cx="214800" cy="1559575"/>
            </a:xfrm>
            <a:custGeom>
              <a:avLst/>
              <a:gdLst/>
              <a:ahLst/>
              <a:cxnLst/>
              <a:rect l="l" t="t" r="r" b="b"/>
              <a:pathLst>
                <a:path w="8592" h="62383" extrusionOk="0">
                  <a:moveTo>
                    <a:pt x="1" y="1"/>
                  </a:moveTo>
                  <a:lnTo>
                    <a:pt x="1" y="62383"/>
                  </a:lnTo>
                  <a:lnTo>
                    <a:pt x="8592" y="62383"/>
                  </a:lnTo>
                  <a:lnTo>
                    <a:pt x="8592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0" name="Google Shape;1330;p15"/>
            <p:cNvSpPr/>
            <p:nvPr/>
          </p:nvSpPr>
          <p:spPr>
            <a:xfrm>
              <a:off x="1836800" y="729900"/>
              <a:ext cx="532050" cy="1134225"/>
            </a:xfrm>
            <a:custGeom>
              <a:avLst/>
              <a:gdLst/>
              <a:ahLst/>
              <a:cxnLst/>
              <a:rect l="l" t="t" r="r" b="b"/>
              <a:pathLst>
                <a:path w="21282" h="45369" extrusionOk="0">
                  <a:moveTo>
                    <a:pt x="1" y="0"/>
                  </a:moveTo>
                  <a:lnTo>
                    <a:pt x="1" y="45369"/>
                  </a:lnTo>
                  <a:lnTo>
                    <a:pt x="21281" y="45369"/>
                  </a:lnTo>
                  <a:lnTo>
                    <a:pt x="2128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1" name="Google Shape;1331;p15"/>
            <p:cNvSpPr/>
            <p:nvPr/>
          </p:nvSpPr>
          <p:spPr>
            <a:xfrm>
              <a:off x="1898575" y="672800"/>
              <a:ext cx="412250" cy="57125"/>
            </a:xfrm>
            <a:custGeom>
              <a:avLst/>
              <a:gdLst/>
              <a:ahLst/>
              <a:cxnLst/>
              <a:rect l="l" t="t" r="r" b="b"/>
              <a:pathLst>
                <a:path w="16490" h="2285" extrusionOk="0">
                  <a:moveTo>
                    <a:pt x="0" y="1"/>
                  </a:moveTo>
                  <a:lnTo>
                    <a:pt x="0" y="2284"/>
                  </a:lnTo>
                  <a:lnTo>
                    <a:pt x="16490" y="2284"/>
                  </a:lnTo>
                  <a:lnTo>
                    <a:pt x="1649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2" name="Google Shape;1332;p15"/>
            <p:cNvSpPr/>
            <p:nvPr/>
          </p:nvSpPr>
          <p:spPr>
            <a:xfrm>
              <a:off x="2004325" y="496875"/>
              <a:ext cx="205900" cy="175950"/>
            </a:xfrm>
            <a:custGeom>
              <a:avLst/>
              <a:gdLst/>
              <a:ahLst/>
              <a:cxnLst/>
              <a:rect l="l" t="t" r="r" b="b"/>
              <a:pathLst>
                <a:path w="8236" h="7038" extrusionOk="0">
                  <a:moveTo>
                    <a:pt x="0" y="0"/>
                  </a:moveTo>
                  <a:lnTo>
                    <a:pt x="0" y="7038"/>
                  </a:lnTo>
                  <a:lnTo>
                    <a:pt x="8236" y="7038"/>
                  </a:lnTo>
                  <a:lnTo>
                    <a:pt x="823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3" name="Google Shape;1333;p15"/>
            <p:cNvSpPr/>
            <p:nvPr/>
          </p:nvSpPr>
          <p:spPr>
            <a:xfrm>
              <a:off x="1691750" y="238125"/>
              <a:ext cx="118875" cy="66450"/>
            </a:xfrm>
            <a:custGeom>
              <a:avLst/>
              <a:gdLst/>
              <a:ahLst/>
              <a:cxnLst/>
              <a:rect l="l" t="t" r="r" b="b"/>
              <a:pathLst>
                <a:path w="4755" h="2658" extrusionOk="0">
                  <a:moveTo>
                    <a:pt x="1" y="0"/>
                  </a:moveTo>
                  <a:lnTo>
                    <a:pt x="1" y="2658"/>
                  </a:lnTo>
                  <a:lnTo>
                    <a:pt x="4755" y="2658"/>
                  </a:lnTo>
                  <a:lnTo>
                    <a:pt x="475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34" name="Google Shape;1334;p15"/>
          <p:cNvGrpSpPr/>
          <p:nvPr/>
        </p:nvGrpSpPr>
        <p:grpSpPr>
          <a:xfrm>
            <a:off x="-379586" y="3417837"/>
            <a:ext cx="9870375" cy="1455000"/>
            <a:chOff x="-381000" y="2758675"/>
            <a:chExt cx="9870375" cy="1455000"/>
          </a:xfrm>
        </p:grpSpPr>
        <p:sp>
          <p:nvSpPr>
            <p:cNvPr id="1335" name="Google Shape;1335;p15"/>
            <p:cNvSpPr/>
            <p:nvPr/>
          </p:nvSpPr>
          <p:spPr>
            <a:xfrm>
              <a:off x="1524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6" name="Google Shape;1336;p15"/>
            <p:cNvSpPr/>
            <p:nvPr/>
          </p:nvSpPr>
          <p:spPr>
            <a:xfrm>
              <a:off x="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7" name="Google Shape;1337;p15"/>
            <p:cNvSpPr/>
            <p:nvPr/>
          </p:nvSpPr>
          <p:spPr>
            <a:xfrm>
              <a:off x="76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8" name="Google Shape;1338;p15"/>
            <p:cNvSpPr/>
            <p:nvPr/>
          </p:nvSpPr>
          <p:spPr>
            <a:xfrm>
              <a:off x="3810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9" name="Google Shape;1339;p15"/>
            <p:cNvSpPr/>
            <p:nvPr/>
          </p:nvSpPr>
          <p:spPr>
            <a:xfrm>
              <a:off x="2286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0" name="Google Shape;1340;p15"/>
            <p:cNvSpPr/>
            <p:nvPr/>
          </p:nvSpPr>
          <p:spPr>
            <a:xfrm>
              <a:off x="3048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1" name="Google Shape;1341;p15"/>
            <p:cNvSpPr/>
            <p:nvPr/>
          </p:nvSpPr>
          <p:spPr>
            <a:xfrm>
              <a:off x="6096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2" name="Google Shape;1342;p15"/>
            <p:cNvSpPr/>
            <p:nvPr/>
          </p:nvSpPr>
          <p:spPr>
            <a:xfrm>
              <a:off x="457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3" name="Google Shape;1343;p15"/>
            <p:cNvSpPr/>
            <p:nvPr/>
          </p:nvSpPr>
          <p:spPr>
            <a:xfrm>
              <a:off x="5334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4" name="Google Shape;1344;p15"/>
            <p:cNvSpPr/>
            <p:nvPr/>
          </p:nvSpPr>
          <p:spPr>
            <a:xfrm>
              <a:off x="7620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5" name="Google Shape;1345;p15"/>
            <p:cNvSpPr/>
            <p:nvPr/>
          </p:nvSpPr>
          <p:spPr>
            <a:xfrm>
              <a:off x="6858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6" name="Google Shape;1346;p15"/>
            <p:cNvSpPr/>
            <p:nvPr/>
          </p:nvSpPr>
          <p:spPr>
            <a:xfrm>
              <a:off x="8382000" y="3922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7" name="Google Shape;1347;p15"/>
            <p:cNvSpPr/>
            <p:nvPr/>
          </p:nvSpPr>
          <p:spPr>
            <a:xfrm>
              <a:off x="1869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8" name="Google Shape;1348;p15"/>
            <p:cNvSpPr/>
            <p:nvPr/>
          </p:nvSpPr>
          <p:spPr>
            <a:xfrm>
              <a:off x="3764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9" name="Google Shape;1349;p15"/>
            <p:cNvSpPr/>
            <p:nvPr/>
          </p:nvSpPr>
          <p:spPr>
            <a:xfrm>
              <a:off x="110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0" name="Google Shape;1350;p15"/>
            <p:cNvSpPr/>
            <p:nvPr/>
          </p:nvSpPr>
          <p:spPr>
            <a:xfrm>
              <a:off x="4155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1" name="Google Shape;1351;p15"/>
            <p:cNvSpPr/>
            <p:nvPr/>
          </p:nvSpPr>
          <p:spPr>
            <a:xfrm>
              <a:off x="2631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2" name="Google Shape;1352;p15"/>
            <p:cNvSpPr/>
            <p:nvPr/>
          </p:nvSpPr>
          <p:spPr>
            <a:xfrm>
              <a:off x="3393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3" name="Google Shape;1353;p15"/>
            <p:cNvSpPr/>
            <p:nvPr/>
          </p:nvSpPr>
          <p:spPr>
            <a:xfrm>
              <a:off x="6441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4" name="Google Shape;1354;p15"/>
            <p:cNvSpPr/>
            <p:nvPr/>
          </p:nvSpPr>
          <p:spPr>
            <a:xfrm>
              <a:off x="491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5" name="Google Shape;1355;p15"/>
            <p:cNvSpPr/>
            <p:nvPr/>
          </p:nvSpPr>
          <p:spPr>
            <a:xfrm>
              <a:off x="5679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6" name="Google Shape;1356;p15"/>
            <p:cNvSpPr/>
            <p:nvPr/>
          </p:nvSpPr>
          <p:spPr>
            <a:xfrm>
              <a:off x="7965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7" name="Google Shape;1357;p15"/>
            <p:cNvSpPr/>
            <p:nvPr/>
          </p:nvSpPr>
          <p:spPr>
            <a:xfrm>
              <a:off x="7203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8" name="Google Shape;1358;p15"/>
            <p:cNvSpPr/>
            <p:nvPr/>
          </p:nvSpPr>
          <p:spPr>
            <a:xfrm>
              <a:off x="8727375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9" name="Google Shape;1359;p15"/>
            <p:cNvSpPr/>
            <p:nvPr/>
          </p:nvSpPr>
          <p:spPr>
            <a:xfrm>
              <a:off x="-381000" y="3631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0" name="Google Shape;1360;p15"/>
            <p:cNvSpPr/>
            <p:nvPr/>
          </p:nvSpPr>
          <p:spPr>
            <a:xfrm>
              <a:off x="1524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1" name="Google Shape;1361;p15"/>
            <p:cNvSpPr/>
            <p:nvPr/>
          </p:nvSpPr>
          <p:spPr>
            <a:xfrm>
              <a:off x="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2" name="Google Shape;1362;p15"/>
            <p:cNvSpPr/>
            <p:nvPr/>
          </p:nvSpPr>
          <p:spPr>
            <a:xfrm>
              <a:off x="762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3" name="Google Shape;1363;p15"/>
            <p:cNvSpPr/>
            <p:nvPr/>
          </p:nvSpPr>
          <p:spPr>
            <a:xfrm>
              <a:off x="7620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4" name="Google Shape;1364;p15"/>
            <p:cNvSpPr/>
            <p:nvPr/>
          </p:nvSpPr>
          <p:spPr>
            <a:xfrm>
              <a:off x="6858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5" name="Google Shape;1365;p15"/>
            <p:cNvSpPr/>
            <p:nvPr/>
          </p:nvSpPr>
          <p:spPr>
            <a:xfrm>
              <a:off x="8382000" y="3340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6" name="Google Shape;1366;p15"/>
            <p:cNvSpPr/>
            <p:nvPr/>
          </p:nvSpPr>
          <p:spPr>
            <a:xfrm>
              <a:off x="3764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7" name="Google Shape;1367;p15"/>
            <p:cNvSpPr/>
            <p:nvPr/>
          </p:nvSpPr>
          <p:spPr>
            <a:xfrm>
              <a:off x="7965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8" name="Google Shape;1368;p15"/>
            <p:cNvSpPr/>
            <p:nvPr/>
          </p:nvSpPr>
          <p:spPr>
            <a:xfrm>
              <a:off x="7203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9" name="Google Shape;1369;p15"/>
            <p:cNvSpPr/>
            <p:nvPr/>
          </p:nvSpPr>
          <p:spPr>
            <a:xfrm>
              <a:off x="8727375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0" name="Google Shape;1370;p15"/>
            <p:cNvSpPr/>
            <p:nvPr/>
          </p:nvSpPr>
          <p:spPr>
            <a:xfrm>
              <a:off x="-381000" y="3049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1" name="Google Shape;1371;p15"/>
            <p:cNvSpPr/>
            <p:nvPr/>
          </p:nvSpPr>
          <p:spPr>
            <a:xfrm>
              <a:off x="7620000" y="2758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2" name="Google Shape;1372;p15"/>
            <p:cNvSpPr/>
            <p:nvPr/>
          </p:nvSpPr>
          <p:spPr>
            <a:xfrm>
              <a:off x="8382000" y="2758675"/>
              <a:ext cx="762000" cy="291000"/>
            </a:xfrm>
            <a:prstGeom prst="rect">
              <a:avLst/>
            </a:prstGeom>
            <a:solidFill>
              <a:schemeClr val="dk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373" name="Google Shape;1373;p15"/>
          <p:cNvSpPr/>
          <p:nvPr/>
        </p:nvSpPr>
        <p:spPr>
          <a:xfrm flipH="1">
            <a:off x="5520650" y="3705650"/>
            <a:ext cx="3621300" cy="1174200"/>
          </a:xfrm>
          <a:prstGeom prst="rtTriangle">
            <a:avLst/>
          </a:prstGeom>
          <a:solidFill>
            <a:srgbClr val="000000">
              <a:alpha val="485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74" name="Google Shape;1374;p15"/>
          <p:cNvSpPr/>
          <p:nvPr/>
        </p:nvSpPr>
        <p:spPr>
          <a:xfrm>
            <a:off x="8116830" y="4387869"/>
            <a:ext cx="1060721" cy="492044"/>
          </a:xfrm>
          <a:custGeom>
            <a:avLst/>
            <a:gdLst/>
            <a:ahLst/>
            <a:cxnLst/>
            <a:rect l="l" t="t" r="r" b="b"/>
            <a:pathLst>
              <a:path w="11087" h="5143" extrusionOk="0">
                <a:moveTo>
                  <a:pt x="11087" y="0"/>
                </a:moveTo>
                <a:cubicBezTo>
                  <a:pt x="10790" y="35"/>
                  <a:pt x="10511" y="105"/>
                  <a:pt x="10232" y="192"/>
                </a:cubicBezTo>
                <a:cubicBezTo>
                  <a:pt x="8611" y="715"/>
                  <a:pt x="7164" y="1813"/>
                  <a:pt x="6084" y="3121"/>
                </a:cubicBezTo>
                <a:cubicBezTo>
                  <a:pt x="5658" y="2742"/>
                  <a:pt x="5079" y="2596"/>
                  <a:pt x="4490" y="2596"/>
                </a:cubicBezTo>
                <a:cubicBezTo>
                  <a:pt x="4211" y="2596"/>
                  <a:pt x="3930" y="2629"/>
                  <a:pt x="3661" y="2685"/>
                </a:cubicBezTo>
                <a:cubicBezTo>
                  <a:pt x="2179" y="3016"/>
                  <a:pt x="872" y="3887"/>
                  <a:pt x="0" y="5143"/>
                </a:cubicBezTo>
                <a:lnTo>
                  <a:pt x="11087" y="5143"/>
                </a:lnTo>
                <a:lnTo>
                  <a:pt x="1108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75" name="Google Shape;1375;p15"/>
          <p:cNvSpPr/>
          <p:nvPr/>
        </p:nvSpPr>
        <p:spPr>
          <a:xfrm flipH="1">
            <a:off x="-2059" y="4878773"/>
            <a:ext cx="9144000" cy="2721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76" name="Google Shape;1376;p15"/>
          <p:cNvSpPr/>
          <p:nvPr/>
        </p:nvSpPr>
        <p:spPr>
          <a:xfrm>
            <a:off x="3560816" y="4815925"/>
            <a:ext cx="1367043" cy="242556"/>
          </a:xfrm>
          <a:custGeom>
            <a:avLst/>
            <a:gdLst/>
            <a:ahLst/>
            <a:cxnLst/>
            <a:rect l="l" t="t" r="r" b="b"/>
            <a:pathLst>
              <a:path w="26131" h="4636" extrusionOk="0">
                <a:moveTo>
                  <a:pt x="13371" y="1"/>
                </a:moveTo>
                <a:cubicBezTo>
                  <a:pt x="10517" y="1"/>
                  <a:pt x="7646" y="1516"/>
                  <a:pt x="6049" y="3886"/>
                </a:cubicBezTo>
                <a:cubicBezTo>
                  <a:pt x="5404" y="3324"/>
                  <a:pt x="4545" y="3066"/>
                  <a:pt x="3680" y="3066"/>
                </a:cubicBezTo>
                <a:cubicBezTo>
                  <a:pt x="3285" y="3066"/>
                  <a:pt x="2888" y="3120"/>
                  <a:pt x="2511" y="3224"/>
                </a:cubicBezTo>
                <a:cubicBezTo>
                  <a:pt x="1587" y="3503"/>
                  <a:pt x="733" y="3991"/>
                  <a:pt x="1" y="4636"/>
                </a:cubicBezTo>
                <a:lnTo>
                  <a:pt x="26130" y="4636"/>
                </a:lnTo>
                <a:cubicBezTo>
                  <a:pt x="25363" y="3642"/>
                  <a:pt x="24265" y="2962"/>
                  <a:pt x="23027" y="2753"/>
                </a:cubicBezTo>
                <a:cubicBezTo>
                  <a:pt x="22764" y="2715"/>
                  <a:pt x="22499" y="2696"/>
                  <a:pt x="22235" y="2696"/>
                </a:cubicBezTo>
                <a:cubicBezTo>
                  <a:pt x="21068" y="2696"/>
                  <a:pt x="19918" y="3068"/>
                  <a:pt x="18966" y="3764"/>
                </a:cubicBezTo>
                <a:cubicBezTo>
                  <a:pt x="18722" y="2649"/>
                  <a:pt x="18042" y="1655"/>
                  <a:pt x="17083" y="1045"/>
                </a:cubicBezTo>
                <a:cubicBezTo>
                  <a:pt x="16107" y="418"/>
                  <a:pt x="15009" y="69"/>
                  <a:pt x="13876" y="17"/>
                </a:cubicBezTo>
                <a:cubicBezTo>
                  <a:pt x="13708" y="6"/>
                  <a:pt x="13540" y="1"/>
                  <a:pt x="1337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77" name="Google Shape;1377;p15"/>
          <p:cNvSpPr/>
          <p:nvPr/>
        </p:nvSpPr>
        <p:spPr>
          <a:xfrm flipH="1">
            <a:off x="6514188" y="184646"/>
            <a:ext cx="1727311" cy="244475"/>
          </a:xfrm>
          <a:custGeom>
            <a:avLst/>
            <a:gdLst/>
            <a:ahLst/>
            <a:cxnLst/>
            <a:rect l="l" t="t" r="r" b="b"/>
            <a:pathLst>
              <a:path w="29094" h="4118" extrusionOk="0">
                <a:moveTo>
                  <a:pt x="13836" y="0"/>
                </a:moveTo>
                <a:cubicBezTo>
                  <a:pt x="11279" y="0"/>
                  <a:pt x="8807" y="1206"/>
                  <a:pt x="7078" y="3089"/>
                </a:cubicBezTo>
                <a:cubicBezTo>
                  <a:pt x="6200" y="2686"/>
                  <a:pt x="5264" y="2489"/>
                  <a:pt x="4335" y="2489"/>
                </a:cubicBezTo>
                <a:cubicBezTo>
                  <a:pt x="2771" y="2489"/>
                  <a:pt x="1225" y="3046"/>
                  <a:pt x="1" y="4117"/>
                </a:cubicBezTo>
                <a:lnTo>
                  <a:pt x="29093" y="4117"/>
                </a:lnTo>
                <a:cubicBezTo>
                  <a:pt x="28361" y="3385"/>
                  <a:pt x="27350" y="2949"/>
                  <a:pt x="26322" y="2723"/>
                </a:cubicBezTo>
                <a:cubicBezTo>
                  <a:pt x="25657" y="2586"/>
                  <a:pt x="24998" y="2511"/>
                  <a:pt x="24350" y="2511"/>
                </a:cubicBezTo>
                <a:cubicBezTo>
                  <a:pt x="23179" y="2511"/>
                  <a:pt x="22041" y="2754"/>
                  <a:pt x="20953" y="3315"/>
                </a:cubicBezTo>
                <a:cubicBezTo>
                  <a:pt x="19227" y="1276"/>
                  <a:pt x="16717" y="73"/>
                  <a:pt x="14050" y="3"/>
                </a:cubicBezTo>
                <a:cubicBezTo>
                  <a:pt x="13979" y="1"/>
                  <a:pt x="13907" y="0"/>
                  <a:pt x="13836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78" name="Google Shape;1378;p15"/>
          <p:cNvSpPr/>
          <p:nvPr/>
        </p:nvSpPr>
        <p:spPr>
          <a:xfrm flipH="1">
            <a:off x="-227975" y="1112198"/>
            <a:ext cx="1248280" cy="176527"/>
          </a:xfrm>
          <a:custGeom>
            <a:avLst/>
            <a:gdLst/>
            <a:ahLst/>
            <a:cxnLst/>
            <a:rect l="l" t="t" r="r" b="b"/>
            <a:pathLst>
              <a:path w="29111" h="4117" extrusionOk="0">
                <a:moveTo>
                  <a:pt x="13885" y="1"/>
                </a:moveTo>
                <a:cubicBezTo>
                  <a:pt x="11311" y="1"/>
                  <a:pt x="8818" y="1194"/>
                  <a:pt x="7077" y="3105"/>
                </a:cubicBezTo>
                <a:cubicBezTo>
                  <a:pt x="6194" y="2693"/>
                  <a:pt x="5252" y="2492"/>
                  <a:pt x="4317" y="2492"/>
                </a:cubicBezTo>
                <a:cubicBezTo>
                  <a:pt x="2759" y="2492"/>
                  <a:pt x="1220" y="3049"/>
                  <a:pt x="0" y="4116"/>
                </a:cubicBezTo>
                <a:lnTo>
                  <a:pt x="29110" y="4116"/>
                </a:lnTo>
                <a:cubicBezTo>
                  <a:pt x="28361" y="3384"/>
                  <a:pt x="27350" y="2948"/>
                  <a:pt x="26321" y="2739"/>
                </a:cubicBezTo>
                <a:cubicBezTo>
                  <a:pt x="25644" y="2600"/>
                  <a:pt x="24973" y="2523"/>
                  <a:pt x="24312" y="2523"/>
                </a:cubicBezTo>
                <a:cubicBezTo>
                  <a:pt x="23155" y="2523"/>
                  <a:pt x="22029" y="2760"/>
                  <a:pt x="20953" y="3314"/>
                </a:cubicBezTo>
                <a:cubicBezTo>
                  <a:pt x="19227" y="1292"/>
                  <a:pt x="16717" y="90"/>
                  <a:pt x="14050" y="3"/>
                </a:cubicBezTo>
                <a:cubicBezTo>
                  <a:pt x="13995" y="1"/>
                  <a:pt x="13940" y="1"/>
                  <a:pt x="13885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379" name="Google Shape;1379;p15"/>
          <p:cNvGrpSpPr/>
          <p:nvPr/>
        </p:nvGrpSpPr>
        <p:grpSpPr>
          <a:xfrm flipH="1">
            <a:off x="-317998" y="4139976"/>
            <a:ext cx="2428188" cy="928035"/>
            <a:chOff x="4525475" y="1014550"/>
            <a:chExt cx="279375" cy="106775"/>
          </a:xfrm>
        </p:grpSpPr>
        <p:sp>
          <p:nvSpPr>
            <p:cNvPr id="1380" name="Google Shape;1380;p15"/>
            <p:cNvSpPr/>
            <p:nvPr/>
          </p:nvSpPr>
          <p:spPr>
            <a:xfrm>
              <a:off x="4543025" y="1068050"/>
              <a:ext cx="226150" cy="53275"/>
            </a:xfrm>
            <a:custGeom>
              <a:avLst/>
              <a:gdLst/>
              <a:ahLst/>
              <a:cxnLst/>
              <a:rect l="l" t="t" r="r" b="b"/>
              <a:pathLst>
                <a:path w="9046" h="2131" extrusionOk="0">
                  <a:moveTo>
                    <a:pt x="1" y="1"/>
                  </a:moveTo>
                  <a:lnTo>
                    <a:pt x="1" y="2130"/>
                  </a:lnTo>
                  <a:lnTo>
                    <a:pt x="8343" y="2130"/>
                  </a:lnTo>
                  <a:cubicBezTo>
                    <a:pt x="8728" y="2130"/>
                    <a:pt x="9046" y="1647"/>
                    <a:pt x="9046" y="1066"/>
                  </a:cubicBezTo>
                  <a:cubicBezTo>
                    <a:pt x="9046" y="473"/>
                    <a:pt x="8728" y="1"/>
                    <a:pt x="8343" y="1"/>
                  </a:cubicBezTo>
                  <a:close/>
                </a:path>
              </a:pathLst>
            </a:custGeom>
            <a:solidFill>
              <a:srgbClr val="AABB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1" name="Google Shape;1381;p15"/>
            <p:cNvSpPr/>
            <p:nvPr/>
          </p:nvSpPr>
          <p:spPr>
            <a:xfrm>
              <a:off x="4543025" y="1068050"/>
              <a:ext cx="226150" cy="53275"/>
            </a:xfrm>
            <a:custGeom>
              <a:avLst/>
              <a:gdLst/>
              <a:ahLst/>
              <a:cxnLst/>
              <a:rect l="l" t="t" r="r" b="b"/>
              <a:pathLst>
                <a:path w="9046" h="2131" extrusionOk="0">
                  <a:moveTo>
                    <a:pt x="1" y="1"/>
                  </a:moveTo>
                  <a:lnTo>
                    <a:pt x="1" y="2130"/>
                  </a:lnTo>
                  <a:lnTo>
                    <a:pt x="8343" y="2130"/>
                  </a:lnTo>
                  <a:cubicBezTo>
                    <a:pt x="8728" y="2130"/>
                    <a:pt x="9046" y="1647"/>
                    <a:pt x="9046" y="1066"/>
                  </a:cubicBezTo>
                  <a:cubicBezTo>
                    <a:pt x="9046" y="473"/>
                    <a:pt x="8728" y="1"/>
                    <a:pt x="83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2" name="Google Shape;1382;p15"/>
            <p:cNvSpPr/>
            <p:nvPr/>
          </p:nvSpPr>
          <p:spPr>
            <a:xfrm>
              <a:off x="4525475" y="1068050"/>
              <a:ext cx="35150" cy="53275"/>
            </a:xfrm>
            <a:custGeom>
              <a:avLst/>
              <a:gdLst/>
              <a:ahLst/>
              <a:cxnLst/>
              <a:rect l="l" t="t" r="r" b="b"/>
              <a:pathLst>
                <a:path w="1406" h="2131" extrusionOk="0">
                  <a:moveTo>
                    <a:pt x="703" y="1"/>
                  </a:moveTo>
                  <a:cubicBezTo>
                    <a:pt x="318" y="1"/>
                    <a:pt x="0" y="473"/>
                    <a:pt x="0" y="1066"/>
                  </a:cubicBezTo>
                  <a:cubicBezTo>
                    <a:pt x="0" y="1647"/>
                    <a:pt x="318" y="2130"/>
                    <a:pt x="703" y="2130"/>
                  </a:cubicBezTo>
                  <a:cubicBezTo>
                    <a:pt x="1098" y="2130"/>
                    <a:pt x="1405" y="1647"/>
                    <a:pt x="1405" y="1066"/>
                  </a:cubicBezTo>
                  <a:cubicBezTo>
                    <a:pt x="1405" y="473"/>
                    <a:pt x="1098" y="1"/>
                    <a:pt x="70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3" name="Google Shape;1383;p15"/>
            <p:cNvSpPr/>
            <p:nvPr/>
          </p:nvSpPr>
          <p:spPr>
            <a:xfrm>
              <a:off x="4529025" y="1073275"/>
              <a:ext cx="28300" cy="42550"/>
            </a:xfrm>
            <a:custGeom>
              <a:avLst/>
              <a:gdLst/>
              <a:ahLst/>
              <a:cxnLst/>
              <a:rect l="l" t="t" r="r" b="b"/>
              <a:pathLst>
                <a:path w="1132" h="1702" extrusionOk="0">
                  <a:moveTo>
                    <a:pt x="561" y="0"/>
                  </a:moveTo>
                  <a:cubicBezTo>
                    <a:pt x="253" y="0"/>
                    <a:pt x="1" y="385"/>
                    <a:pt x="1" y="857"/>
                  </a:cubicBezTo>
                  <a:cubicBezTo>
                    <a:pt x="1" y="1329"/>
                    <a:pt x="253" y="1702"/>
                    <a:pt x="561" y="1702"/>
                  </a:cubicBezTo>
                  <a:cubicBezTo>
                    <a:pt x="879" y="1702"/>
                    <a:pt x="1131" y="1329"/>
                    <a:pt x="1131" y="857"/>
                  </a:cubicBezTo>
                  <a:cubicBezTo>
                    <a:pt x="1131" y="385"/>
                    <a:pt x="879" y="0"/>
                    <a:pt x="56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4" name="Google Shape;1384;p15"/>
            <p:cNvSpPr/>
            <p:nvPr/>
          </p:nvSpPr>
          <p:spPr>
            <a:xfrm>
              <a:off x="4578700" y="1068050"/>
              <a:ext cx="226150" cy="53275"/>
            </a:xfrm>
            <a:custGeom>
              <a:avLst/>
              <a:gdLst/>
              <a:ahLst/>
              <a:cxnLst/>
              <a:rect l="l" t="t" r="r" b="b"/>
              <a:pathLst>
                <a:path w="9046" h="2131" extrusionOk="0">
                  <a:moveTo>
                    <a:pt x="1" y="1"/>
                  </a:moveTo>
                  <a:lnTo>
                    <a:pt x="1" y="2130"/>
                  </a:lnTo>
                  <a:lnTo>
                    <a:pt x="8343" y="2130"/>
                  </a:lnTo>
                  <a:cubicBezTo>
                    <a:pt x="8728" y="2130"/>
                    <a:pt x="9046" y="1647"/>
                    <a:pt x="9046" y="1066"/>
                  </a:cubicBezTo>
                  <a:cubicBezTo>
                    <a:pt x="9046" y="473"/>
                    <a:pt x="8728" y="1"/>
                    <a:pt x="8343" y="1"/>
                  </a:cubicBezTo>
                  <a:close/>
                </a:path>
              </a:pathLst>
            </a:custGeom>
            <a:solidFill>
              <a:srgbClr val="AABBF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5" name="Google Shape;1385;p15"/>
            <p:cNvSpPr/>
            <p:nvPr/>
          </p:nvSpPr>
          <p:spPr>
            <a:xfrm>
              <a:off x="4578700" y="1068050"/>
              <a:ext cx="226150" cy="53275"/>
            </a:xfrm>
            <a:custGeom>
              <a:avLst/>
              <a:gdLst/>
              <a:ahLst/>
              <a:cxnLst/>
              <a:rect l="l" t="t" r="r" b="b"/>
              <a:pathLst>
                <a:path w="9046" h="2131" extrusionOk="0">
                  <a:moveTo>
                    <a:pt x="1" y="1"/>
                  </a:moveTo>
                  <a:lnTo>
                    <a:pt x="1" y="2130"/>
                  </a:lnTo>
                  <a:lnTo>
                    <a:pt x="8343" y="2130"/>
                  </a:lnTo>
                  <a:cubicBezTo>
                    <a:pt x="8728" y="2130"/>
                    <a:pt x="9046" y="1647"/>
                    <a:pt x="9046" y="1066"/>
                  </a:cubicBezTo>
                  <a:cubicBezTo>
                    <a:pt x="9046" y="473"/>
                    <a:pt x="8728" y="1"/>
                    <a:pt x="83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6" name="Google Shape;1386;p15"/>
            <p:cNvSpPr/>
            <p:nvPr/>
          </p:nvSpPr>
          <p:spPr>
            <a:xfrm>
              <a:off x="4561150" y="1068050"/>
              <a:ext cx="35150" cy="53275"/>
            </a:xfrm>
            <a:custGeom>
              <a:avLst/>
              <a:gdLst/>
              <a:ahLst/>
              <a:cxnLst/>
              <a:rect l="l" t="t" r="r" b="b"/>
              <a:pathLst>
                <a:path w="1406" h="2131" extrusionOk="0">
                  <a:moveTo>
                    <a:pt x="703" y="1"/>
                  </a:moveTo>
                  <a:cubicBezTo>
                    <a:pt x="318" y="1"/>
                    <a:pt x="0" y="473"/>
                    <a:pt x="0" y="1066"/>
                  </a:cubicBezTo>
                  <a:cubicBezTo>
                    <a:pt x="0" y="1647"/>
                    <a:pt x="318" y="2130"/>
                    <a:pt x="703" y="2130"/>
                  </a:cubicBezTo>
                  <a:cubicBezTo>
                    <a:pt x="1098" y="2130"/>
                    <a:pt x="1405" y="1647"/>
                    <a:pt x="1405" y="1066"/>
                  </a:cubicBezTo>
                  <a:cubicBezTo>
                    <a:pt x="1405" y="473"/>
                    <a:pt x="1098" y="1"/>
                    <a:pt x="70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7" name="Google Shape;1387;p15"/>
            <p:cNvSpPr/>
            <p:nvPr/>
          </p:nvSpPr>
          <p:spPr>
            <a:xfrm>
              <a:off x="4564700" y="1073275"/>
              <a:ext cx="28300" cy="42550"/>
            </a:xfrm>
            <a:custGeom>
              <a:avLst/>
              <a:gdLst/>
              <a:ahLst/>
              <a:cxnLst/>
              <a:rect l="l" t="t" r="r" b="b"/>
              <a:pathLst>
                <a:path w="1132" h="1702" extrusionOk="0">
                  <a:moveTo>
                    <a:pt x="561" y="0"/>
                  </a:moveTo>
                  <a:cubicBezTo>
                    <a:pt x="253" y="0"/>
                    <a:pt x="1" y="385"/>
                    <a:pt x="1" y="857"/>
                  </a:cubicBezTo>
                  <a:cubicBezTo>
                    <a:pt x="1" y="1329"/>
                    <a:pt x="253" y="1702"/>
                    <a:pt x="561" y="1702"/>
                  </a:cubicBezTo>
                  <a:cubicBezTo>
                    <a:pt x="879" y="1702"/>
                    <a:pt x="1131" y="1329"/>
                    <a:pt x="1131" y="857"/>
                  </a:cubicBezTo>
                  <a:cubicBezTo>
                    <a:pt x="1131" y="385"/>
                    <a:pt x="879" y="0"/>
                    <a:pt x="56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8" name="Google Shape;1388;p15"/>
            <p:cNvSpPr/>
            <p:nvPr/>
          </p:nvSpPr>
          <p:spPr>
            <a:xfrm>
              <a:off x="4561700" y="1014550"/>
              <a:ext cx="208300" cy="53250"/>
            </a:xfrm>
            <a:custGeom>
              <a:avLst/>
              <a:gdLst/>
              <a:ahLst/>
              <a:cxnLst/>
              <a:rect l="l" t="t" r="r" b="b"/>
              <a:pathLst>
                <a:path w="8332" h="2130" extrusionOk="0">
                  <a:moveTo>
                    <a:pt x="0" y="0"/>
                  </a:moveTo>
                  <a:lnTo>
                    <a:pt x="0" y="2130"/>
                  </a:lnTo>
                  <a:lnTo>
                    <a:pt x="8332" y="2130"/>
                  </a:lnTo>
                  <a:lnTo>
                    <a:pt x="8332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9" name="Google Shape;1389;p15"/>
            <p:cNvSpPr/>
            <p:nvPr/>
          </p:nvSpPr>
          <p:spPr>
            <a:xfrm>
              <a:off x="4752425" y="1014825"/>
              <a:ext cx="35150" cy="52975"/>
            </a:xfrm>
            <a:custGeom>
              <a:avLst/>
              <a:gdLst/>
              <a:ahLst/>
              <a:cxnLst/>
              <a:rect l="l" t="t" r="r" b="b"/>
              <a:pathLst>
                <a:path w="1406" h="2119" extrusionOk="0">
                  <a:moveTo>
                    <a:pt x="703" y="0"/>
                  </a:moveTo>
                  <a:cubicBezTo>
                    <a:pt x="319" y="0"/>
                    <a:pt x="0" y="472"/>
                    <a:pt x="0" y="1054"/>
                  </a:cubicBezTo>
                  <a:cubicBezTo>
                    <a:pt x="0" y="1647"/>
                    <a:pt x="319" y="2119"/>
                    <a:pt x="703" y="2119"/>
                  </a:cubicBezTo>
                  <a:cubicBezTo>
                    <a:pt x="1098" y="2119"/>
                    <a:pt x="1405" y="1647"/>
                    <a:pt x="1405" y="1054"/>
                  </a:cubicBezTo>
                  <a:cubicBezTo>
                    <a:pt x="1405" y="472"/>
                    <a:pt x="1098" y="0"/>
                    <a:pt x="70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0" name="Google Shape;1390;p15"/>
            <p:cNvSpPr/>
            <p:nvPr/>
          </p:nvSpPr>
          <p:spPr>
            <a:xfrm>
              <a:off x="4544125" y="1014550"/>
              <a:ext cx="35150" cy="53250"/>
            </a:xfrm>
            <a:custGeom>
              <a:avLst/>
              <a:gdLst/>
              <a:ahLst/>
              <a:cxnLst/>
              <a:rect l="l" t="t" r="r" b="b"/>
              <a:pathLst>
                <a:path w="1406" h="2130" extrusionOk="0">
                  <a:moveTo>
                    <a:pt x="703" y="0"/>
                  </a:moveTo>
                  <a:cubicBezTo>
                    <a:pt x="319" y="0"/>
                    <a:pt x="1" y="483"/>
                    <a:pt x="1" y="1065"/>
                  </a:cubicBezTo>
                  <a:cubicBezTo>
                    <a:pt x="1" y="1658"/>
                    <a:pt x="308" y="2130"/>
                    <a:pt x="703" y="2130"/>
                  </a:cubicBezTo>
                  <a:cubicBezTo>
                    <a:pt x="1087" y="2130"/>
                    <a:pt x="1406" y="1658"/>
                    <a:pt x="1406" y="1065"/>
                  </a:cubicBezTo>
                  <a:cubicBezTo>
                    <a:pt x="1406" y="483"/>
                    <a:pt x="1087" y="0"/>
                    <a:pt x="703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1" name="Google Shape;1391;p15"/>
            <p:cNvSpPr/>
            <p:nvPr/>
          </p:nvSpPr>
          <p:spPr>
            <a:xfrm>
              <a:off x="4547700" y="1020025"/>
              <a:ext cx="28000" cy="42575"/>
            </a:xfrm>
            <a:custGeom>
              <a:avLst/>
              <a:gdLst/>
              <a:ahLst/>
              <a:cxnLst/>
              <a:rect l="l" t="t" r="r" b="b"/>
              <a:pathLst>
                <a:path w="1120" h="1703" extrusionOk="0">
                  <a:moveTo>
                    <a:pt x="560" y="1"/>
                  </a:moveTo>
                  <a:cubicBezTo>
                    <a:pt x="253" y="1"/>
                    <a:pt x="0" y="385"/>
                    <a:pt x="0" y="846"/>
                  </a:cubicBezTo>
                  <a:cubicBezTo>
                    <a:pt x="0" y="1318"/>
                    <a:pt x="242" y="1702"/>
                    <a:pt x="560" y="1702"/>
                  </a:cubicBezTo>
                  <a:cubicBezTo>
                    <a:pt x="867" y="1702"/>
                    <a:pt x="1120" y="1318"/>
                    <a:pt x="1120" y="846"/>
                  </a:cubicBezTo>
                  <a:cubicBezTo>
                    <a:pt x="1120" y="385"/>
                    <a:pt x="867" y="1"/>
                    <a:pt x="560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accent2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50" y="539500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3400"/>
              <a:buFont typeface="Prompt"/>
              <a:buNone/>
              <a:defRPr sz="3400" b="1">
                <a:solidFill>
                  <a:schemeClr val="accent6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3400"/>
              <a:buFont typeface="Prompt"/>
              <a:buNone/>
              <a:defRPr sz="3400" b="1">
                <a:solidFill>
                  <a:schemeClr val="accent6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3400"/>
              <a:buFont typeface="Prompt"/>
              <a:buNone/>
              <a:defRPr sz="3400" b="1">
                <a:solidFill>
                  <a:schemeClr val="accent6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3400"/>
              <a:buFont typeface="Prompt"/>
              <a:buNone/>
              <a:defRPr sz="3400" b="1">
                <a:solidFill>
                  <a:schemeClr val="accent6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3400"/>
              <a:buFont typeface="Prompt"/>
              <a:buNone/>
              <a:defRPr sz="3400" b="1">
                <a:solidFill>
                  <a:schemeClr val="accent6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3400"/>
              <a:buFont typeface="Prompt"/>
              <a:buNone/>
              <a:defRPr sz="3400" b="1">
                <a:solidFill>
                  <a:schemeClr val="accent6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3400"/>
              <a:buFont typeface="Prompt"/>
              <a:buNone/>
              <a:defRPr sz="3400" b="1">
                <a:solidFill>
                  <a:schemeClr val="accent6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3400"/>
              <a:buFont typeface="Prompt"/>
              <a:buNone/>
              <a:defRPr sz="3400" b="1">
                <a:solidFill>
                  <a:schemeClr val="accent6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3400"/>
              <a:buFont typeface="Prompt"/>
              <a:buNone/>
              <a:defRPr sz="3400" b="1">
                <a:solidFill>
                  <a:schemeClr val="accent6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713250" y="1187600"/>
            <a:ext cx="77175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1400"/>
              <a:buFont typeface="Asap"/>
              <a:buChar char="●"/>
              <a:defRPr>
                <a:solidFill>
                  <a:schemeClr val="accent6"/>
                </a:solidFill>
                <a:latin typeface="Asap"/>
                <a:ea typeface="Asap"/>
                <a:cs typeface="Asap"/>
                <a:sym typeface="Asap"/>
              </a:defRPr>
            </a:lvl1pPr>
            <a:lvl2pPr marL="914400" lvl="1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1400"/>
              <a:buFont typeface="Asap"/>
              <a:buChar char="○"/>
              <a:defRPr>
                <a:solidFill>
                  <a:schemeClr val="accent6"/>
                </a:solidFill>
                <a:latin typeface="Asap"/>
                <a:ea typeface="Asap"/>
                <a:cs typeface="Asap"/>
                <a:sym typeface="Asap"/>
              </a:defRPr>
            </a:lvl2pPr>
            <a:lvl3pPr marL="1371600" lvl="2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1400"/>
              <a:buFont typeface="Asap"/>
              <a:buChar char="■"/>
              <a:defRPr>
                <a:solidFill>
                  <a:schemeClr val="accent6"/>
                </a:solidFill>
                <a:latin typeface="Asap"/>
                <a:ea typeface="Asap"/>
                <a:cs typeface="Asap"/>
                <a:sym typeface="Asap"/>
              </a:defRPr>
            </a:lvl3pPr>
            <a:lvl4pPr marL="1828800" lvl="3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1400"/>
              <a:buFont typeface="Asap"/>
              <a:buChar char="●"/>
              <a:defRPr>
                <a:solidFill>
                  <a:schemeClr val="accent6"/>
                </a:solidFill>
                <a:latin typeface="Asap"/>
                <a:ea typeface="Asap"/>
                <a:cs typeface="Asap"/>
                <a:sym typeface="Asap"/>
              </a:defRPr>
            </a:lvl4pPr>
            <a:lvl5pPr marL="2286000" lvl="4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1400"/>
              <a:buFont typeface="Asap"/>
              <a:buChar char="○"/>
              <a:defRPr>
                <a:solidFill>
                  <a:schemeClr val="accent6"/>
                </a:solidFill>
                <a:latin typeface="Asap"/>
                <a:ea typeface="Asap"/>
                <a:cs typeface="Asap"/>
                <a:sym typeface="Asap"/>
              </a:defRPr>
            </a:lvl5pPr>
            <a:lvl6pPr marL="2743200" lvl="5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1400"/>
              <a:buFont typeface="Asap"/>
              <a:buChar char="■"/>
              <a:defRPr>
                <a:solidFill>
                  <a:schemeClr val="accent6"/>
                </a:solidFill>
                <a:latin typeface="Asap"/>
                <a:ea typeface="Asap"/>
                <a:cs typeface="Asap"/>
                <a:sym typeface="Asap"/>
              </a:defRPr>
            </a:lvl6pPr>
            <a:lvl7pPr marL="3200400" lvl="6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1400"/>
              <a:buFont typeface="Asap"/>
              <a:buChar char="●"/>
              <a:defRPr>
                <a:solidFill>
                  <a:schemeClr val="accent6"/>
                </a:solidFill>
                <a:latin typeface="Asap"/>
                <a:ea typeface="Asap"/>
                <a:cs typeface="Asap"/>
                <a:sym typeface="Asap"/>
              </a:defRPr>
            </a:lvl7pPr>
            <a:lvl8pPr marL="3657600" lvl="7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1400"/>
              <a:buFont typeface="Asap"/>
              <a:buChar char="○"/>
              <a:defRPr>
                <a:solidFill>
                  <a:schemeClr val="accent6"/>
                </a:solidFill>
                <a:latin typeface="Asap"/>
                <a:ea typeface="Asap"/>
                <a:cs typeface="Asap"/>
                <a:sym typeface="Asap"/>
              </a:defRPr>
            </a:lvl8pPr>
            <a:lvl9pPr marL="4114800" lvl="8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ts val="1400"/>
              <a:buFont typeface="Asap"/>
              <a:buChar char="■"/>
              <a:defRPr>
                <a:solidFill>
                  <a:schemeClr val="accent6"/>
                </a:solidFill>
                <a:latin typeface="Asap"/>
                <a:ea typeface="Asap"/>
                <a:cs typeface="Asap"/>
                <a:sym typeface="Asap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3" r:id="rId5"/>
    <p:sldLayoutId id="2147483655" r:id="rId6"/>
    <p:sldLayoutId id="2147483659" r:id="rId7"/>
    <p:sldLayoutId id="2147483660" r:id="rId8"/>
    <p:sldLayoutId id="2147483661" r:id="rId9"/>
    <p:sldLayoutId id="2147483662" r:id="rId10"/>
    <p:sldLayoutId id="2147483664" r:id="rId11"/>
    <p:sldLayoutId id="2147483665" r:id="rId12"/>
    <p:sldLayoutId id="2147483667" r:id="rId13"/>
  </p:sldLayoutIdLst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9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73" name="Google Shape;3273;p37"/>
          <p:cNvGrpSpPr/>
          <p:nvPr/>
        </p:nvGrpSpPr>
        <p:grpSpPr>
          <a:xfrm>
            <a:off x="4895009" y="2385100"/>
            <a:ext cx="4080950" cy="3063373"/>
            <a:chOff x="408500" y="2277325"/>
            <a:chExt cx="2731925" cy="2050725"/>
          </a:xfrm>
        </p:grpSpPr>
        <p:sp>
          <p:nvSpPr>
            <p:cNvPr id="3274" name="Google Shape;3274;p37"/>
            <p:cNvSpPr/>
            <p:nvPr/>
          </p:nvSpPr>
          <p:spPr>
            <a:xfrm>
              <a:off x="1266125" y="2953575"/>
              <a:ext cx="1106475" cy="1013475"/>
            </a:xfrm>
            <a:custGeom>
              <a:avLst/>
              <a:gdLst/>
              <a:ahLst/>
              <a:cxnLst/>
              <a:rect l="l" t="t" r="r" b="b"/>
              <a:pathLst>
                <a:path w="44259" h="40539" extrusionOk="0">
                  <a:moveTo>
                    <a:pt x="31655" y="0"/>
                  </a:moveTo>
                  <a:lnTo>
                    <a:pt x="0" y="610"/>
                  </a:lnTo>
                  <a:cubicBezTo>
                    <a:pt x="0" y="610"/>
                    <a:pt x="5526" y="4480"/>
                    <a:pt x="7461" y="12585"/>
                  </a:cubicBezTo>
                  <a:cubicBezTo>
                    <a:pt x="9413" y="20708"/>
                    <a:pt x="12620" y="40423"/>
                    <a:pt x="12620" y="40423"/>
                  </a:cubicBezTo>
                  <a:cubicBezTo>
                    <a:pt x="12620" y="40423"/>
                    <a:pt x="14792" y="40538"/>
                    <a:pt x="18097" y="40538"/>
                  </a:cubicBezTo>
                  <a:cubicBezTo>
                    <a:pt x="24921" y="40538"/>
                    <a:pt x="36576" y="40048"/>
                    <a:pt x="43927" y="37041"/>
                  </a:cubicBezTo>
                  <a:cubicBezTo>
                    <a:pt x="43927" y="37041"/>
                    <a:pt x="44258" y="22312"/>
                    <a:pt x="40789" y="14712"/>
                  </a:cubicBezTo>
                  <a:cubicBezTo>
                    <a:pt x="37320" y="7095"/>
                    <a:pt x="31655" y="0"/>
                    <a:pt x="3165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5" name="Google Shape;3275;p37"/>
            <p:cNvSpPr/>
            <p:nvPr/>
          </p:nvSpPr>
          <p:spPr>
            <a:xfrm>
              <a:off x="1408175" y="2983200"/>
              <a:ext cx="899050" cy="900775"/>
            </a:xfrm>
            <a:custGeom>
              <a:avLst/>
              <a:gdLst/>
              <a:ahLst/>
              <a:cxnLst/>
              <a:rect l="l" t="t" r="r" b="b"/>
              <a:pathLst>
                <a:path w="35962" h="36031" fill="none" extrusionOk="0">
                  <a:moveTo>
                    <a:pt x="1" y="332"/>
                  </a:moveTo>
                  <a:cubicBezTo>
                    <a:pt x="1" y="332"/>
                    <a:pt x="5335" y="8611"/>
                    <a:pt x="7287" y="16072"/>
                  </a:cubicBezTo>
                  <a:cubicBezTo>
                    <a:pt x="9222" y="23515"/>
                    <a:pt x="10756" y="36031"/>
                    <a:pt x="10756" y="36031"/>
                  </a:cubicBezTo>
                  <a:lnTo>
                    <a:pt x="35961" y="33416"/>
                  </a:lnTo>
                  <a:cubicBezTo>
                    <a:pt x="35961" y="33416"/>
                    <a:pt x="33172" y="14294"/>
                    <a:pt x="30802" y="9047"/>
                  </a:cubicBezTo>
                  <a:cubicBezTo>
                    <a:pt x="29338" y="5840"/>
                    <a:pt x="27525" y="2789"/>
                    <a:pt x="25381" y="0"/>
                  </a:cubicBezTo>
                  <a:close/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6" name="Google Shape;3276;p37"/>
            <p:cNvSpPr/>
            <p:nvPr/>
          </p:nvSpPr>
          <p:spPr>
            <a:xfrm>
              <a:off x="1459175" y="2974475"/>
              <a:ext cx="268450" cy="915600"/>
            </a:xfrm>
            <a:custGeom>
              <a:avLst/>
              <a:gdLst/>
              <a:ahLst/>
              <a:cxnLst/>
              <a:rect l="l" t="t" r="r" b="b"/>
              <a:pathLst>
                <a:path w="10738" h="36624" fill="none" extrusionOk="0">
                  <a:moveTo>
                    <a:pt x="0" y="1"/>
                  </a:moveTo>
                  <a:cubicBezTo>
                    <a:pt x="0" y="1"/>
                    <a:pt x="5840" y="9902"/>
                    <a:pt x="7356" y="16491"/>
                  </a:cubicBezTo>
                  <a:cubicBezTo>
                    <a:pt x="8664" y="22191"/>
                    <a:pt x="10738" y="36624"/>
                    <a:pt x="10738" y="36624"/>
                  </a:cubicBez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7" name="Google Shape;3277;p37"/>
            <p:cNvSpPr/>
            <p:nvPr/>
          </p:nvSpPr>
          <p:spPr>
            <a:xfrm>
              <a:off x="1992125" y="2968375"/>
              <a:ext cx="272825" cy="873325"/>
            </a:xfrm>
            <a:custGeom>
              <a:avLst/>
              <a:gdLst/>
              <a:ahLst/>
              <a:cxnLst/>
              <a:rect l="l" t="t" r="r" b="b"/>
              <a:pathLst>
                <a:path w="10913" h="34933" fill="none" extrusionOk="0">
                  <a:moveTo>
                    <a:pt x="1" y="1"/>
                  </a:moveTo>
                  <a:cubicBezTo>
                    <a:pt x="1" y="1"/>
                    <a:pt x="6520" y="9222"/>
                    <a:pt x="7862" y="16822"/>
                  </a:cubicBezTo>
                  <a:cubicBezTo>
                    <a:pt x="9222" y="24439"/>
                    <a:pt x="10913" y="34933"/>
                    <a:pt x="10913" y="34933"/>
                  </a:cubicBez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8" name="Google Shape;3278;p37"/>
            <p:cNvSpPr/>
            <p:nvPr/>
          </p:nvSpPr>
          <p:spPr>
            <a:xfrm>
              <a:off x="1402075" y="3012825"/>
              <a:ext cx="687250" cy="29225"/>
            </a:xfrm>
            <a:custGeom>
              <a:avLst/>
              <a:gdLst/>
              <a:ahLst/>
              <a:cxnLst/>
              <a:rect l="l" t="t" r="r" b="b"/>
              <a:pathLst>
                <a:path w="27490" h="1169" fill="none" extrusionOk="0">
                  <a:moveTo>
                    <a:pt x="1" y="1169"/>
                  </a:moveTo>
                  <a:lnTo>
                    <a:pt x="27490" y="1"/>
                  </a:ln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9" name="Google Shape;3279;p37"/>
            <p:cNvSpPr/>
            <p:nvPr/>
          </p:nvSpPr>
          <p:spPr>
            <a:xfrm>
              <a:off x="1634350" y="3771525"/>
              <a:ext cx="691600" cy="72350"/>
            </a:xfrm>
            <a:custGeom>
              <a:avLst/>
              <a:gdLst/>
              <a:ahLst/>
              <a:cxnLst/>
              <a:rect l="l" t="t" r="r" b="b"/>
              <a:pathLst>
                <a:path w="27664" h="2894" fill="none" extrusionOk="0">
                  <a:moveTo>
                    <a:pt x="1" y="2894"/>
                  </a:moveTo>
                  <a:lnTo>
                    <a:pt x="27664" y="0"/>
                  </a:ln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0" name="Google Shape;3280;p37"/>
            <p:cNvSpPr/>
            <p:nvPr/>
          </p:nvSpPr>
          <p:spPr>
            <a:xfrm>
              <a:off x="1543700" y="3046375"/>
              <a:ext cx="359550" cy="310750"/>
            </a:xfrm>
            <a:custGeom>
              <a:avLst/>
              <a:gdLst/>
              <a:ahLst/>
              <a:cxnLst/>
              <a:rect l="l" t="t" r="r" b="b"/>
              <a:pathLst>
                <a:path w="14382" h="12430" fill="none" extrusionOk="0">
                  <a:moveTo>
                    <a:pt x="1" y="419"/>
                  </a:moveTo>
                  <a:cubicBezTo>
                    <a:pt x="1" y="419"/>
                    <a:pt x="3714" y="7531"/>
                    <a:pt x="4899" y="12429"/>
                  </a:cubicBezTo>
                  <a:lnTo>
                    <a:pt x="14382" y="11506"/>
                  </a:lnTo>
                  <a:lnTo>
                    <a:pt x="10233" y="1"/>
                  </a:lnTo>
                  <a:close/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1" name="Google Shape;3281;p37"/>
            <p:cNvSpPr/>
            <p:nvPr/>
          </p:nvSpPr>
          <p:spPr>
            <a:xfrm>
              <a:off x="1680100" y="3095625"/>
              <a:ext cx="188725" cy="153850"/>
            </a:xfrm>
            <a:custGeom>
              <a:avLst/>
              <a:gdLst/>
              <a:ahLst/>
              <a:cxnLst/>
              <a:rect l="l" t="t" r="r" b="b"/>
              <a:pathLst>
                <a:path w="7549" h="6154" fill="none" extrusionOk="0">
                  <a:moveTo>
                    <a:pt x="5457" y="1"/>
                  </a:moveTo>
                  <a:lnTo>
                    <a:pt x="1" y="436"/>
                  </a:lnTo>
                  <a:lnTo>
                    <a:pt x="2337" y="6154"/>
                  </a:lnTo>
                  <a:lnTo>
                    <a:pt x="7549" y="5718"/>
                  </a:ln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2" name="Google Shape;3282;p37"/>
            <p:cNvSpPr/>
            <p:nvPr/>
          </p:nvSpPr>
          <p:spPr>
            <a:xfrm>
              <a:off x="1776850" y="3110875"/>
              <a:ext cx="50575" cy="53625"/>
            </a:xfrm>
            <a:custGeom>
              <a:avLst/>
              <a:gdLst/>
              <a:ahLst/>
              <a:cxnLst/>
              <a:rect l="l" t="t" r="r" b="b"/>
              <a:pathLst>
                <a:path w="2023" h="2145" fill="none" extrusionOk="0">
                  <a:moveTo>
                    <a:pt x="1" y="123"/>
                  </a:moveTo>
                  <a:lnTo>
                    <a:pt x="750" y="2145"/>
                  </a:lnTo>
                  <a:lnTo>
                    <a:pt x="2023" y="1970"/>
                  </a:lnTo>
                  <a:lnTo>
                    <a:pt x="1291" y="1"/>
                  </a:lnTo>
                  <a:close/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3" name="Google Shape;3283;p37"/>
            <p:cNvSpPr/>
            <p:nvPr/>
          </p:nvSpPr>
          <p:spPr>
            <a:xfrm>
              <a:off x="1799075" y="3174500"/>
              <a:ext cx="50575" cy="53625"/>
            </a:xfrm>
            <a:custGeom>
              <a:avLst/>
              <a:gdLst/>
              <a:ahLst/>
              <a:cxnLst/>
              <a:rect l="l" t="t" r="r" b="b"/>
              <a:pathLst>
                <a:path w="2023" h="2145" fill="none" extrusionOk="0">
                  <a:moveTo>
                    <a:pt x="1" y="123"/>
                  </a:moveTo>
                  <a:lnTo>
                    <a:pt x="768" y="2145"/>
                  </a:lnTo>
                  <a:lnTo>
                    <a:pt x="2023" y="1970"/>
                  </a:lnTo>
                  <a:lnTo>
                    <a:pt x="1308" y="1"/>
                  </a:lnTo>
                  <a:close/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4" name="Google Shape;3284;p37"/>
            <p:cNvSpPr/>
            <p:nvPr/>
          </p:nvSpPr>
          <p:spPr>
            <a:xfrm>
              <a:off x="1752875" y="3100425"/>
              <a:ext cx="53200" cy="143400"/>
            </a:xfrm>
            <a:custGeom>
              <a:avLst/>
              <a:gdLst/>
              <a:ahLst/>
              <a:cxnLst/>
              <a:rect l="l" t="t" r="r" b="b"/>
              <a:pathLst>
                <a:path w="2128" h="5736" fill="none" extrusionOk="0">
                  <a:moveTo>
                    <a:pt x="1" y="0"/>
                  </a:moveTo>
                  <a:lnTo>
                    <a:pt x="2128" y="5735"/>
                  </a:ln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5" name="Google Shape;3285;p37"/>
            <p:cNvSpPr/>
            <p:nvPr/>
          </p:nvSpPr>
          <p:spPr>
            <a:xfrm>
              <a:off x="1595125" y="3141825"/>
              <a:ext cx="72375" cy="106775"/>
            </a:xfrm>
            <a:custGeom>
              <a:avLst/>
              <a:gdLst/>
              <a:ahLst/>
              <a:cxnLst/>
              <a:rect l="l" t="t" r="r" b="b"/>
              <a:pathLst>
                <a:path w="2895" h="4271" fill="none" extrusionOk="0">
                  <a:moveTo>
                    <a:pt x="1" y="53"/>
                  </a:moveTo>
                  <a:lnTo>
                    <a:pt x="1744" y="4271"/>
                  </a:lnTo>
                  <a:lnTo>
                    <a:pt x="2894" y="4149"/>
                  </a:lnTo>
                  <a:lnTo>
                    <a:pt x="1204" y="0"/>
                  </a:lnTo>
                  <a:close/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6" name="Google Shape;3286;p37"/>
            <p:cNvSpPr/>
            <p:nvPr/>
          </p:nvSpPr>
          <p:spPr>
            <a:xfrm>
              <a:off x="1820425" y="3038100"/>
              <a:ext cx="326000" cy="292875"/>
            </a:xfrm>
            <a:custGeom>
              <a:avLst/>
              <a:gdLst/>
              <a:ahLst/>
              <a:cxnLst/>
              <a:rect l="l" t="t" r="r" b="b"/>
              <a:pathLst>
                <a:path w="13040" h="11715" fill="none" extrusionOk="0">
                  <a:moveTo>
                    <a:pt x="1" y="297"/>
                  </a:moveTo>
                  <a:lnTo>
                    <a:pt x="4045" y="11714"/>
                  </a:lnTo>
                  <a:lnTo>
                    <a:pt x="13039" y="10529"/>
                  </a:lnTo>
                  <a:cubicBezTo>
                    <a:pt x="13039" y="10529"/>
                    <a:pt x="11052" y="5701"/>
                    <a:pt x="9954" y="3557"/>
                  </a:cubicBezTo>
                  <a:cubicBezTo>
                    <a:pt x="8856" y="1413"/>
                    <a:pt x="8054" y="1"/>
                    <a:pt x="8054" y="1"/>
                  </a:cubicBezTo>
                  <a:close/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7" name="Google Shape;3287;p37"/>
            <p:cNvSpPr/>
            <p:nvPr/>
          </p:nvSpPr>
          <p:spPr>
            <a:xfrm>
              <a:off x="1938100" y="3042025"/>
              <a:ext cx="123775" cy="85875"/>
            </a:xfrm>
            <a:custGeom>
              <a:avLst/>
              <a:gdLst/>
              <a:ahLst/>
              <a:cxnLst/>
              <a:rect l="l" t="t" r="r" b="b"/>
              <a:pathLst>
                <a:path w="4951" h="3435" fill="none" extrusionOk="0">
                  <a:moveTo>
                    <a:pt x="0" y="1"/>
                  </a:moveTo>
                  <a:lnTo>
                    <a:pt x="1726" y="3435"/>
                  </a:lnTo>
                  <a:lnTo>
                    <a:pt x="4951" y="2929"/>
                  </a:ln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8" name="Google Shape;3288;p37"/>
            <p:cNvSpPr/>
            <p:nvPr/>
          </p:nvSpPr>
          <p:spPr>
            <a:xfrm>
              <a:off x="1912375" y="3044200"/>
              <a:ext cx="119875" cy="271950"/>
            </a:xfrm>
            <a:custGeom>
              <a:avLst/>
              <a:gdLst/>
              <a:ahLst/>
              <a:cxnLst/>
              <a:rect l="l" t="t" r="r" b="b"/>
              <a:pathLst>
                <a:path w="4795" h="10878" fill="none" extrusionOk="0">
                  <a:moveTo>
                    <a:pt x="1" y="1"/>
                  </a:moveTo>
                  <a:cubicBezTo>
                    <a:pt x="1" y="1"/>
                    <a:pt x="4027" y="8681"/>
                    <a:pt x="4794" y="10878"/>
                  </a:cubicBez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9" name="Google Shape;3289;p37"/>
            <p:cNvSpPr/>
            <p:nvPr/>
          </p:nvSpPr>
          <p:spPr>
            <a:xfrm>
              <a:off x="1879700" y="3190200"/>
              <a:ext cx="99375" cy="12650"/>
            </a:xfrm>
            <a:custGeom>
              <a:avLst/>
              <a:gdLst/>
              <a:ahLst/>
              <a:cxnLst/>
              <a:rect l="l" t="t" r="r" b="b"/>
              <a:pathLst>
                <a:path w="3975" h="506" fill="none" extrusionOk="0">
                  <a:moveTo>
                    <a:pt x="0" y="506"/>
                  </a:moveTo>
                  <a:lnTo>
                    <a:pt x="3975" y="0"/>
                  </a:ln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0" name="Google Shape;3290;p37"/>
            <p:cNvSpPr/>
            <p:nvPr/>
          </p:nvSpPr>
          <p:spPr>
            <a:xfrm>
              <a:off x="1673575" y="3363625"/>
              <a:ext cx="342550" cy="441050"/>
            </a:xfrm>
            <a:custGeom>
              <a:avLst/>
              <a:gdLst/>
              <a:ahLst/>
              <a:cxnLst/>
              <a:rect l="l" t="t" r="r" b="b"/>
              <a:pathLst>
                <a:path w="13702" h="17642" fill="none" extrusionOk="0">
                  <a:moveTo>
                    <a:pt x="0" y="698"/>
                  </a:moveTo>
                  <a:cubicBezTo>
                    <a:pt x="0" y="698"/>
                    <a:pt x="2476" y="11993"/>
                    <a:pt x="2859" y="17641"/>
                  </a:cubicBezTo>
                  <a:lnTo>
                    <a:pt x="13701" y="16438"/>
                  </a:lnTo>
                  <a:lnTo>
                    <a:pt x="11749" y="3749"/>
                  </a:lnTo>
                  <a:lnTo>
                    <a:pt x="9204" y="4062"/>
                  </a:lnTo>
                  <a:lnTo>
                    <a:pt x="8193" y="1"/>
                  </a:lnTo>
                  <a:close/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1" name="Google Shape;3291;p37"/>
            <p:cNvSpPr/>
            <p:nvPr/>
          </p:nvSpPr>
          <p:spPr>
            <a:xfrm>
              <a:off x="1927625" y="3323975"/>
              <a:ext cx="298100" cy="439300"/>
            </a:xfrm>
            <a:custGeom>
              <a:avLst/>
              <a:gdLst/>
              <a:ahLst/>
              <a:cxnLst/>
              <a:rect l="l" t="t" r="r" b="b"/>
              <a:pathLst>
                <a:path w="11924" h="17572" fill="none" extrusionOk="0">
                  <a:moveTo>
                    <a:pt x="1" y="1273"/>
                  </a:moveTo>
                  <a:lnTo>
                    <a:pt x="820" y="4376"/>
                  </a:lnTo>
                  <a:lnTo>
                    <a:pt x="2964" y="4184"/>
                  </a:lnTo>
                  <a:lnTo>
                    <a:pt x="5073" y="17571"/>
                  </a:lnTo>
                  <a:lnTo>
                    <a:pt x="11924" y="16874"/>
                  </a:lnTo>
                  <a:cubicBezTo>
                    <a:pt x="11924" y="16874"/>
                    <a:pt x="10338" y="3940"/>
                    <a:pt x="8751" y="1"/>
                  </a:cubicBezTo>
                  <a:close/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2" name="Google Shape;3292;p37"/>
            <p:cNvSpPr/>
            <p:nvPr/>
          </p:nvSpPr>
          <p:spPr>
            <a:xfrm>
              <a:off x="1678375" y="3395450"/>
              <a:ext cx="168225" cy="115500"/>
            </a:xfrm>
            <a:custGeom>
              <a:avLst/>
              <a:gdLst/>
              <a:ahLst/>
              <a:cxnLst/>
              <a:rect l="l" t="t" r="r" b="b"/>
              <a:pathLst>
                <a:path w="6729" h="4620" fill="none" extrusionOk="0">
                  <a:moveTo>
                    <a:pt x="959" y="4620"/>
                  </a:moveTo>
                  <a:lnTo>
                    <a:pt x="6729" y="4062"/>
                  </a:lnTo>
                  <a:lnTo>
                    <a:pt x="5840" y="0"/>
                  </a:lnTo>
                  <a:lnTo>
                    <a:pt x="0" y="506"/>
                  </a:lnTo>
                </a:path>
              </a:pathLst>
            </a:custGeom>
            <a:noFill/>
            <a:ln w="17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3" name="Google Shape;3293;p37"/>
            <p:cNvSpPr/>
            <p:nvPr/>
          </p:nvSpPr>
          <p:spPr>
            <a:xfrm>
              <a:off x="1367650" y="3159375"/>
              <a:ext cx="211825" cy="348100"/>
            </a:xfrm>
            <a:custGeom>
              <a:avLst/>
              <a:gdLst/>
              <a:ahLst/>
              <a:cxnLst/>
              <a:rect l="l" t="t" r="r" b="b"/>
              <a:pathLst>
                <a:path w="8473" h="13924" extrusionOk="0">
                  <a:moveTo>
                    <a:pt x="5785" y="0"/>
                  </a:moveTo>
                  <a:cubicBezTo>
                    <a:pt x="5752" y="0"/>
                    <a:pt x="5718" y="4"/>
                    <a:pt x="5683" y="13"/>
                  </a:cubicBezTo>
                  <a:cubicBezTo>
                    <a:pt x="4570" y="309"/>
                    <a:pt x="4689" y="4911"/>
                    <a:pt x="3806" y="4911"/>
                  </a:cubicBezTo>
                  <a:cubicBezTo>
                    <a:pt x="3804" y="4911"/>
                    <a:pt x="3802" y="4911"/>
                    <a:pt x="3801" y="4911"/>
                  </a:cubicBezTo>
                  <a:cubicBezTo>
                    <a:pt x="2912" y="4876"/>
                    <a:pt x="2929" y="2697"/>
                    <a:pt x="2929" y="2697"/>
                  </a:cubicBezTo>
                  <a:lnTo>
                    <a:pt x="2162" y="553"/>
                  </a:lnTo>
                  <a:cubicBezTo>
                    <a:pt x="1622" y="1286"/>
                    <a:pt x="1151" y="2087"/>
                    <a:pt x="750" y="2907"/>
                  </a:cubicBezTo>
                  <a:cubicBezTo>
                    <a:pt x="1" y="4423"/>
                    <a:pt x="314" y="5120"/>
                    <a:pt x="158" y="6079"/>
                  </a:cubicBezTo>
                  <a:cubicBezTo>
                    <a:pt x="53" y="6619"/>
                    <a:pt x="140" y="7177"/>
                    <a:pt x="402" y="7665"/>
                  </a:cubicBezTo>
                  <a:cubicBezTo>
                    <a:pt x="471" y="8049"/>
                    <a:pt x="489" y="8450"/>
                    <a:pt x="437" y="8833"/>
                  </a:cubicBezTo>
                  <a:cubicBezTo>
                    <a:pt x="367" y="9600"/>
                    <a:pt x="1709" y="10646"/>
                    <a:pt x="2877" y="11779"/>
                  </a:cubicBezTo>
                  <a:cubicBezTo>
                    <a:pt x="3574" y="12459"/>
                    <a:pt x="4237" y="13174"/>
                    <a:pt x="4847" y="13923"/>
                  </a:cubicBezTo>
                  <a:lnTo>
                    <a:pt x="8472" y="10106"/>
                  </a:lnTo>
                  <a:cubicBezTo>
                    <a:pt x="8472" y="10106"/>
                    <a:pt x="7705" y="6619"/>
                    <a:pt x="7479" y="5312"/>
                  </a:cubicBezTo>
                  <a:cubicBezTo>
                    <a:pt x="7276" y="4063"/>
                    <a:pt x="6812" y="0"/>
                    <a:pt x="5785" y="0"/>
                  </a:cubicBez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4" name="Google Shape;3294;p37"/>
            <p:cNvSpPr/>
            <p:nvPr/>
          </p:nvSpPr>
          <p:spPr>
            <a:xfrm>
              <a:off x="1488800" y="3412450"/>
              <a:ext cx="676350" cy="507550"/>
            </a:xfrm>
            <a:custGeom>
              <a:avLst/>
              <a:gdLst/>
              <a:ahLst/>
              <a:cxnLst/>
              <a:rect l="l" t="t" r="r" b="b"/>
              <a:pathLst>
                <a:path w="27054" h="20302" extrusionOk="0">
                  <a:moveTo>
                    <a:pt x="3626" y="0"/>
                  </a:moveTo>
                  <a:lnTo>
                    <a:pt x="1" y="3800"/>
                  </a:lnTo>
                  <a:cubicBezTo>
                    <a:pt x="1" y="3800"/>
                    <a:pt x="8173" y="20301"/>
                    <a:pt x="18573" y="20301"/>
                  </a:cubicBezTo>
                  <a:cubicBezTo>
                    <a:pt x="19168" y="20301"/>
                    <a:pt x="19770" y="20247"/>
                    <a:pt x="20378" y="20133"/>
                  </a:cubicBezTo>
                  <a:lnTo>
                    <a:pt x="27054" y="13858"/>
                  </a:lnTo>
                  <a:lnTo>
                    <a:pt x="21894" y="1778"/>
                  </a:lnTo>
                  <a:lnTo>
                    <a:pt x="15724" y="9971"/>
                  </a:lnTo>
                  <a:lnTo>
                    <a:pt x="3626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5" name="Google Shape;3295;p37"/>
            <p:cNvSpPr/>
            <p:nvPr/>
          </p:nvSpPr>
          <p:spPr>
            <a:xfrm>
              <a:off x="2922075" y="3826875"/>
              <a:ext cx="180000" cy="213550"/>
            </a:xfrm>
            <a:custGeom>
              <a:avLst/>
              <a:gdLst/>
              <a:ahLst/>
              <a:cxnLst/>
              <a:rect l="l" t="t" r="r" b="b"/>
              <a:pathLst>
                <a:path w="7200" h="8542" extrusionOk="0">
                  <a:moveTo>
                    <a:pt x="1" y="0"/>
                  </a:moveTo>
                  <a:lnTo>
                    <a:pt x="2459" y="8541"/>
                  </a:lnTo>
                  <a:cubicBezTo>
                    <a:pt x="2459" y="8541"/>
                    <a:pt x="6607" y="6258"/>
                    <a:pt x="7200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6" name="Google Shape;3296;p37"/>
            <p:cNvSpPr/>
            <p:nvPr/>
          </p:nvSpPr>
          <p:spPr>
            <a:xfrm>
              <a:off x="2958250" y="3174950"/>
              <a:ext cx="182175" cy="683325"/>
            </a:xfrm>
            <a:custGeom>
              <a:avLst/>
              <a:gdLst/>
              <a:ahLst/>
              <a:cxnLst/>
              <a:rect l="l" t="t" r="r" b="b"/>
              <a:pathLst>
                <a:path w="7287" h="27333" extrusionOk="0">
                  <a:moveTo>
                    <a:pt x="1081" y="0"/>
                  </a:moveTo>
                  <a:lnTo>
                    <a:pt x="1" y="27332"/>
                  </a:lnTo>
                  <a:lnTo>
                    <a:pt x="7287" y="26321"/>
                  </a:lnTo>
                  <a:cubicBezTo>
                    <a:pt x="7287" y="26321"/>
                    <a:pt x="6938" y="19140"/>
                    <a:pt x="5753" y="11278"/>
                  </a:cubicBezTo>
                  <a:cubicBezTo>
                    <a:pt x="4568" y="3399"/>
                    <a:pt x="1081" y="0"/>
                    <a:pt x="1081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7" name="Google Shape;3297;p37"/>
            <p:cNvSpPr/>
            <p:nvPr/>
          </p:nvSpPr>
          <p:spPr>
            <a:xfrm>
              <a:off x="1829150" y="3223300"/>
              <a:ext cx="513800" cy="711225"/>
            </a:xfrm>
            <a:custGeom>
              <a:avLst/>
              <a:gdLst/>
              <a:ahLst/>
              <a:cxnLst/>
              <a:rect l="l" t="t" r="r" b="b"/>
              <a:pathLst>
                <a:path w="20552" h="28449" extrusionOk="0">
                  <a:moveTo>
                    <a:pt x="15218" y="1"/>
                  </a:moveTo>
                  <a:cubicBezTo>
                    <a:pt x="15061" y="18"/>
                    <a:pt x="14922" y="53"/>
                    <a:pt x="14782" y="106"/>
                  </a:cubicBezTo>
                  <a:cubicBezTo>
                    <a:pt x="10372" y="1552"/>
                    <a:pt x="0" y="15515"/>
                    <a:pt x="0" y="15515"/>
                  </a:cubicBezTo>
                  <a:lnTo>
                    <a:pt x="6433" y="28449"/>
                  </a:lnTo>
                  <a:lnTo>
                    <a:pt x="13963" y="22539"/>
                  </a:lnTo>
                  <a:lnTo>
                    <a:pt x="14015" y="22853"/>
                  </a:lnTo>
                  <a:lnTo>
                    <a:pt x="14608" y="26984"/>
                  </a:lnTo>
                  <a:lnTo>
                    <a:pt x="14643" y="27176"/>
                  </a:lnTo>
                  <a:lnTo>
                    <a:pt x="15322" y="27438"/>
                  </a:lnTo>
                  <a:lnTo>
                    <a:pt x="15532" y="27141"/>
                  </a:lnTo>
                  <a:lnTo>
                    <a:pt x="16978" y="25241"/>
                  </a:lnTo>
                  <a:lnTo>
                    <a:pt x="18687" y="23045"/>
                  </a:lnTo>
                  <a:lnTo>
                    <a:pt x="20552" y="12377"/>
                  </a:lnTo>
                  <a:lnTo>
                    <a:pt x="15218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8" name="Google Shape;3298;p37"/>
            <p:cNvSpPr/>
            <p:nvPr/>
          </p:nvSpPr>
          <p:spPr>
            <a:xfrm>
              <a:off x="2195200" y="3084000"/>
              <a:ext cx="856325" cy="1210050"/>
            </a:xfrm>
            <a:custGeom>
              <a:avLst/>
              <a:gdLst/>
              <a:ahLst/>
              <a:cxnLst/>
              <a:rect l="l" t="t" r="r" b="b"/>
              <a:pathLst>
                <a:path w="34253" h="48402" extrusionOk="0">
                  <a:moveTo>
                    <a:pt x="16913" y="0"/>
                  </a:moveTo>
                  <a:cubicBezTo>
                    <a:pt x="15173" y="0"/>
                    <a:pt x="13303" y="109"/>
                    <a:pt x="11313" y="361"/>
                  </a:cubicBezTo>
                  <a:cubicBezTo>
                    <a:pt x="11313" y="361"/>
                    <a:pt x="3278" y="2801"/>
                    <a:pt x="105" y="5556"/>
                  </a:cubicBezTo>
                  <a:cubicBezTo>
                    <a:pt x="105" y="5556"/>
                    <a:pt x="123" y="5590"/>
                    <a:pt x="140" y="5660"/>
                  </a:cubicBezTo>
                  <a:cubicBezTo>
                    <a:pt x="489" y="6828"/>
                    <a:pt x="3435" y="16816"/>
                    <a:pt x="3034" y="23022"/>
                  </a:cubicBezTo>
                  <a:cubicBezTo>
                    <a:pt x="2912" y="25288"/>
                    <a:pt x="2441" y="27519"/>
                    <a:pt x="1639" y="29628"/>
                  </a:cubicBezTo>
                  <a:cubicBezTo>
                    <a:pt x="1360" y="30395"/>
                    <a:pt x="1012" y="31145"/>
                    <a:pt x="593" y="31842"/>
                  </a:cubicBezTo>
                  <a:cubicBezTo>
                    <a:pt x="419" y="32173"/>
                    <a:pt x="227" y="32487"/>
                    <a:pt x="1" y="32783"/>
                  </a:cubicBezTo>
                  <a:lnTo>
                    <a:pt x="70" y="34195"/>
                  </a:lnTo>
                  <a:lnTo>
                    <a:pt x="280" y="38535"/>
                  </a:lnTo>
                  <a:lnTo>
                    <a:pt x="419" y="41411"/>
                  </a:lnTo>
                  <a:lnTo>
                    <a:pt x="646" y="45769"/>
                  </a:lnTo>
                  <a:lnTo>
                    <a:pt x="768" y="48332"/>
                  </a:lnTo>
                  <a:lnTo>
                    <a:pt x="6258" y="48332"/>
                  </a:lnTo>
                  <a:lnTo>
                    <a:pt x="32632" y="48401"/>
                  </a:lnTo>
                  <a:cubicBezTo>
                    <a:pt x="32632" y="48401"/>
                    <a:pt x="32649" y="47460"/>
                    <a:pt x="32684" y="45891"/>
                  </a:cubicBezTo>
                  <a:cubicBezTo>
                    <a:pt x="32702" y="44549"/>
                    <a:pt x="32736" y="42771"/>
                    <a:pt x="32789" y="40749"/>
                  </a:cubicBezTo>
                  <a:cubicBezTo>
                    <a:pt x="32789" y="40087"/>
                    <a:pt x="32806" y="39389"/>
                    <a:pt x="32824" y="38692"/>
                  </a:cubicBezTo>
                  <a:cubicBezTo>
                    <a:pt x="32858" y="37036"/>
                    <a:pt x="32911" y="35293"/>
                    <a:pt x="32946" y="33533"/>
                  </a:cubicBezTo>
                  <a:cubicBezTo>
                    <a:pt x="33120" y="26508"/>
                    <a:pt x="33364" y="19169"/>
                    <a:pt x="33660" y="16938"/>
                  </a:cubicBezTo>
                  <a:cubicBezTo>
                    <a:pt x="34253" y="12284"/>
                    <a:pt x="33242" y="5050"/>
                    <a:pt x="31725" y="3621"/>
                  </a:cubicBezTo>
                  <a:cubicBezTo>
                    <a:pt x="30473" y="2440"/>
                    <a:pt x="25156" y="0"/>
                    <a:pt x="1691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9" name="Google Shape;3299;p37"/>
            <p:cNvSpPr/>
            <p:nvPr/>
          </p:nvSpPr>
          <p:spPr>
            <a:xfrm>
              <a:off x="2196500" y="3922300"/>
              <a:ext cx="822350" cy="142650"/>
            </a:xfrm>
            <a:custGeom>
              <a:avLst/>
              <a:gdLst/>
              <a:ahLst/>
              <a:cxnLst/>
              <a:rect l="l" t="t" r="r" b="b"/>
              <a:pathLst>
                <a:path w="32894" h="5706" extrusionOk="0">
                  <a:moveTo>
                    <a:pt x="32894" y="1"/>
                  </a:moveTo>
                  <a:lnTo>
                    <a:pt x="32894" y="1"/>
                  </a:lnTo>
                  <a:cubicBezTo>
                    <a:pt x="28057" y="968"/>
                    <a:pt x="21755" y="1261"/>
                    <a:pt x="15903" y="1261"/>
                  </a:cubicBezTo>
                  <a:cubicBezTo>
                    <a:pt x="8786" y="1261"/>
                    <a:pt x="2335" y="827"/>
                    <a:pt x="1" y="646"/>
                  </a:cubicBezTo>
                  <a:lnTo>
                    <a:pt x="1" y="646"/>
                  </a:lnTo>
                  <a:lnTo>
                    <a:pt x="228" y="4986"/>
                  </a:lnTo>
                  <a:cubicBezTo>
                    <a:pt x="3601" y="5528"/>
                    <a:pt x="8710" y="5705"/>
                    <a:pt x="13959" y="5705"/>
                  </a:cubicBezTo>
                  <a:cubicBezTo>
                    <a:pt x="21540" y="5705"/>
                    <a:pt x="29414" y="5335"/>
                    <a:pt x="32772" y="5160"/>
                  </a:cubicBezTo>
                  <a:cubicBezTo>
                    <a:pt x="32806" y="3504"/>
                    <a:pt x="32859" y="1761"/>
                    <a:pt x="32894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0" name="Google Shape;3300;p37"/>
            <p:cNvSpPr/>
            <p:nvPr/>
          </p:nvSpPr>
          <p:spPr>
            <a:xfrm>
              <a:off x="2205225" y="4113600"/>
              <a:ext cx="809700" cy="131125"/>
            </a:xfrm>
            <a:custGeom>
              <a:avLst/>
              <a:gdLst/>
              <a:ahLst/>
              <a:cxnLst/>
              <a:rect l="l" t="t" r="r" b="b"/>
              <a:pathLst>
                <a:path w="32388" h="5245" extrusionOk="0">
                  <a:moveTo>
                    <a:pt x="32388" y="1"/>
                  </a:moveTo>
                  <a:lnTo>
                    <a:pt x="32388" y="1"/>
                  </a:lnTo>
                  <a:cubicBezTo>
                    <a:pt x="27857" y="530"/>
                    <a:pt x="22060" y="705"/>
                    <a:pt x="16558" y="705"/>
                  </a:cubicBezTo>
                  <a:cubicBezTo>
                    <a:pt x="9380" y="705"/>
                    <a:pt x="2704" y="407"/>
                    <a:pt x="1" y="210"/>
                  </a:cubicBezTo>
                  <a:lnTo>
                    <a:pt x="1" y="210"/>
                  </a:lnTo>
                  <a:lnTo>
                    <a:pt x="227" y="4568"/>
                  </a:lnTo>
                  <a:cubicBezTo>
                    <a:pt x="3612" y="5077"/>
                    <a:pt x="8573" y="5245"/>
                    <a:pt x="13660" y="5245"/>
                  </a:cubicBezTo>
                  <a:cubicBezTo>
                    <a:pt x="21121" y="5245"/>
                    <a:pt x="28853" y="4883"/>
                    <a:pt x="32283" y="4707"/>
                  </a:cubicBezTo>
                  <a:cubicBezTo>
                    <a:pt x="32301" y="3365"/>
                    <a:pt x="32335" y="2040"/>
                    <a:pt x="3238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1" name="Google Shape;3301;p37"/>
            <p:cNvSpPr/>
            <p:nvPr/>
          </p:nvSpPr>
          <p:spPr>
            <a:xfrm>
              <a:off x="2178200" y="3786775"/>
              <a:ext cx="173475" cy="505525"/>
            </a:xfrm>
            <a:custGeom>
              <a:avLst/>
              <a:gdLst/>
              <a:ahLst/>
              <a:cxnLst/>
              <a:rect l="l" t="t" r="r" b="b"/>
              <a:pathLst>
                <a:path w="6939" h="20221" extrusionOk="0">
                  <a:moveTo>
                    <a:pt x="1" y="0"/>
                  </a:moveTo>
                  <a:lnTo>
                    <a:pt x="36" y="314"/>
                  </a:lnTo>
                  <a:lnTo>
                    <a:pt x="663" y="4637"/>
                  </a:lnTo>
                  <a:lnTo>
                    <a:pt x="733" y="6067"/>
                  </a:lnTo>
                  <a:lnTo>
                    <a:pt x="960" y="10407"/>
                  </a:lnTo>
                  <a:lnTo>
                    <a:pt x="1099" y="13283"/>
                  </a:lnTo>
                  <a:lnTo>
                    <a:pt x="1308" y="17641"/>
                  </a:lnTo>
                  <a:lnTo>
                    <a:pt x="1430" y="20203"/>
                  </a:lnTo>
                  <a:lnTo>
                    <a:pt x="3836" y="20221"/>
                  </a:lnTo>
                  <a:lnTo>
                    <a:pt x="6938" y="20221"/>
                  </a:lnTo>
                  <a:lnTo>
                    <a:pt x="1570" y="4602"/>
                  </a:lnTo>
                  <a:lnTo>
                    <a:pt x="1273" y="3731"/>
                  </a:lnTo>
                  <a:lnTo>
                    <a:pt x="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2" name="Google Shape;3302;p37"/>
            <p:cNvSpPr/>
            <p:nvPr/>
          </p:nvSpPr>
          <p:spPr>
            <a:xfrm>
              <a:off x="2178200" y="3758025"/>
              <a:ext cx="43175" cy="139900"/>
            </a:xfrm>
            <a:custGeom>
              <a:avLst/>
              <a:gdLst/>
              <a:ahLst/>
              <a:cxnLst/>
              <a:rect l="l" t="t" r="r" b="b"/>
              <a:pathLst>
                <a:path w="1727" h="5596" extrusionOk="0">
                  <a:moveTo>
                    <a:pt x="1726" y="0"/>
                  </a:moveTo>
                  <a:lnTo>
                    <a:pt x="1" y="1150"/>
                  </a:lnTo>
                  <a:lnTo>
                    <a:pt x="36" y="1464"/>
                  </a:lnTo>
                  <a:lnTo>
                    <a:pt x="646" y="5595"/>
                  </a:lnTo>
                  <a:lnTo>
                    <a:pt x="172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3" name="Google Shape;3303;p37"/>
            <p:cNvSpPr/>
            <p:nvPr/>
          </p:nvSpPr>
          <p:spPr>
            <a:xfrm>
              <a:off x="2155975" y="2529125"/>
              <a:ext cx="828450" cy="790150"/>
            </a:xfrm>
            <a:custGeom>
              <a:avLst/>
              <a:gdLst/>
              <a:ahLst/>
              <a:cxnLst/>
              <a:rect l="l" t="t" r="r" b="b"/>
              <a:pathLst>
                <a:path w="33138" h="31606" extrusionOk="0">
                  <a:moveTo>
                    <a:pt x="19315" y="0"/>
                  </a:moveTo>
                  <a:cubicBezTo>
                    <a:pt x="18565" y="0"/>
                    <a:pt x="17833" y="87"/>
                    <a:pt x="17118" y="262"/>
                  </a:cubicBezTo>
                  <a:cubicBezTo>
                    <a:pt x="16996" y="279"/>
                    <a:pt x="16857" y="314"/>
                    <a:pt x="16735" y="349"/>
                  </a:cubicBezTo>
                  <a:cubicBezTo>
                    <a:pt x="15846" y="593"/>
                    <a:pt x="15009" y="959"/>
                    <a:pt x="14207" y="1429"/>
                  </a:cubicBezTo>
                  <a:cubicBezTo>
                    <a:pt x="13946" y="1586"/>
                    <a:pt x="13684" y="1743"/>
                    <a:pt x="13423" y="1935"/>
                  </a:cubicBezTo>
                  <a:cubicBezTo>
                    <a:pt x="11680" y="3155"/>
                    <a:pt x="10233" y="4724"/>
                    <a:pt x="9170" y="6572"/>
                  </a:cubicBezTo>
                  <a:cubicBezTo>
                    <a:pt x="8455" y="7792"/>
                    <a:pt x="7880" y="9082"/>
                    <a:pt x="7444" y="10441"/>
                  </a:cubicBezTo>
                  <a:cubicBezTo>
                    <a:pt x="7304" y="10895"/>
                    <a:pt x="7182" y="11348"/>
                    <a:pt x="7060" y="11801"/>
                  </a:cubicBezTo>
                  <a:cubicBezTo>
                    <a:pt x="6520" y="13962"/>
                    <a:pt x="6729" y="16333"/>
                    <a:pt x="5317" y="18146"/>
                  </a:cubicBezTo>
                  <a:cubicBezTo>
                    <a:pt x="4115" y="19662"/>
                    <a:pt x="2319" y="20621"/>
                    <a:pt x="1238" y="22225"/>
                  </a:cubicBezTo>
                  <a:cubicBezTo>
                    <a:pt x="36" y="23968"/>
                    <a:pt x="1" y="26199"/>
                    <a:pt x="262" y="28204"/>
                  </a:cubicBezTo>
                  <a:cubicBezTo>
                    <a:pt x="262" y="28396"/>
                    <a:pt x="332" y="28570"/>
                    <a:pt x="419" y="28744"/>
                  </a:cubicBezTo>
                  <a:cubicBezTo>
                    <a:pt x="593" y="28936"/>
                    <a:pt x="838" y="29093"/>
                    <a:pt x="1116" y="29145"/>
                  </a:cubicBezTo>
                  <a:lnTo>
                    <a:pt x="1273" y="29180"/>
                  </a:lnTo>
                  <a:cubicBezTo>
                    <a:pt x="1866" y="29372"/>
                    <a:pt x="2476" y="29546"/>
                    <a:pt x="3069" y="29703"/>
                  </a:cubicBezTo>
                  <a:lnTo>
                    <a:pt x="3104" y="29720"/>
                  </a:lnTo>
                  <a:cubicBezTo>
                    <a:pt x="3121" y="29651"/>
                    <a:pt x="3138" y="29581"/>
                    <a:pt x="3138" y="29494"/>
                  </a:cubicBezTo>
                  <a:cubicBezTo>
                    <a:pt x="3278" y="28134"/>
                    <a:pt x="3714" y="26827"/>
                    <a:pt x="4446" y="25676"/>
                  </a:cubicBezTo>
                  <a:lnTo>
                    <a:pt x="4446" y="25676"/>
                  </a:lnTo>
                  <a:cubicBezTo>
                    <a:pt x="4411" y="26286"/>
                    <a:pt x="4481" y="26687"/>
                    <a:pt x="4498" y="27315"/>
                  </a:cubicBezTo>
                  <a:cubicBezTo>
                    <a:pt x="4515" y="28291"/>
                    <a:pt x="4655" y="29250"/>
                    <a:pt x="4934" y="30191"/>
                  </a:cubicBezTo>
                  <a:cubicBezTo>
                    <a:pt x="7060" y="30696"/>
                    <a:pt x="9204" y="31080"/>
                    <a:pt x="11383" y="31324"/>
                  </a:cubicBezTo>
                  <a:cubicBezTo>
                    <a:pt x="11436" y="31324"/>
                    <a:pt x="11488" y="31341"/>
                    <a:pt x="11540" y="31341"/>
                  </a:cubicBezTo>
                  <a:cubicBezTo>
                    <a:pt x="12917" y="31498"/>
                    <a:pt x="14294" y="31568"/>
                    <a:pt x="15671" y="31603"/>
                  </a:cubicBezTo>
                  <a:lnTo>
                    <a:pt x="15811" y="31603"/>
                  </a:lnTo>
                  <a:cubicBezTo>
                    <a:pt x="15967" y="31605"/>
                    <a:pt x="16123" y="31606"/>
                    <a:pt x="16279" y="31606"/>
                  </a:cubicBezTo>
                  <a:cubicBezTo>
                    <a:pt x="18775" y="31606"/>
                    <a:pt x="21282" y="31344"/>
                    <a:pt x="23742" y="30836"/>
                  </a:cubicBezTo>
                  <a:lnTo>
                    <a:pt x="23899" y="30801"/>
                  </a:lnTo>
                  <a:cubicBezTo>
                    <a:pt x="24980" y="30574"/>
                    <a:pt x="26043" y="30278"/>
                    <a:pt x="27071" y="29929"/>
                  </a:cubicBezTo>
                  <a:lnTo>
                    <a:pt x="27228" y="29877"/>
                  </a:lnTo>
                  <a:cubicBezTo>
                    <a:pt x="28205" y="29546"/>
                    <a:pt x="29181" y="29162"/>
                    <a:pt x="30105" y="28727"/>
                  </a:cubicBezTo>
                  <a:cubicBezTo>
                    <a:pt x="30174" y="27907"/>
                    <a:pt x="30105" y="27106"/>
                    <a:pt x="29895" y="26321"/>
                  </a:cubicBezTo>
                  <a:cubicBezTo>
                    <a:pt x="29634" y="25293"/>
                    <a:pt x="29303" y="24282"/>
                    <a:pt x="28884" y="23306"/>
                  </a:cubicBezTo>
                  <a:lnTo>
                    <a:pt x="28884" y="23306"/>
                  </a:lnTo>
                  <a:cubicBezTo>
                    <a:pt x="30139" y="24630"/>
                    <a:pt x="31046" y="26234"/>
                    <a:pt x="31534" y="27977"/>
                  </a:cubicBezTo>
                  <a:cubicBezTo>
                    <a:pt x="31795" y="27838"/>
                    <a:pt x="32039" y="27681"/>
                    <a:pt x="32301" y="27524"/>
                  </a:cubicBezTo>
                  <a:cubicBezTo>
                    <a:pt x="32545" y="27384"/>
                    <a:pt x="32754" y="27193"/>
                    <a:pt x="32928" y="26966"/>
                  </a:cubicBezTo>
                  <a:cubicBezTo>
                    <a:pt x="32946" y="26949"/>
                    <a:pt x="32946" y="26914"/>
                    <a:pt x="32963" y="26896"/>
                  </a:cubicBezTo>
                  <a:cubicBezTo>
                    <a:pt x="33016" y="26757"/>
                    <a:pt x="33068" y="26635"/>
                    <a:pt x="33085" y="26496"/>
                  </a:cubicBezTo>
                  <a:cubicBezTo>
                    <a:pt x="33085" y="26391"/>
                    <a:pt x="33103" y="26304"/>
                    <a:pt x="33103" y="26199"/>
                  </a:cubicBezTo>
                  <a:cubicBezTo>
                    <a:pt x="33138" y="25467"/>
                    <a:pt x="32998" y="24752"/>
                    <a:pt x="32719" y="24090"/>
                  </a:cubicBezTo>
                  <a:cubicBezTo>
                    <a:pt x="32632" y="23898"/>
                    <a:pt x="32527" y="23707"/>
                    <a:pt x="32423" y="23515"/>
                  </a:cubicBezTo>
                  <a:cubicBezTo>
                    <a:pt x="31569" y="22051"/>
                    <a:pt x="30174" y="20900"/>
                    <a:pt x="29582" y="18599"/>
                  </a:cubicBezTo>
                  <a:cubicBezTo>
                    <a:pt x="29547" y="18442"/>
                    <a:pt x="29512" y="18285"/>
                    <a:pt x="29477" y="18146"/>
                  </a:cubicBezTo>
                  <a:cubicBezTo>
                    <a:pt x="29460" y="18059"/>
                    <a:pt x="29442" y="17972"/>
                    <a:pt x="29442" y="17885"/>
                  </a:cubicBezTo>
                  <a:cubicBezTo>
                    <a:pt x="29407" y="17675"/>
                    <a:pt x="29372" y="17484"/>
                    <a:pt x="29355" y="17274"/>
                  </a:cubicBezTo>
                  <a:cubicBezTo>
                    <a:pt x="29163" y="15601"/>
                    <a:pt x="29372" y="13980"/>
                    <a:pt x="29407" y="12237"/>
                  </a:cubicBezTo>
                  <a:lnTo>
                    <a:pt x="29407" y="11888"/>
                  </a:lnTo>
                  <a:lnTo>
                    <a:pt x="29407" y="11470"/>
                  </a:lnTo>
                  <a:cubicBezTo>
                    <a:pt x="29390" y="9273"/>
                    <a:pt x="29250" y="7077"/>
                    <a:pt x="28396" y="5020"/>
                  </a:cubicBezTo>
                  <a:cubicBezTo>
                    <a:pt x="27734" y="3434"/>
                    <a:pt x="26444" y="2214"/>
                    <a:pt x="24893" y="1377"/>
                  </a:cubicBezTo>
                  <a:lnTo>
                    <a:pt x="24788" y="1307"/>
                  </a:lnTo>
                  <a:cubicBezTo>
                    <a:pt x="24352" y="1081"/>
                    <a:pt x="23916" y="889"/>
                    <a:pt x="23481" y="715"/>
                  </a:cubicBezTo>
                  <a:lnTo>
                    <a:pt x="23341" y="680"/>
                  </a:lnTo>
                  <a:cubicBezTo>
                    <a:pt x="23027" y="558"/>
                    <a:pt x="22696" y="453"/>
                    <a:pt x="22365" y="366"/>
                  </a:cubicBezTo>
                  <a:lnTo>
                    <a:pt x="22226" y="331"/>
                  </a:lnTo>
                  <a:cubicBezTo>
                    <a:pt x="22034" y="296"/>
                    <a:pt x="21860" y="244"/>
                    <a:pt x="21668" y="209"/>
                  </a:cubicBezTo>
                  <a:cubicBezTo>
                    <a:pt x="21616" y="192"/>
                    <a:pt x="21563" y="174"/>
                    <a:pt x="21511" y="174"/>
                  </a:cubicBezTo>
                  <a:cubicBezTo>
                    <a:pt x="21127" y="105"/>
                    <a:pt x="20744" y="52"/>
                    <a:pt x="20343" y="18"/>
                  </a:cubicBezTo>
                  <a:cubicBezTo>
                    <a:pt x="20320" y="18"/>
                    <a:pt x="20297" y="25"/>
                    <a:pt x="20263" y="25"/>
                  </a:cubicBezTo>
                  <a:cubicBezTo>
                    <a:pt x="20246" y="25"/>
                    <a:pt x="20227" y="23"/>
                    <a:pt x="20204" y="18"/>
                  </a:cubicBezTo>
                  <a:cubicBezTo>
                    <a:pt x="20134" y="0"/>
                    <a:pt x="20064" y="0"/>
                    <a:pt x="1997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4" name="Google Shape;3304;p37"/>
            <p:cNvSpPr/>
            <p:nvPr/>
          </p:nvSpPr>
          <p:spPr>
            <a:xfrm>
              <a:off x="2160775" y="2564850"/>
              <a:ext cx="350400" cy="694225"/>
            </a:xfrm>
            <a:custGeom>
              <a:avLst/>
              <a:gdLst/>
              <a:ahLst/>
              <a:cxnLst/>
              <a:rect l="l" t="t" r="r" b="b"/>
              <a:pathLst>
                <a:path w="14016" h="27769" extrusionOk="0">
                  <a:moveTo>
                    <a:pt x="14015" y="0"/>
                  </a:moveTo>
                  <a:lnTo>
                    <a:pt x="14015" y="0"/>
                  </a:lnTo>
                  <a:cubicBezTo>
                    <a:pt x="13736" y="157"/>
                    <a:pt x="13475" y="332"/>
                    <a:pt x="13213" y="506"/>
                  </a:cubicBezTo>
                  <a:cubicBezTo>
                    <a:pt x="11714" y="1883"/>
                    <a:pt x="10512" y="3574"/>
                    <a:pt x="9727" y="5456"/>
                  </a:cubicBezTo>
                  <a:cubicBezTo>
                    <a:pt x="8890" y="7444"/>
                    <a:pt x="8559" y="9605"/>
                    <a:pt x="8350" y="11261"/>
                  </a:cubicBezTo>
                  <a:lnTo>
                    <a:pt x="8298" y="11644"/>
                  </a:lnTo>
                  <a:cubicBezTo>
                    <a:pt x="8106" y="13213"/>
                    <a:pt x="7914" y="14817"/>
                    <a:pt x="7060" y="16124"/>
                  </a:cubicBezTo>
                  <a:cubicBezTo>
                    <a:pt x="6398" y="17153"/>
                    <a:pt x="5387" y="17902"/>
                    <a:pt x="4411" y="18634"/>
                  </a:cubicBezTo>
                  <a:cubicBezTo>
                    <a:pt x="3661" y="19157"/>
                    <a:pt x="2964" y="19750"/>
                    <a:pt x="2336" y="20395"/>
                  </a:cubicBezTo>
                  <a:cubicBezTo>
                    <a:pt x="558" y="22400"/>
                    <a:pt x="1" y="25206"/>
                    <a:pt x="907" y="27716"/>
                  </a:cubicBezTo>
                  <a:lnTo>
                    <a:pt x="1064" y="27768"/>
                  </a:lnTo>
                  <a:cubicBezTo>
                    <a:pt x="140" y="25276"/>
                    <a:pt x="663" y="22469"/>
                    <a:pt x="2423" y="20482"/>
                  </a:cubicBezTo>
                  <a:cubicBezTo>
                    <a:pt x="3068" y="19837"/>
                    <a:pt x="3748" y="19262"/>
                    <a:pt x="4498" y="18739"/>
                  </a:cubicBezTo>
                  <a:cubicBezTo>
                    <a:pt x="5474" y="18007"/>
                    <a:pt x="6502" y="17240"/>
                    <a:pt x="7182" y="16194"/>
                  </a:cubicBezTo>
                  <a:cubicBezTo>
                    <a:pt x="8054" y="14869"/>
                    <a:pt x="8246" y="13231"/>
                    <a:pt x="8437" y="11662"/>
                  </a:cubicBezTo>
                  <a:lnTo>
                    <a:pt x="8472" y="11278"/>
                  </a:lnTo>
                  <a:cubicBezTo>
                    <a:pt x="8681" y="9622"/>
                    <a:pt x="9012" y="7478"/>
                    <a:pt x="9849" y="5509"/>
                  </a:cubicBezTo>
                  <a:cubicBezTo>
                    <a:pt x="10756" y="3347"/>
                    <a:pt x="12185" y="1465"/>
                    <a:pt x="14015" y="0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5" name="Google Shape;3305;p37"/>
            <p:cNvSpPr/>
            <p:nvPr/>
          </p:nvSpPr>
          <p:spPr>
            <a:xfrm>
              <a:off x="2206975" y="2535650"/>
              <a:ext cx="376975" cy="736500"/>
            </a:xfrm>
            <a:custGeom>
              <a:avLst/>
              <a:gdLst/>
              <a:ahLst/>
              <a:cxnLst/>
              <a:rect l="l" t="t" r="r" b="b"/>
              <a:pathLst>
                <a:path w="15079" h="29460" extrusionOk="0">
                  <a:moveTo>
                    <a:pt x="15078" y="1"/>
                  </a:moveTo>
                  <a:lnTo>
                    <a:pt x="15078" y="1"/>
                  </a:lnTo>
                  <a:cubicBezTo>
                    <a:pt x="14956" y="18"/>
                    <a:pt x="14834" y="53"/>
                    <a:pt x="14695" y="88"/>
                  </a:cubicBezTo>
                  <a:cubicBezTo>
                    <a:pt x="11121" y="2546"/>
                    <a:pt x="8698" y="6572"/>
                    <a:pt x="8420" y="10843"/>
                  </a:cubicBezTo>
                  <a:cubicBezTo>
                    <a:pt x="8385" y="11139"/>
                    <a:pt x="8385" y="11435"/>
                    <a:pt x="8367" y="11732"/>
                  </a:cubicBezTo>
                  <a:cubicBezTo>
                    <a:pt x="8367" y="12516"/>
                    <a:pt x="8280" y="13283"/>
                    <a:pt x="8123" y="14033"/>
                  </a:cubicBezTo>
                  <a:cubicBezTo>
                    <a:pt x="7670" y="15741"/>
                    <a:pt x="6398" y="17118"/>
                    <a:pt x="5212" y="18251"/>
                  </a:cubicBezTo>
                  <a:cubicBezTo>
                    <a:pt x="4968" y="18478"/>
                    <a:pt x="4724" y="18704"/>
                    <a:pt x="4480" y="18913"/>
                  </a:cubicBezTo>
                  <a:cubicBezTo>
                    <a:pt x="3434" y="19872"/>
                    <a:pt x="2371" y="20848"/>
                    <a:pt x="1604" y="22051"/>
                  </a:cubicBezTo>
                  <a:cubicBezTo>
                    <a:pt x="227" y="24265"/>
                    <a:pt x="0" y="27036"/>
                    <a:pt x="1011" y="29459"/>
                  </a:cubicBezTo>
                  <a:lnTo>
                    <a:pt x="1046" y="29459"/>
                  </a:lnTo>
                  <a:cubicBezTo>
                    <a:pt x="1064" y="29390"/>
                    <a:pt x="1081" y="29320"/>
                    <a:pt x="1081" y="29250"/>
                  </a:cubicBezTo>
                  <a:cubicBezTo>
                    <a:pt x="157" y="26897"/>
                    <a:pt x="384" y="24247"/>
                    <a:pt x="1726" y="22121"/>
                  </a:cubicBezTo>
                  <a:cubicBezTo>
                    <a:pt x="2475" y="20935"/>
                    <a:pt x="3539" y="19959"/>
                    <a:pt x="4567" y="19018"/>
                  </a:cubicBezTo>
                  <a:cubicBezTo>
                    <a:pt x="4829" y="18791"/>
                    <a:pt x="5073" y="18565"/>
                    <a:pt x="5317" y="18338"/>
                  </a:cubicBezTo>
                  <a:cubicBezTo>
                    <a:pt x="6502" y="17205"/>
                    <a:pt x="7792" y="15811"/>
                    <a:pt x="8245" y="14068"/>
                  </a:cubicBezTo>
                  <a:cubicBezTo>
                    <a:pt x="8420" y="13301"/>
                    <a:pt x="8507" y="12516"/>
                    <a:pt x="8507" y="11749"/>
                  </a:cubicBezTo>
                  <a:cubicBezTo>
                    <a:pt x="8524" y="11453"/>
                    <a:pt x="8524" y="11139"/>
                    <a:pt x="8559" y="10860"/>
                  </a:cubicBezTo>
                  <a:cubicBezTo>
                    <a:pt x="8855" y="6520"/>
                    <a:pt x="11365" y="2406"/>
                    <a:pt x="15078" y="1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6" name="Google Shape;3306;p37"/>
            <p:cNvSpPr/>
            <p:nvPr/>
          </p:nvSpPr>
          <p:spPr>
            <a:xfrm>
              <a:off x="2434875" y="2529125"/>
              <a:ext cx="209650" cy="783975"/>
            </a:xfrm>
            <a:custGeom>
              <a:avLst/>
              <a:gdLst/>
              <a:ahLst/>
              <a:cxnLst/>
              <a:rect l="l" t="t" r="r" b="b"/>
              <a:pathLst>
                <a:path w="8386" h="31359" extrusionOk="0">
                  <a:moveTo>
                    <a:pt x="8159" y="0"/>
                  </a:moveTo>
                  <a:cubicBezTo>
                    <a:pt x="6084" y="1464"/>
                    <a:pt x="4376" y="3382"/>
                    <a:pt x="3138" y="5596"/>
                  </a:cubicBezTo>
                  <a:cubicBezTo>
                    <a:pt x="1587" y="8332"/>
                    <a:pt x="960" y="11470"/>
                    <a:pt x="1326" y="14590"/>
                  </a:cubicBezTo>
                  <a:cubicBezTo>
                    <a:pt x="1448" y="15514"/>
                    <a:pt x="1657" y="16473"/>
                    <a:pt x="1883" y="17379"/>
                  </a:cubicBezTo>
                  <a:cubicBezTo>
                    <a:pt x="2319" y="19296"/>
                    <a:pt x="2772" y="21284"/>
                    <a:pt x="2319" y="23201"/>
                  </a:cubicBezTo>
                  <a:cubicBezTo>
                    <a:pt x="2075" y="24107"/>
                    <a:pt x="1726" y="25014"/>
                    <a:pt x="1273" y="25851"/>
                  </a:cubicBezTo>
                  <a:cubicBezTo>
                    <a:pt x="820" y="26757"/>
                    <a:pt x="367" y="27716"/>
                    <a:pt x="175" y="28727"/>
                  </a:cubicBezTo>
                  <a:cubicBezTo>
                    <a:pt x="1" y="29581"/>
                    <a:pt x="18" y="30487"/>
                    <a:pt x="227" y="31341"/>
                  </a:cubicBezTo>
                  <a:cubicBezTo>
                    <a:pt x="280" y="31341"/>
                    <a:pt x="315" y="31359"/>
                    <a:pt x="367" y="31359"/>
                  </a:cubicBezTo>
                  <a:cubicBezTo>
                    <a:pt x="158" y="30505"/>
                    <a:pt x="123" y="29598"/>
                    <a:pt x="297" y="28744"/>
                  </a:cubicBezTo>
                  <a:cubicBezTo>
                    <a:pt x="489" y="27751"/>
                    <a:pt x="960" y="26809"/>
                    <a:pt x="1395" y="25903"/>
                  </a:cubicBezTo>
                  <a:cubicBezTo>
                    <a:pt x="1831" y="25049"/>
                    <a:pt x="2197" y="24142"/>
                    <a:pt x="2459" y="23218"/>
                  </a:cubicBezTo>
                  <a:cubicBezTo>
                    <a:pt x="2912" y="21266"/>
                    <a:pt x="2459" y="19279"/>
                    <a:pt x="2023" y="17344"/>
                  </a:cubicBezTo>
                  <a:cubicBezTo>
                    <a:pt x="1796" y="16438"/>
                    <a:pt x="1587" y="15496"/>
                    <a:pt x="1465" y="14555"/>
                  </a:cubicBezTo>
                  <a:cubicBezTo>
                    <a:pt x="1099" y="11470"/>
                    <a:pt x="1726" y="8350"/>
                    <a:pt x="3243" y="5648"/>
                  </a:cubicBezTo>
                  <a:cubicBezTo>
                    <a:pt x="4515" y="3399"/>
                    <a:pt x="6259" y="1464"/>
                    <a:pt x="8385" y="0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7" name="Google Shape;3307;p37"/>
            <p:cNvSpPr/>
            <p:nvPr/>
          </p:nvSpPr>
          <p:spPr>
            <a:xfrm>
              <a:off x="2482825" y="2529125"/>
              <a:ext cx="178700" cy="790075"/>
            </a:xfrm>
            <a:custGeom>
              <a:avLst/>
              <a:gdLst/>
              <a:ahLst/>
              <a:cxnLst/>
              <a:rect l="l" t="t" r="r" b="b"/>
              <a:pathLst>
                <a:path w="7148" h="31603" extrusionOk="0">
                  <a:moveTo>
                    <a:pt x="6938" y="0"/>
                  </a:moveTo>
                  <a:cubicBezTo>
                    <a:pt x="4707" y="1499"/>
                    <a:pt x="2824" y="3818"/>
                    <a:pt x="1517" y="6694"/>
                  </a:cubicBezTo>
                  <a:cubicBezTo>
                    <a:pt x="419" y="9134"/>
                    <a:pt x="0" y="11400"/>
                    <a:pt x="279" y="13422"/>
                  </a:cubicBezTo>
                  <a:cubicBezTo>
                    <a:pt x="506" y="15200"/>
                    <a:pt x="1290" y="16856"/>
                    <a:pt x="2040" y="18460"/>
                  </a:cubicBezTo>
                  <a:cubicBezTo>
                    <a:pt x="2667" y="19837"/>
                    <a:pt x="3330" y="21249"/>
                    <a:pt x="3661" y="22730"/>
                  </a:cubicBezTo>
                  <a:cubicBezTo>
                    <a:pt x="4323" y="25711"/>
                    <a:pt x="3591" y="28814"/>
                    <a:pt x="2597" y="31603"/>
                  </a:cubicBezTo>
                  <a:lnTo>
                    <a:pt x="2737" y="31603"/>
                  </a:lnTo>
                  <a:cubicBezTo>
                    <a:pt x="3731" y="28814"/>
                    <a:pt x="4445" y="25694"/>
                    <a:pt x="3783" y="22696"/>
                  </a:cubicBezTo>
                  <a:cubicBezTo>
                    <a:pt x="3452" y="21196"/>
                    <a:pt x="2789" y="19784"/>
                    <a:pt x="2144" y="18407"/>
                  </a:cubicBezTo>
                  <a:cubicBezTo>
                    <a:pt x="1395" y="16804"/>
                    <a:pt x="628" y="15148"/>
                    <a:pt x="384" y="13405"/>
                  </a:cubicBezTo>
                  <a:cubicBezTo>
                    <a:pt x="122" y="11418"/>
                    <a:pt x="541" y="9169"/>
                    <a:pt x="1621" y="6763"/>
                  </a:cubicBezTo>
                  <a:cubicBezTo>
                    <a:pt x="2946" y="3835"/>
                    <a:pt x="4864" y="1499"/>
                    <a:pt x="7147" y="18"/>
                  </a:cubicBezTo>
                  <a:cubicBezTo>
                    <a:pt x="7077" y="0"/>
                    <a:pt x="7008" y="0"/>
                    <a:pt x="6938" y="0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8" name="Google Shape;3308;p37"/>
            <p:cNvSpPr/>
            <p:nvPr/>
          </p:nvSpPr>
          <p:spPr>
            <a:xfrm>
              <a:off x="2623150" y="2533900"/>
              <a:ext cx="157775" cy="766125"/>
            </a:xfrm>
            <a:custGeom>
              <a:avLst/>
              <a:gdLst/>
              <a:ahLst/>
              <a:cxnLst/>
              <a:rect l="l" t="t" r="r" b="b"/>
              <a:pathLst>
                <a:path w="6311" h="30645" extrusionOk="0">
                  <a:moveTo>
                    <a:pt x="2824" y="1"/>
                  </a:moveTo>
                  <a:cubicBezTo>
                    <a:pt x="1464" y="1343"/>
                    <a:pt x="575" y="3086"/>
                    <a:pt x="262" y="4969"/>
                  </a:cubicBezTo>
                  <a:cubicBezTo>
                    <a:pt x="0" y="6660"/>
                    <a:pt x="192" y="8560"/>
                    <a:pt x="872" y="10616"/>
                  </a:cubicBezTo>
                  <a:cubicBezTo>
                    <a:pt x="1412" y="12150"/>
                    <a:pt x="2040" y="13632"/>
                    <a:pt x="2754" y="15079"/>
                  </a:cubicBezTo>
                  <a:cubicBezTo>
                    <a:pt x="2876" y="15358"/>
                    <a:pt x="3016" y="15619"/>
                    <a:pt x="3138" y="15881"/>
                  </a:cubicBezTo>
                  <a:cubicBezTo>
                    <a:pt x="4323" y="18426"/>
                    <a:pt x="5473" y="21180"/>
                    <a:pt x="5857" y="24056"/>
                  </a:cubicBezTo>
                  <a:cubicBezTo>
                    <a:pt x="6171" y="26461"/>
                    <a:pt x="5892" y="28745"/>
                    <a:pt x="5055" y="30645"/>
                  </a:cubicBezTo>
                  <a:lnTo>
                    <a:pt x="5229" y="30610"/>
                  </a:lnTo>
                  <a:cubicBezTo>
                    <a:pt x="6031" y="28693"/>
                    <a:pt x="6310" y="26427"/>
                    <a:pt x="5979" y="24038"/>
                  </a:cubicBezTo>
                  <a:cubicBezTo>
                    <a:pt x="5595" y="21145"/>
                    <a:pt x="4445" y="18391"/>
                    <a:pt x="3242" y="15828"/>
                  </a:cubicBezTo>
                  <a:lnTo>
                    <a:pt x="2876" y="15027"/>
                  </a:lnTo>
                  <a:cubicBezTo>
                    <a:pt x="2162" y="13580"/>
                    <a:pt x="1534" y="12098"/>
                    <a:pt x="994" y="10582"/>
                  </a:cubicBezTo>
                  <a:cubicBezTo>
                    <a:pt x="331" y="8542"/>
                    <a:pt x="122" y="6660"/>
                    <a:pt x="401" y="5004"/>
                  </a:cubicBezTo>
                  <a:cubicBezTo>
                    <a:pt x="697" y="3104"/>
                    <a:pt x="1621" y="1360"/>
                    <a:pt x="2998" y="36"/>
                  </a:cubicBezTo>
                  <a:cubicBezTo>
                    <a:pt x="2946" y="18"/>
                    <a:pt x="2876" y="1"/>
                    <a:pt x="2824" y="1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9" name="Google Shape;3309;p37"/>
            <p:cNvSpPr/>
            <p:nvPr/>
          </p:nvSpPr>
          <p:spPr>
            <a:xfrm>
              <a:off x="2644925" y="2537825"/>
              <a:ext cx="202225" cy="739550"/>
            </a:xfrm>
            <a:custGeom>
              <a:avLst/>
              <a:gdLst/>
              <a:ahLst/>
              <a:cxnLst/>
              <a:rect l="l" t="t" r="r" b="b"/>
              <a:pathLst>
                <a:path w="8089" h="29582" extrusionOk="0">
                  <a:moveTo>
                    <a:pt x="2685" y="1"/>
                  </a:moveTo>
                  <a:cubicBezTo>
                    <a:pt x="1796" y="1151"/>
                    <a:pt x="1081" y="2424"/>
                    <a:pt x="593" y="3801"/>
                  </a:cubicBezTo>
                  <a:cubicBezTo>
                    <a:pt x="210" y="4777"/>
                    <a:pt x="1" y="5823"/>
                    <a:pt x="1" y="6869"/>
                  </a:cubicBezTo>
                  <a:cubicBezTo>
                    <a:pt x="53" y="8594"/>
                    <a:pt x="785" y="10355"/>
                    <a:pt x="2336" y="12429"/>
                  </a:cubicBezTo>
                  <a:cubicBezTo>
                    <a:pt x="2720" y="12970"/>
                    <a:pt x="3138" y="13492"/>
                    <a:pt x="3539" y="13981"/>
                  </a:cubicBezTo>
                  <a:cubicBezTo>
                    <a:pt x="4393" y="15044"/>
                    <a:pt x="5282" y="16142"/>
                    <a:pt x="5945" y="17345"/>
                  </a:cubicBezTo>
                  <a:cubicBezTo>
                    <a:pt x="6781" y="18948"/>
                    <a:pt x="7357" y="20674"/>
                    <a:pt x="7601" y="22470"/>
                  </a:cubicBezTo>
                  <a:cubicBezTo>
                    <a:pt x="7967" y="24823"/>
                    <a:pt x="7932" y="27228"/>
                    <a:pt x="7513" y="29581"/>
                  </a:cubicBezTo>
                  <a:lnTo>
                    <a:pt x="7670" y="29529"/>
                  </a:lnTo>
                  <a:cubicBezTo>
                    <a:pt x="8071" y="27193"/>
                    <a:pt x="8089" y="24805"/>
                    <a:pt x="7740" y="22452"/>
                  </a:cubicBezTo>
                  <a:cubicBezTo>
                    <a:pt x="7479" y="20657"/>
                    <a:pt x="6921" y="18896"/>
                    <a:pt x="6067" y="17292"/>
                  </a:cubicBezTo>
                  <a:cubicBezTo>
                    <a:pt x="5387" y="16072"/>
                    <a:pt x="4498" y="14974"/>
                    <a:pt x="3644" y="13911"/>
                  </a:cubicBezTo>
                  <a:cubicBezTo>
                    <a:pt x="3243" y="13405"/>
                    <a:pt x="2824" y="12882"/>
                    <a:pt x="2424" y="12359"/>
                  </a:cubicBezTo>
                  <a:cubicBezTo>
                    <a:pt x="907" y="10303"/>
                    <a:pt x="175" y="8559"/>
                    <a:pt x="140" y="6869"/>
                  </a:cubicBezTo>
                  <a:cubicBezTo>
                    <a:pt x="140" y="5823"/>
                    <a:pt x="332" y="4794"/>
                    <a:pt x="715" y="3836"/>
                  </a:cubicBezTo>
                  <a:cubicBezTo>
                    <a:pt x="1203" y="2459"/>
                    <a:pt x="1918" y="1186"/>
                    <a:pt x="2824" y="36"/>
                  </a:cubicBezTo>
                  <a:lnTo>
                    <a:pt x="2685" y="1"/>
                  </a:ln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0" name="Google Shape;3310;p37"/>
            <p:cNvSpPr/>
            <p:nvPr/>
          </p:nvSpPr>
          <p:spPr>
            <a:xfrm>
              <a:off x="2682400" y="2546550"/>
              <a:ext cx="210500" cy="436225"/>
            </a:xfrm>
            <a:custGeom>
              <a:avLst/>
              <a:gdLst/>
              <a:ahLst/>
              <a:cxnLst/>
              <a:rect l="l" t="t" r="r" b="b"/>
              <a:pathLst>
                <a:path w="8420" h="17449" extrusionOk="0">
                  <a:moveTo>
                    <a:pt x="2302" y="0"/>
                  </a:moveTo>
                  <a:cubicBezTo>
                    <a:pt x="53" y="3312"/>
                    <a:pt x="1" y="7635"/>
                    <a:pt x="2180" y="10999"/>
                  </a:cubicBezTo>
                  <a:cubicBezTo>
                    <a:pt x="3156" y="12499"/>
                    <a:pt x="4533" y="13736"/>
                    <a:pt x="5840" y="14921"/>
                  </a:cubicBezTo>
                  <a:cubicBezTo>
                    <a:pt x="6747" y="15706"/>
                    <a:pt x="7618" y="16543"/>
                    <a:pt x="8420" y="17449"/>
                  </a:cubicBezTo>
                  <a:cubicBezTo>
                    <a:pt x="8403" y="17362"/>
                    <a:pt x="8385" y="17275"/>
                    <a:pt x="8368" y="17188"/>
                  </a:cubicBezTo>
                  <a:cubicBezTo>
                    <a:pt x="7618" y="16351"/>
                    <a:pt x="6764" y="15566"/>
                    <a:pt x="5927" y="14817"/>
                  </a:cubicBezTo>
                  <a:cubicBezTo>
                    <a:pt x="4620" y="13632"/>
                    <a:pt x="3260" y="12411"/>
                    <a:pt x="2302" y="10912"/>
                  </a:cubicBezTo>
                  <a:cubicBezTo>
                    <a:pt x="1081" y="9030"/>
                    <a:pt x="541" y="6764"/>
                    <a:pt x="768" y="4532"/>
                  </a:cubicBezTo>
                  <a:cubicBezTo>
                    <a:pt x="959" y="2929"/>
                    <a:pt x="1517" y="1377"/>
                    <a:pt x="2424" y="35"/>
                  </a:cubicBezTo>
                  <a:lnTo>
                    <a:pt x="2302" y="0"/>
                  </a:ln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1" name="Google Shape;3311;p37"/>
            <p:cNvSpPr/>
            <p:nvPr/>
          </p:nvSpPr>
          <p:spPr>
            <a:xfrm>
              <a:off x="2966100" y="3116975"/>
              <a:ext cx="17025" cy="84575"/>
            </a:xfrm>
            <a:custGeom>
              <a:avLst/>
              <a:gdLst/>
              <a:ahLst/>
              <a:cxnLst/>
              <a:rect l="l" t="t" r="r" b="b"/>
              <a:pathLst>
                <a:path w="681" h="3383" extrusionOk="0">
                  <a:moveTo>
                    <a:pt x="0" y="1"/>
                  </a:moveTo>
                  <a:lnTo>
                    <a:pt x="0" y="1"/>
                  </a:lnTo>
                  <a:cubicBezTo>
                    <a:pt x="332" y="1099"/>
                    <a:pt x="506" y="2232"/>
                    <a:pt x="558" y="3382"/>
                  </a:cubicBezTo>
                  <a:cubicBezTo>
                    <a:pt x="628" y="3243"/>
                    <a:pt x="663" y="3121"/>
                    <a:pt x="680" y="2982"/>
                  </a:cubicBezTo>
                  <a:cubicBezTo>
                    <a:pt x="611" y="2180"/>
                    <a:pt x="489" y="1360"/>
                    <a:pt x="297" y="576"/>
                  </a:cubicBezTo>
                  <a:cubicBezTo>
                    <a:pt x="210" y="384"/>
                    <a:pt x="122" y="175"/>
                    <a:pt x="0" y="1"/>
                  </a:cubicBezTo>
                  <a:close/>
                </a:path>
              </a:pathLst>
            </a:custGeom>
            <a:solidFill>
              <a:srgbClr val="5B3C3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2" name="Google Shape;3312;p37"/>
            <p:cNvSpPr/>
            <p:nvPr/>
          </p:nvSpPr>
          <p:spPr>
            <a:xfrm>
              <a:off x="2753000" y="2561800"/>
              <a:ext cx="138175" cy="258450"/>
            </a:xfrm>
            <a:custGeom>
              <a:avLst/>
              <a:gdLst/>
              <a:ahLst/>
              <a:cxnLst/>
              <a:rect l="l" t="t" r="r" b="b"/>
              <a:pathLst>
                <a:path w="5527" h="10338" extrusionOk="0">
                  <a:moveTo>
                    <a:pt x="907" y="0"/>
                  </a:moveTo>
                  <a:cubicBezTo>
                    <a:pt x="210" y="1447"/>
                    <a:pt x="1" y="2894"/>
                    <a:pt x="314" y="4149"/>
                  </a:cubicBezTo>
                  <a:cubicBezTo>
                    <a:pt x="558" y="5003"/>
                    <a:pt x="959" y="5805"/>
                    <a:pt x="1517" y="6520"/>
                  </a:cubicBezTo>
                  <a:cubicBezTo>
                    <a:pt x="2249" y="7531"/>
                    <a:pt x="3121" y="8437"/>
                    <a:pt x="4097" y="9222"/>
                  </a:cubicBezTo>
                  <a:cubicBezTo>
                    <a:pt x="4306" y="9396"/>
                    <a:pt x="4533" y="9570"/>
                    <a:pt x="4742" y="9727"/>
                  </a:cubicBezTo>
                  <a:cubicBezTo>
                    <a:pt x="5003" y="9936"/>
                    <a:pt x="5265" y="10128"/>
                    <a:pt x="5526" y="10337"/>
                  </a:cubicBezTo>
                  <a:lnTo>
                    <a:pt x="5526" y="10163"/>
                  </a:lnTo>
                  <a:cubicBezTo>
                    <a:pt x="5300" y="9971"/>
                    <a:pt x="5056" y="9797"/>
                    <a:pt x="4829" y="9622"/>
                  </a:cubicBezTo>
                  <a:cubicBezTo>
                    <a:pt x="4620" y="9466"/>
                    <a:pt x="4393" y="9291"/>
                    <a:pt x="4184" y="9117"/>
                  </a:cubicBezTo>
                  <a:cubicBezTo>
                    <a:pt x="3208" y="8350"/>
                    <a:pt x="2354" y="7444"/>
                    <a:pt x="1622" y="6450"/>
                  </a:cubicBezTo>
                  <a:cubicBezTo>
                    <a:pt x="1081" y="5753"/>
                    <a:pt x="680" y="4951"/>
                    <a:pt x="436" y="4114"/>
                  </a:cubicBezTo>
                  <a:cubicBezTo>
                    <a:pt x="140" y="2894"/>
                    <a:pt x="332" y="1500"/>
                    <a:pt x="1012" y="70"/>
                  </a:cubicBezTo>
                  <a:lnTo>
                    <a:pt x="907" y="0"/>
                  </a:lnTo>
                  <a:close/>
                </a:path>
              </a:pathLst>
            </a:custGeom>
            <a:solidFill>
              <a:srgbClr val="5B3C3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3" name="Google Shape;3313;p37"/>
            <p:cNvSpPr/>
            <p:nvPr/>
          </p:nvSpPr>
          <p:spPr>
            <a:xfrm>
              <a:off x="2356450" y="2678150"/>
              <a:ext cx="509875" cy="303100"/>
            </a:xfrm>
            <a:custGeom>
              <a:avLst/>
              <a:gdLst/>
              <a:ahLst/>
              <a:cxnLst/>
              <a:rect l="l" t="t" r="r" b="b"/>
              <a:pathLst>
                <a:path w="20395" h="12124" extrusionOk="0">
                  <a:moveTo>
                    <a:pt x="3852" y="1"/>
                  </a:moveTo>
                  <a:cubicBezTo>
                    <a:pt x="3452" y="18"/>
                    <a:pt x="3051" y="35"/>
                    <a:pt x="2667" y="88"/>
                  </a:cubicBezTo>
                  <a:cubicBezTo>
                    <a:pt x="2615" y="105"/>
                    <a:pt x="2563" y="105"/>
                    <a:pt x="2510" y="105"/>
                  </a:cubicBezTo>
                  <a:cubicBezTo>
                    <a:pt x="2214" y="157"/>
                    <a:pt x="1900" y="210"/>
                    <a:pt x="1604" y="297"/>
                  </a:cubicBezTo>
                  <a:cubicBezTo>
                    <a:pt x="941" y="1465"/>
                    <a:pt x="401" y="2702"/>
                    <a:pt x="0" y="3992"/>
                  </a:cubicBezTo>
                  <a:cubicBezTo>
                    <a:pt x="244" y="4759"/>
                    <a:pt x="593" y="5509"/>
                    <a:pt x="1011" y="6189"/>
                  </a:cubicBezTo>
                  <a:cubicBezTo>
                    <a:pt x="1046" y="6258"/>
                    <a:pt x="1081" y="6311"/>
                    <a:pt x="1116" y="6363"/>
                  </a:cubicBezTo>
                  <a:cubicBezTo>
                    <a:pt x="1499" y="6973"/>
                    <a:pt x="1935" y="7531"/>
                    <a:pt x="2423" y="8036"/>
                  </a:cubicBezTo>
                  <a:cubicBezTo>
                    <a:pt x="2458" y="8071"/>
                    <a:pt x="2493" y="8106"/>
                    <a:pt x="2528" y="8141"/>
                  </a:cubicBezTo>
                  <a:cubicBezTo>
                    <a:pt x="2545" y="8158"/>
                    <a:pt x="2563" y="8193"/>
                    <a:pt x="2580" y="8211"/>
                  </a:cubicBezTo>
                  <a:cubicBezTo>
                    <a:pt x="3330" y="8978"/>
                    <a:pt x="4184" y="9657"/>
                    <a:pt x="5125" y="10198"/>
                  </a:cubicBezTo>
                  <a:cubicBezTo>
                    <a:pt x="5177" y="10233"/>
                    <a:pt x="5212" y="10250"/>
                    <a:pt x="5264" y="10285"/>
                  </a:cubicBezTo>
                  <a:cubicBezTo>
                    <a:pt x="5317" y="10320"/>
                    <a:pt x="5369" y="10337"/>
                    <a:pt x="5439" y="10372"/>
                  </a:cubicBezTo>
                  <a:cubicBezTo>
                    <a:pt x="5892" y="10616"/>
                    <a:pt x="6380" y="10843"/>
                    <a:pt x="6868" y="11035"/>
                  </a:cubicBezTo>
                  <a:lnTo>
                    <a:pt x="7025" y="11104"/>
                  </a:lnTo>
                  <a:cubicBezTo>
                    <a:pt x="8887" y="11822"/>
                    <a:pt x="10902" y="12124"/>
                    <a:pt x="12923" y="12124"/>
                  </a:cubicBezTo>
                  <a:cubicBezTo>
                    <a:pt x="13456" y="12124"/>
                    <a:pt x="13989" y="12103"/>
                    <a:pt x="14520" y="12063"/>
                  </a:cubicBezTo>
                  <a:lnTo>
                    <a:pt x="14660" y="12063"/>
                  </a:lnTo>
                  <a:cubicBezTo>
                    <a:pt x="15183" y="12011"/>
                    <a:pt x="15706" y="11958"/>
                    <a:pt x="16229" y="11871"/>
                  </a:cubicBezTo>
                  <a:cubicBezTo>
                    <a:pt x="16542" y="11819"/>
                    <a:pt x="16874" y="11767"/>
                    <a:pt x="17187" y="11697"/>
                  </a:cubicBezTo>
                  <a:cubicBezTo>
                    <a:pt x="17222" y="11679"/>
                    <a:pt x="17257" y="11679"/>
                    <a:pt x="17309" y="11662"/>
                  </a:cubicBezTo>
                  <a:cubicBezTo>
                    <a:pt x="18181" y="11488"/>
                    <a:pt x="19035" y="11191"/>
                    <a:pt x="19837" y="10790"/>
                  </a:cubicBezTo>
                  <a:lnTo>
                    <a:pt x="19959" y="10721"/>
                  </a:lnTo>
                  <a:cubicBezTo>
                    <a:pt x="19994" y="10703"/>
                    <a:pt x="20029" y="10686"/>
                    <a:pt x="20064" y="10668"/>
                  </a:cubicBezTo>
                  <a:cubicBezTo>
                    <a:pt x="20168" y="10616"/>
                    <a:pt x="20273" y="10546"/>
                    <a:pt x="20360" y="10494"/>
                  </a:cubicBezTo>
                  <a:cubicBezTo>
                    <a:pt x="20186" y="8908"/>
                    <a:pt x="20377" y="7339"/>
                    <a:pt x="20395" y="5701"/>
                  </a:cubicBezTo>
                  <a:cubicBezTo>
                    <a:pt x="19628" y="5090"/>
                    <a:pt x="18808" y="4550"/>
                    <a:pt x="17937" y="4097"/>
                  </a:cubicBezTo>
                  <a:cubicBezTo>
                    <a:pt x="16525" y="3347"/>
                    <a:pt x="15061" y="2685"/>
                    <a:pt x="13579" y="2145"/>
                  </a:cubicBezTo>
                  <a:cubicBezTo>
                    <a:pt x="13527" y="2127"/>
                    <a:pt x="13475" y="2110"/>
                    <a:pt x="13440" y="2092"/>
                  </a:cubicBezTo>
                  <a:cubicBezTo>
                    <a:pt x="12760" y="1848"/>
                    <a:pt x="12097" y="1639"/>
                    <a:pt x="11418" y="1412"/>
                  </a:cubicBezTo>
                  <a:cubicBezTo>
                    <a:pt x="11383" y="1395"/>
                    <a:pt x="11330" y="1378"/>
                    <a:pt x="11296" y="1378"/>
                  </a:cubicBezTo>
                  <a:lnTo>
                    <a:pt x="10755" y="1221"/>
                  </a:lnTo>
                  <a:lnTo>
                    <a:pt x="10633" y="1186"/>
                  </a:lnTo>
                  <a:cubicBezTo>
                    <a:pt x="9797" y="942"/>
                    <a:pt x="8977" y="733"/>
                    <a:pt x="8123" y="541"/>
                  </a:cubicBezTo>
                  <a:cubicBezTo>
                    <a:pt x="7705" y="454"/>
                    <a:pt x="7286" y="349"/>
                    <a:pt x="6851" y="279"/>
                  </a:cubicBezTo>
                  <a:cubicBezTo>
                    <a:pt x="6798" y="279"/>
                    <a:pt x="6763" y="262"/>
                    <a:pt x="6711" y="262"/>
                  </a:cubicBezTo>
                  <a:cubicBezTo>
                    <a:pt x="6519" y="227"/>
                    <a:pt x="6310" y="192"/>
                    <a:pt x="6101" y="157"/>
                  </a:cubicBezTo>
                  <a:cubicBezTo>
                    <a:pt x="6049" y="140"/>
                    <a:pt x="6014" y="140"/>
                    <a:pt x="5979" y="140"/>
                  </a:cubicBezTo>
                  <a:cubicBezTo>
                    <a:pt x="5369" y="53"/>
                    <a:pt x="4741" y="1"/>
                    <a:pt x="4131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4" name="Google Shape;3314;p37"/>
            <p:cNvSpPr/>
            <p:nvPr/>
          </p:nvSpPr>
          <p:spPr>
            <a:xfrm>
              <a:off x="2298125" y="2413825"/>
              <a:ext cx="670625" cy="526600"/>
            </a:xfrm>
            <a:custGeom>
              <a:avLst/>
              <a:gdLst/>
              <a:ahLst/>
              <a:cxnLst/>
              <a:rect l="l" t="t" r="r" b="b"/>
              <a:pathLst>
                <a:path w="26825" h="21064" extrusionOk="0">
                  <a:moveTo>
                    <a:pt x="14833" y="0"/>
                  </a:moveTo>
                  <a:cubicBezTo>
                    <a:pt x="14197" y="0"/>
                    <a:pt x="13495" y="188"/>
                    <a:pt x="13036" y="864"/>
                  </a:cubicBezTo>
                  <a:cubicBezTo>
                    <a:pt x="13036" y="864"/>
                    <a:pt x="12755" y="773"/>
                    <a:pt x="12247" y="773"/>
                  </a:cubicBezTo>
                  <a:cubicBezTo>
                    <a:pt x="11254" y="773"/>
                    <a:pt x="9393" y="1124"/>
                    <a:pt x="7074" y="3200"/>
                  </a:cubicBezTo>
                  <a:cubicBezTo>
                    <a:pt x="4216" y="5763"/>
                    <a:pt x="3693" y="7070"/>
                    <a:pt x="2891" y="8883"/>
                  </a:cubicBezTo>
                  <a:cubicBezTo>
                    <a:pt x="2891" y="8883"/>
                    <a:pt x="2681" y="8843"/>
                    <a:pt x="2394" y="8843"/>
                  </a:cubicBezTo>
                  <a:cubicBezTo>
                    <a:pt x="1539" y="8843"/>
                    <a:pt x="0" y="9194"/>
                    <a:pt x="1252" y="11985"/>
                  </a:cubicBezTo>
                  <a:cubicBezTo>
                    <a:pt x="2926" y="15733"/>
                    <a:pt x="5976" y="18208"/>
                    <a:pt x="11258" y="19795"/>
                  </a:cubicBezTo>
                  <a:cubicBezTo>
                    <a:pt x="13921" y="20602"/>
                    <a:pt x="16673" y="21064"/>
                    <a:pt x="19107" y="21064"/>
                  </a:cubicBezTo>
                  <a:cubicBezTo>
                    <a:pt x="21245" y="21064"/>
                    <a:pt x="23136" y="20707"/>
                    <a:pt x="24506" y="19917"/>
                  </a:cubicBezTo>
                  <a:cubicBezTo>
                    <a:pt x="24924" y="19690"/>
                    <a:pt x="24994" y="19132"/>
                    <a:pt x="24663" y="18801"/>
                  </a:cubicBezTo>
                  <a:lnTo>
                    <a:pt x="24645" y="18784"/>
                  </a:lnTo>
                  <a:cubicBezTo>
                    <a:pt x="24645" y="18784"/>
                    <a:pt x="25360" y="16204"/>
                    <a:pt x="24732" y="15785"/>
                  </a:cubicBezTo>
                  <a:cubicBezTo>
                    <a:pt x="24732" y="15785"/>
                    <a:pt x="26824" y="6948"/>
                    <a:pt x="21403" y="2677"/>
                  </a:cubicBezTo>
                  <a:cubicBezTo>
                    <a:pt x="21403" y="2677"/>
                    <a:pt x="19803" y="240"/>
                    <a:pt x="17005" y="240"/>
                  </a:cubicBezTo>
                  <a:cubicBezTo>
                    <a:pt x="16782" y="240"/>
                    <a:pt x="16551" y="256"/>
                    <a:pt x="16313" y="289"/>
                  </a:cubicBezTo>
                  <a:cubicBezTo>
                    <a:pt x="16313" y="289"/>
                    <a:pt x="15623" y="0"/>
                    <a:pt x="1483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5" name="Google Shape;3315;p37"/>
            <p:cNvSpPr/>
            <p:nvPr/>
          </p:nvSpPr>
          <p:spPr>
            <a:xfrm>
              <a:off x="2370375" y="2635875"/>
              <a:ext cx="104625" cy="158225"/>
            </a:xfrm>
            <a:custGeom>
              <a:avLst/>
              <a:gdLst/>
              <a:ahLst/>
              <a:cxnLst/>
              <a:rect l="l" t="t" r="r" b="b"/>
              <a:pathLst>
                <a:path w="4185" h="6329" fill="none" extrusionOk="0">
                  <a:moveTo>
                    <a:pt x="1" y="1"/>
                  </a:moveTo>
                  <a:cubicBezTo>
                    <a:pt x="1" y="36"/>
                    <a:pt x="315" y="4271"/>
                    <a:pt x="4184" y="6328"/>
                  </a:cubicBezTo>
                </a:path>
              </a:pathLst>
            </a:custGeom>
            <a:noFill/>
            <a:ln w="3050" cap="rnd" cmpd="sng">
              <a:solidFill>
                <a:srgbClr val="3F232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6" name="Google Shape;3316;p37"/>
            <p:cNvSpPr/>
            <p:nvPr/>
          </p:nvSpPr>
          <p:spPr>
            <a:xfrm>
              <a:off x="2468425" y="2774025"/>
              <a:ext cx="105500" cy="87625"/>
            </a:xfrm>
            <a:custGeom>
              <a:avLst/>
              <a:gdLst/>
              <a:ahLst/>
              <a:cxnLst/>
              <a:rect l="l" t="t" r="r" b="b"/>
              <a:pathLst>
                <a:path w="4220" h="3505" fill="none" extrusionOk="0">
                  <a:moveTo>
                    <a:pt x="472" y="558"/>
                  </a:moveTo>
                  <a:lnTo>
                    <a:pt x="175" y="1203"/>
                  </a:lnTo>
                  <a:cubicBezTo>
                    <a:pt x="1" y="1569"/>
                    <a:pt x="158" y="2005"/>
                    <a:pt x="524" y="2197"/>
                  </a:cubicBezTo>
                  <a:lnTo>
                    <a:pt x="2651" y="3295"/>
                  </a:lnTo>
                  <a:cubicBezTo>
                    <a:pt x="3034" y="3504"/>
                    <a:pt x="3487" y="3347"/>
                    <a:pt x="3696" y="2981"/>
                  </a:cubicBezTo>
                  <a:lnTo>
                    <a:pt x="4028" y="2319"/>
                  </a:lnTo>
                  <a:cubicBezTo>
                    <a:pt x="4219" y="1953"/>
                    <a:pt x="4080" y="1482"/>
                    <a:pt x="3696" y="1290"/>
                  </a:cubicBezTo>
                  <a:lnTo>
                    <a:pt x="1518" y="210"/>
                  </a:lnTo>
                  <a:cubicBezTo>
                    <a:pt x="1134" y="0"/>
                    <a:pt x="663" y="157"/>
                    <a:pt x="472" y="558"/>
                  </a:cubicBezTo>
                  <a:close/>
                </a:path>
              </a:pathLst>
            </a:custGeom>
            <a:noFill/>
            <a:ln w="3050" cap="rnd" cmpd="sng">
              <a:solidFill>
                <a:srgbClr val="3F232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7" name="Google Shape;3317;p37"/>
            <p:cNvSpPr/>
            <p:nvPr/>
          </p:nvSpPr>
          <p:spPr>
            <a:xfrm>
              <a:off x="2565625" y="2843750"/>
              <a:ext cx="310300" cy="81075"/>
            </a:xfrm>
            <a:custGeom>
              <a:avLst/>
              <a:gdLst/>
              <a:ahLst/>
              <a:cxnLst/>
              <a:rect l="l" t="t" r="r" b="b"/>
              <a:pathLst>
                <a:path w="12412" h="3243" fill="none" extrusionOk="0">
                  <a:moveTo>
                    <a:pt x="0" y="0"/>
                  </a:moveTo>
                  <a:cubicBezTo>
                    <a:pt x="0" y="0"/>
                    <a:pt x="5125" y="3243"/>
                    <a:pt x="12411" y="1064"/>
                  </a:cubicBezTo>
                </a:path>
              </a:pathLst>
            </a:custGeom>
            <a:noFill/>
            <a:ln w="3050" cap="rnd" cmpd="sng">
              <a:solidFill>
                <a:srgbClr val="3F232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8" name="Google Shape;3318;p37"/>
            <p:cNvSpPr/>
            <p:nvPr/>
          </p:nvSpPr>
          <p:spPr>
            <a:xfrm>
              <a:off x="2873725" y="2808450"/>
              <a:ext cx="42725" cy="85875"/>
            </a:xfrm>
            <a:custGeom>
              <a:avLst/>
              <a:gdLst/>
              <a:ahLst/>
              <a:cxnLst/>
              <a:rect l="l" t="t" r="r" b="b"/>
              <a:pathLst>
                <a:path w="1709" h="3435" fill="none" extrusionOk="0">
                  <a:moveTo>
                    <a:pt x="1708" y="0"/>
                  </a:moveTo>
                  <a:cubicBezTo>
                    <a:pt x="1708" y="0"/>
                    <a:pt x="366" y="157"/>
                    <a:pt x="261" y="872"/>
                  </a:cubicBezTo>
                  <a:cubicBezTo>
                    <a:pt x="174" y="1430"/>
                    <a:pt x="0" y="2999"/>
                    <a:pt x="227" y="3225"/>
                  </a:cubicBezTo>
                  <a:cubicBezTo>
                    <a:pt x="471" y="3434"/>
                    <a:pt x="1639" y="3016"/>
                    <a:pt x="1639" y="3016"/>
                  </a:cubicBezTo>
                </a:path>
              </a:pathLst>
            </a:custGeom>
            <a:noFill/>
            <a:ln w="3050" cap="rnd" cmpd="sng">
              <a:solidFill>
                <a:srgbClr val="3F232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9" name="Google Shape;3319;p37"/>
            <p:cNvSpPr/>
            <p:nvPr/>
          </p:nvSpPr>
          <p:spPr>
            <a:xfrm>
              <a:off x="2624875" y="2435850"/>
              <a:ext cx="104625" cy="227075"/>
            </a:xfrm>
            <a:custGeom>
              <a:avLst/>
              <a:gdLst/>
              <a:ahLst/>
              <a:cxnLst/>
              <a:rect l="l" t="t" r="r" b="b"/>
              <a:pathLst>
                <a:path w="4185" h="9083" fill="none" extrusionOk="0">
                  <a:moveTo>
                    <a:pt x="1" y="1"/>
                  </a:moveTo>
                  <a:cubicBezTo>
                    <a:pt x="2389" y="2459"/>
                    <a:pt x="3853" y="5666"/>
                    <a:pt x="4184" y="9082"/>
                  </a:cubicBezTo>
                </a:path>
              </a:pathLst>
            </a:custGeom>
            <a:noFill/>
            <a:ln w="3050" cap="rnd" cmpd="sng">
              <a:solidFill>
                <a:srgbClr val="3F232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0" name="Google Shape;3320;p37"/>
            <p:cNvSpPr/>
            <p:nvPr/>
          </p:nvSpPr>
          <p:spPr>
            <a:xfrm>
              <a:off x="2704625" y="2420600"/>
              <a:ext cx="84125" cy="242750"/>
            </a:xfrm>
            <a:custGeom>
              <a:avLst/>
              <a:gdLst/>
              <a:ahLst/>
              <a:cxnLst/>
              <a:rect l="l" t="t" r="r" b="b"/>
              <a:pathLst>
                <a:path w="3365" h="9710" fill="none" extrusionOk="0">
                  <a:moveTo>
                    <a:pt x="1" y="1"/>
                  </a:moveTo>
                  <a:cubicBezTo>
                    <a:pt x="1970" y="2650"/>
                    <a:pt x="3313" y="6415"/>
                    <a:pt x="3365" y="9710"/>
                  </a:cubicBezTo>
                </a:path>
              </a:pathLst>
            </a:custGeom>
            <a:noFill/>
            <a:ln w="3050" cap="rnd" cmpd="sng">
              <a:solidFill>
                <a:srgbClr val="3F232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1" name="Google Shape;3321;p37"/>
            <p:cNvSpPr/>
            <p:nvPr/>
          </p:nvSpPr>
          <p:spPr>
            <a:xfrm>
              <a:off x="2787000" y="2441100"/>
              <a:ext cx="57100" cy="226625"/>
            </a:xfrm>
            <a:custGeom>
              <a:avLst/>
              <a:gdLst/>
              <a:ahLst/>
              <a:cxnLst/>
              <a:rect l="l" t="t" r="r" b="b"/>
              <a:pathLst>
                <a:path w="2284" h="9065" fill="none" extrusionOk="0">
                  <a:moveTo>
                    <a:pt x="0" y="0"/>
                  </a:moveTo>
                  <a:cubicBezTo>
                    <a:pt x="1499" y="2772"/>
                    <a:pt x="2284" y="5892"/>
                    <a:pt x="2231" y="9064"/>
                  </a:cubicBezTo>
                </a:path>
              </a:pathLst>
            </a:custGeom>
            <a:noFill/>
            <a:ln w="3050" cap="rnd" cmpd="sng">
              <a:solidFill>
                <a:srgbClr val="3F232A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2" name="Google Shape;3322;p37"/>
            <p:cNvSpPr/>
            <p:nvPr/>
          </p:nvSpPr>
          <p:spPr>
            <a:xfrm>
              <a:off x="2429650" y="2515925"/>
              <a:ext cx="65825" cy="65125"/>
            </a:xfrm>
            <a:custGeom>
              <a:avLst/>
              <a:gdLst/>
              <a:ahLst/>
              <a:cxnLst/>
              <a:rect l="l" t="t" r="r" b="b"/>
              <a:pathLst>
                <a:path w="2633" h="2605" extrusionOk="0">
                  <a:moveTo>
                    <a:pt x="1821" y="0"/>
                  </a:moveTo>
                  <a:cubicBezTo>
                    <a:pt x="1795" y="0"/>
                    <a:pt x="1770" y="2"/>
                    <a:pt x="1744" y="5"/>
                  </a:cubicBezTo>
                  <a:cubicBezTo>
                    <a:pt x="1447" y="40"/>
                    <a:pt x="1151" y="284"/>
                    <a:pt x="959" y="511"/>
                  </a:cubicBezTo>
                  <a:cubicBezTo>
                    <a:pt x="646" y="842"/>
                    <a:pt x="402" y="1225"/>
                    <a:pt x="192" y="1626"/>
                  </a:cubicBezTo>
                  <a:cubicBezTo>
                    <a:pt x="175" y="1679"/>
                    <a:pt x="157" y="1713"/>
                    <a:pt x="123" y="1766"/>
                  </a:cubicBezTo>
                  <a:cubicBezTo>
                    <a:pt x="35" y="1923"/>
                    <a:pt x="1" y="2114"/>
                    <a:pt x="53" y="2306"/>
                  </a:cubicBezTo>
                  <a:cubicBezTo>
                    <a:pt x="135" y="2486"/>
                    <a:pt x="323" y="2604"/>
                    <a:pt x="533" y="2604"/>
                  </a:cubicBezTo>
                  <a:cubicBezTo>
                    <a:pt x="547" y="2604"/>
                    <a:pt x="561" y="2604"/>
                    <a:pt x="576" y="2602"/>
                  </a:cubicBezTo>
                  <a:cubicBezTo>
                    <a:pt x="1116" y="2550"/>
                    <a:pt x="1604" y="2289"/>
                    <a:pt x="1935" y="1870"/>
                  </a:cubicBezTo>
                  <a:cubicBezTo>
                    <a:pt x="2302" y="1469"/>
                    <a:pt x="2633" y="946"/>
                    <a:pt x="2406" y="406"/>
                  </a:cubicBezTo>
                  <a:cubicBezTo>
                    <a:pt x="2311" y="153"/>
                    <a:pt x="2073" y="0"/>
                    <a:pt x="182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3" name="Google Shape;3323;p37"/>
            <p:cNvSpPr/>
            <p:nvPr/>
          </p:nvSpPr>
          <p:spPr>
            <a:xfrm>
              <a:off x="2394800" y="2591425"/>
              <a:ext cx="35750" cy="34625"/>
            </a:xfrm>
            <a:custGeom>
              <a:avLst/>
              <a:gdLst/>
              <a:ahLst/>
              <a:cxnLst/>
              <a:rect l="l" t="t" r="r" b="b"/>
              <a:pathLst>
                <a:path w="1430" h="1385" extrusionOk="0">
                  <a:moveTo>
                    <a:pt x="674" y="0"/>
                  </a:moveTo>
                  <a:cubicBezTo>
                    <a:pt x="338" y="0"/>
                    <a:pt x="104" y="373"/>
                    <a:pt x="52" y="663"/>
                  </a:cubicBezTo>
                  <a:cubicBezTo>
                    <a:pt x="0" y="890"/>
                    <a:pt x="70" y="1116"/>
                    <a:pt x="262" y="1273"/>
                  </a:cubicBezTo>
                  <a:cubicBezTo>
                    <a:pt x="358" y="1345"/>
                    <a:pt x="479" y="1384"/>
                    <a:pt x="602" y="1384"/>
                  </a:cubicBezTo>
                  <a:cubicBezTo>
                    <a:pt x="657" y="1384"/>
                    <a:pt x="713" y="1377"/>
                    <a:pt x="767" y="1360"/>
                  </a:cubicBezTo>
                  <a:cubicBezTo>
                    <a:pt x="924" y="1291"/>
                    <a:pt x="1081" y="1186"/>
                    <a:pt x="1185" y="1047"/>
                  </a:cubicBezTo>
                  <a:cubicBezTo>
                    <a:pt x="1238" y="977"/>
                    <a:pt x="1273" y="907"/>
                    <a:pt x="1290" y="820"/>
                  </a:cubicBezTo>
                  <a:cubicBezTo>
                    <a:pt x="1429" y="419"/>
                    <a:pt x="1116" y="1"/>
                    <a:pt x="697" y="1"/>
                  </a:cubicBezTo>
                  <a:cubicBezTo>
                    <a:pt x="690" y="0"/>
                    <a:pt x="682" y="0"/>
                    <a:pt x="674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4" name="Google Shape;3324;p37"/>
            <p:cNvSpPr/>
            <p:nvPr/>
          </p:nvSpPr>
          <p:spPr>
            <a:xfrm>
              <a:off x="1059550" y="3024600"/>
              <a:ext cx="435825" cy="406175"/>
            </a:xfrm>
            <a:custGeom>
              <a:avLst/>
              <a:gdLst/>
              <a:ahLst/>
              <a:cxnLst/>
              <a:rect l="l" t="t" r="r" b="b"/>
              <a:pathLst>
                <a:path w="17433" h="16247" extrusionOk="0">
                  <a:moveTo>
                    <a:pt x="10686" y="0"/>
                  </a:moveTo>
                  <a:cubicBezTo>
                    <a:pt x="10372" y="157"/>
                    <a:pt x="7653" y="3382"/>
                    <a:pt x="5893" y="5038"/>
                  </a:cubicBezTo>
                  <a:cubicBezTo>
                    <a:pt x="4115" y="6694"/>
                    <a:pt x="1" y="9256"/>
                    <a:pt x="1" y="9256"/>
                  </a:cubicBezTo>
                  <a:lnTo>
                    <a:pt x="1622" y="16246"/>
                  </a:lnTo>
                  <a:cubicBezTo>
                    <a:pt x="1622" y="16246"/>
                    <a:pt x="6259" y="11906"/>
                    <a:pt x="6991" y="11226"/>
                  </a:cubicBezTo>
                  <a:cubicBezTo>
                    <a:pt x="7723" y="10529"/>
                    <a:pt x="9205" y="10163"/>
                    <a:pt x="11087" y="8420"/>
                  </a:cubicBezTo>
                  <a:cubicBezTo>
                    <a:pt x="12307" y="7304"/>
                    <a:pt x="12883" y="5369"/>
                    <a:pt x="12883" y="5369"/>
                  </a:cubicBezTo>
                  <a:cubicBezTo>
                    <a:pt x="13283" y="4829"/>
                    <a:pt x="13754" y="4323"/>
                    <a:pt x="14260" y="3853"/>
                  </a:cubicBezTo>
                  <a:cubicBezTo>
                    <a:pt x="15061" y="3138"/>
                    <a:pt x="17432" y="872"/>
                    <a:pt x="16805" y="349"/>
                  </a:cubicBezTo>
                  <a:cubicBezTo>
                    <a:pt x="16745" y="301"/>
                    <a:pt x="16658" y="279"/>
                    <a:pt x="16549" y="279"/>
                  </a:cubicBezTo>
                  <a:cubicBezTo>
                    <a:pt x="15517" y="279"/>
                    <a:pt x="12534" y="2249"/>
                    <a:pt x="12534" y="2249"/>
                  </a:cubicBezTo>
                  <a:cubicBezTo>
                    <a:pt x="12290" y="1796"/>
                    <a:pt x="10686" y="0"/>
                    <a:pt x="10686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5" name="Google Shape;3325;p37"/>
            <p:cNvSpPr/>
            <p:nvPr/>
          </p:nvSpPr>
          <p:spPr>
            <a:xfrm>
              <a:off x="408500" y="2870325"/>
              <a:ext cx="872025" cy="1438550"/>
            </a:xfrm>
            <a:custGeom>
              <a:avLst/>
              <a:gdLst/>
              <a:ahLst/>
              <a:cxnLst/>
              <a:rect l="l" t="t" r="r" b="b"/>
              <a:pathLst>
                <a:path w="34881" h="57542" extrusionOk="0">
                  <a:moveTo>
                    <a:pt x="14137" y="1"/>
                  </a:moveTo>
                  <a:cubicBezTo>
                    <a:pt x="14137" y="1"/>
                    <a:pt x="4550" y="7043"/>
                    <a:pt x="1639" y="15915"/>
                  </a:cubicBezTo>
                  <a:cubicBezTo>
                    <a:pt x="105" y="20587"/>
                    <a:pt x="1" y="31830"/>
                    <a:pt x="262" y="41470"/>
                  </a:cubicBezTo>
                  <a:cubicBezTo>
                    <a:pt x="297" y="43003"/>
                    <a:pt x="349" y="44520"/>
                    <a:pt x="402" y="45949"/>
                  </a:cubicBezTo>
                  <a:cubicBezTo>
                    <a:pt x="436" y="46891"/>
                    <a:pt x="471" y="47832"/>
                    <a:pt x="524" y="48703"/>
                  </a:cubicBezTo>
                  <a:cubicBezTo>
                    <a:pt x="593" y="50377"/>
                    <a:pt x="663" y="51893"/>
                    <a:pt x="733" y="53183"/>
                  </a:cubicBezTo>
                  <a:cubicBezTo>
                    <a:pt x="890" y="55868"/>
                    <a:pt x="994" y="57541"/>
                    <a:pt x="994" y="57541"/>
                  </a:cubicBezTo>
                  <a:lnTo>
                    <a:pt x="34880" y="57541"/>
                  </a:lnTo>
                  <a:lnTo>
                    <a:pt x="34009" y="53044"/>
                  </a:lnTo>
                  <a:lnTo>
                    <a:pt x="33085" y="48163"/>
                  </a:lnTo>
                  <a:lnTo>
                    <a:pt x="32614" y="45792"/>
                  </a:lnTo>
                  <a:lnTo>
                    <a:pt x="31673" y="40859"/>
                  </a:lnTo>
                  <a:lnTo>
                    <a:pt x="27716" y="20291"/>
                  </a:lnTo>
                  <a:lnTo>
                    <a:pt x="27263" y="17955"/>
                  </a:lnTo>
                  <a:lnTo>
                    <a:pt x="23463" y="6154"/>
                  </a:lnTo>
                  <a:lnTo>
                    <a:pt x="14137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6" name="Google Shape;3326;p37"/>
            <p:cNvSpPr/>
            <p:nvPr/>
          </p:nvSpPr>
          <p:spPr>
            <a:xfrm>
              <a:off x="415050" y="3892225"/>
              <a:ext cx="809250" cy="136200"/>
            </a:xfrm>
            <a:custGeom>
              <a:avLst/>
              <a:gdLst/>
              <a:ahLst/>
              <a:cxnLst/>
              <a:rect l="l" t="t" r="r" b="b"/>
              <a:pathLst>
                <a:path w="32370" h="5448" extrusionOk="0">
                  <a:moveTo>
                    <a:pt x="31411" y="1"/>
                  </a:moveTo>
                  <a:cubicBezTo>
                    <a:pt x="26350" y="764"/>
                    <a:pt x="20136" y="1003"/>
                    <a:pt x="14319" y="1003"/>
                  </a:cubicBezTo>
                  <a:cubicBezTo>
                    <a:pt x="8716" y="1003"/>
                    <a:pt x="3481" y="782"/>
                    <a:pt x="0" y="594"/>
                  </a:cubicBezTo>
                  <a:lnTo>
                    <a:pt x="0" y="594"/>
                  </a:lnTo>
                  <a:cubicBezTo>
                    <a:pt x="52" y="2145"/>
                    <a:pt x="87" y="3644"/>
                    <a:pt x="140" y="5073"/>
                  </a:cubicBezTo>
                  <a:cubicBezTo>
                    <a:pt x="3566" y="5349"/>
                    <a:pt x="7813" y="5448"/>
                    <a:pt x="12144" y="5448"/>
                  </a:cubicBezTo>
                  <a:cubicBezTo>
                    <a:pt x="20151" y="5448"/>
                    <a:pt x="28444" y="5109"/>
                    <a:pt x="32370" y="4916"/>
                  </a:cubicBezTo>
                  <a:lnTo>
                    <a:pt x="31411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7" name="Google Shape;3327;p37"/>
            <p:cNvSpPr/>
            <p:nvPr/>
          </p:nvSpPr>
          <p:spPr>
            <a:xfrm>
              <a:off x="421575" y="4074825"/>
              <a:ext cx="837150" cy="134625"/>
            </a:xfrm>
            <a:custGeom>
              <a:avLst/>
              <a:gdLst/>
              <a:ahLst/>
              <a:cxnLst/>
              <a:rect l="l" t="t" r="r" b="b"/>
              <a:pathLst>
                <a:path w="33486" h="5385" extrusionOk="0">
                  <a:moveTo>
                    <a:pt x="32562" y="1"/>
                  </a:moveTo>
                  <a:cubicBezTo>
                    <a:pt x="27290" y="705"/>
                    <a:pt x="20920" y="929"/>
                    <a:pt x="14956" y="929"/>
                  </a:cubicBezTo>
                  <a:cubicBezTo>
                    <a:pt x="9108" y="929"/>
                    <a:pt x="3651" y="713"/>
                    <a:pt x="1" y="523"/>
                  </a:cubicBezTo>
                  <a:lnTo>
                    <a:pt x="1" y="523"/>
                  </a:lnTo>
                  <a:cubicBezTo>
                    <a:pt x="70" y="2214"/>
                    <a:pt x="140" y="3731"/>
                    <a:pt x="210" y="5021"/>
                  </a:cubicBezTo>
                  <a:cubicBezTo>
                    <a:pt x="3788" y="5288"/>
                    <a:pt x="8191" y="5385"/>
                    <a:pt x="12681" y="5385"/>
                  </a:cubicBezTo>
                  <a:cubicBezTo>
                    <a:pt x="20767" y="5385"/>
                    <a:pt x="29137" y="5072"/>
                    <a:pt x="33486" y="4881"/>
                  </a:cubicBezTo>
                  <a:lnTo>
                    <a:pt x="32562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8" name="Google Shape;3328;p37"/>
            <p:cNvSpPr/>
            <p:nvPr/>
          </p:nvSpPr>
          <p:spPr>
            <a:xfrm>
              <a:off x="761925" y="2870325"/>
              <a:ext cx="339500" cy="507725"/>
            </a:xfrm>
            <a:custGeom>
              <a:avLst/>
              <a:gdLst/>
              <a:ahLst/>
              <a:cxnLst/>
              <a:rect l="l" t="t" r="r" b="b"/>
              <a:pathLst>
                <a:path w="13580" h="20309" extrusionOk="0">
                  <a:moveTo>
                    <a:pt x="0" y="1"/>
                  </a:moveTo>
                  <a:lnTo>
                    <a:pt x="0" y="1"/>
                  </a:lnTo>
                  <a:cubicBezTo>
                    <a:pt x="1" y="1"/>
                    <a:pt x="7287" y="9082"/>
                    <a:pt x="8873" y="11732"/>
                  </a:cubicBezTo>
                  <a:cubicBezTo>
                    <a:pt x="9901" y="13458"/>
                    <a:pt x="12115" y="17571"/>
                    <a:pt x="13579" y="20308"/>
                  </a:cubicBezTo>
                  <a:lnTo>
                    <a:pt x="13126" y="17955"/>
                  </a:lnTo>
                  <a:lnTo>
                    <a:pt x="9326" y="6154"/>
                  </a:lnTo>
                  <a:lnTo>
                    <a:pt x="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9" name="Google Shape;3329;p37"/>
            <p:cNvSpPr/>
            <p:nvPr/>
          </p:nvSpPr>
          <p:spPr>
            <a:xfrm>
              <a:off x="653850" y="3836450"/>
              <a:ext cx="214425" cy="491600"/>
            </a:xfrm>
            <a:custGeom>
              <a:avLst/>
              <a:gdLst/>
              <a:ahLst/>
              <a:cxnLst/>
              <a:rect l="l" t="t" r="r" b="b"/>
              <a:pathLst>
                <a:path w="8577" h="19664" extrusionOk="0">
                  <a:moveTo>
                    <a:pt x="2929" y="1"/>
                  </a:moveTo>
                  <a:lnTo>
                    <a:pt x="192" y="558"/>
                  </a:lnTo>
                  <a:lnTo>
                    <a:pt x="0" y="19593"/>
                  </a:lnTo>
                  <a:lnTo>
                    <a:pt x="8577" y="19663"/>
                  </a:lnTo>
                  <a:lnTo>
                    <a:pt x="2929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0" name="Google Shape;3330;p37"/>
            <p:cNvSpPr/>
            <p:nvPr/>
          </p:nvSpPr>
          <p:spPr>
            <a:xfrm>
              <a:off x="680875" y="3851225"/>
              <a:ext cx="327725" cy="449350"/>
            </a:xfrm>
            <a:custGeom>
              <a:avLst/>
              <a:gdLst/>
              <a:ahLst/>
              <a:cxnLst/>
              <a:rect l="l" t="t" r="r" b="b"/>
              <a:pathLst>
                <a:path w="13109" h="17974" extrusionOk="0">
                  <a:moveTo>
                    <a:pt x="619" y="1"/>
                  </a:moveTo>
                  <a:cubicBezTo>
                    <a:pt x="229" y="1"/>
                    <a:pt x="0" y="12"/>
                    <a:pt x="0" y="37"/>
                  </a:cubicBezTo>
                  <a:cubicBezTo>
                    <a:pt x="0" y="37"/>
                    <a:pt x="506" y="5964"/>
                    <a:pt x="1534" y="9589"/>
                  </a:cubicBezTo>
                  <a:cubicBezTo>
                    <a:pt x="2545" y="13233"/>
                    <a:pt x="3887" y="17974"/>
                    <a:pt x="3887" y="17974"/>
                  </a:cubicBezTo>
                  <a:lnTo>
                    <a:pt x="13108" y="17974"/>
                  </a:lnTo>
                  <a:cubicBezTo>
                    <a:pt x="13108" y="17974"/>
                    <a:pt x="11174" y="10025"/>
                    <a:pt x="11086" y="8073"/>
                  </a:cubicBezTo>
                  <a:cubicBezTo>
                    <a:pt x="10999" y="6121"/>
                    <a:pt x="10581" y="368"/>
                    <a:pt x="10581" y="368"/>
                  </a:cubicBezTo>
                  <a:cubicBezTo>
                    <a:pt x="10581" y="368"/>
                    <a:pt x="2883" y="1"/>
                    <a:pt x="619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1" name="Google Shape;3331;p37"/>
            <p:cNvSpPr/>
            <p:nvPr/>
          </p:nvSpPr>
          <p:spPr>
            <a:xfrm>
              <a:off x="543600" y="3142625"/>
              <a:ext cx="587025" cy="734825"/>
            </a:xfrm>
            <a:custGeom>
              <a:avLst/>
              <a:gdLst/>
              <a:ahLst/>
              <a:cxnLst/>
              <a:rect l="l" t="t" r="r" b="b"/>
              <a:pathLst>
                <a:path w="23481" h="29393" extrusionOk="0">
                  <a:moveTo>
                    <a:pt x="12529" y="1"/>
                  </a:moveTo>
                  <a:cubicBezTo>
                    <a:pt x="12305" y="1"/>
                    <a:pt x="12074" y="13"/>
                    <a:pt x="11836" y="38"/>
                  </a:cubicBezTo>
                  <a:cubicBezTo>
                    <a:pt x="0" y="1311"/>
                    <a:pt x="3382" y="29218"/>
                    <a:pt x="3382" y="29218"/>
                  </a:cubicBezTo>
                  <a:lnTo>
                    <a:pt x="18861" y="29392"/>
                  </a:lnTo>
                  <a:cubicBezTo>
                    <a:pt x="18861" y="29392"/>
                    <a:pt x="23481" y="1"/>
                    <a:pt x="1252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2" name="Google Shape;3332;p37"/>
            <p:cNvSpPr/>
            <p:nvPr/>
          </p:nvSpPr>
          <p:spPr>
            <a:xfrm>
              <a:off x="757125" y="2395650"/>
              <a:ext cx="510700" cy="628525"/>
            </a:xfrm>
            <a:custGeom>
              <a:avLst/>
              <a:gdLst/>
              <a:ahLst/>
              <a:cxnLst/>
              <a:rect l="l" t="t" r="r" b="b"/>
              <a:pathLst>
                <a:path w="20428" h="25141" extrusionOk="0">
                  <a:moveTo>
                    <a:pt x="11774" y="1"/>
                  </a:moveTo>
                  <a:cubicBezTo>
                    <a:pt x="11572" y="1"/>
                    <a:pt x="11366" y="8"/>
                    <a:pt x="11157" y="23"/>
                  </a:cubicBezTo>
                  <a:cubicBezTo>
                    <a:pt x="4690" y="458"/>
                    <a:pt x="1" y="4903"/>
                    <a:pt x="820" y="10673"/>
                  </a:cubicBezTo>
                  <a:cubicBezTo>
                    <a:pt x="820" y="10673"/>
                    <a:pt x="1012" y="13410"/>
                    <a:pt x="1639" y="15379"/>
                  </a:cubicBezTo>
                  <a:lnTo>
                    <a:pt x="175" y="18988"/>
                  </a:lnTo>
                  <a:cubicBezTo>
                    <a:pt x="175" y="18988"/>
                    <a:pt x="4864" y="23311"/>
                    <a:pt x="9501" y="25141"/>
                  </a:cubicBezTo>
                  <a:lnTo>
                    <a:pt x="10947" y="23067"/>
                  </a:lnTo>
                  <a:cubicBezTo>
                    <a:pt x="10947" y="23067"/>
                    <a:pt x="12616" y="23689"/>
                    <a:pt x="14252" y="23689"/>
                  </a:cubicBezTo>
                  <a:cubicBezTo>
                    <a:pt x="15270" y="23689"/>
                    <a:pt x="16275" y="23448"/>
                    <a:pt x="16857" y="22666"/>
                  </a:cubicBezTo>
                  <a:cubicBezTo>
                    <a:pt x="17310" y="22056"/>
                    <a:pt x="17815" y="20713"/>
                    <a:pt x="18269" y="19092"/>
                  </a:cubicBezTo>
                  <a:cubicBezTo>
                    <a:pt x="18286" y="19040"/>
                    <a:pt x="18303" y="19005"/>
                    <a:pt x="18303" y="18970"/>
                  </a:cubicBezTo>
                  <a:cubicBezTo>
                    <a:pt x="18391" y="18709"/>
                    <a:pt x="18443" y="18447"/>
                    <a:pt x="18530" y="18186"/>
                  </a:cubicBezTo>
                  <a:cubicBezTo>
                    <a:pt x="18728" y="18222"/>
                    <a:pt x="18977" y="18258"/>
                    <a:pt x="19217" y="18258"/>
                  </a:cubicBezTo>
                  <a:cubicBezTo>
                    <a:pt x="19442" y="18258"/>
                    <a:pt x="19660" y="18226"/>
                    <a:pt x="19820" y="18134"/>
                  </a:cubicBezTo>
                  <a:cubicBezTo>
                    <a:pt x="20256" y="17890"/>
                    <a:pt x="19907" y="13514"/>
                    <a:pt x="19820" y="12294"/>
                  </a:cubicBezTo>
                  <a:cubicBezTo>
                    <a:pt x="20081" y="11004"/>
                    <a:pt x="20256" y="9697"/>
                    <a:pt x="20360" y="8390"/>
                  </a:cubicBezTo>
                  <a:cubicBezTo>
                    <a:pt x="20428" y="6366"/>
                    <a:pt x="17802" y="1"/>
                    <a:pt x="11774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3" name="Google Shape;3333;p37"/>
            <p:cNvSpPr/>
            <p:nvPr/>
          </p:nvSpPr>
          <p:spPr>
            <a:xfrm>
              <a:off x="739250" y="2372900"/>
              <a:ext cx="547375" cy="458300"/>
            </a:xfrm>
            <a:custGeom>
              <a:avLst/>
              <a:gdLst/>
              <a:ahLst/>
              <a:cxnLst/>
              <a:rect l="l" t="t" r="r" b="b"/>
              <a:pathLst>
                <a:path w="21895" h="18332" extrusionOk="0">
                  <a:moveTo>
                    <a:pt x="13509" y="0"/>
                  </a:moveTo>
                  <a:cubicBezTo>
                    <a:pt x="12920" y="0"/>
                    <a:pt x="12334" y="144"/>
                    <a:pt x="11802" y="410"/>
                  </a:cubicBezTo>
                  <a:cubicBezTo>
                    <a:pt x="11394" y="141"/>
                    <a:pt x="10920" y="5"/>
                    <a:pt x="10446" y="5"/>
                  </a:cubicBezTo>
                  <a:cubicBezTo>
                    <a:pt x="10149" y="5"/>
                    <a:pt x="9852" y="58"/>
                    <a:pt x="9571" y="166"/>
                  </a:cubicBezTo>
                  <a:cubicBezTo>
                    <a:pt x="9117" y="392"/>
                    <a:pt x="8717" y="706"/>
                    <a:pt x="8385" y="1089"/>
                  </a:cubicBezTo>
                  <a:cubicBezTo>
                    <a:pt x="8003" y="957"/>
                    <a:pt x="7593" y="890"/>
                    <a:pt x="7182" y="890"/>
                  </a:cubicBezTo>
                  <a:cubicBezTo>
                    <a:pt x="6246" y="890"/>
                    <a:pt x="5308" y="1236"/>
                    <a:pt x="4690" y="1926"/>
                  </a:cubicBezTo>
                  <a:cubicBezTo>
                    <a:pt x="4394" y="2223"/>
                    <a:pt x="4202" y="2606"/>
                    <a:pt x="4167" y="3024"/>
                  </a:cubicBezTo>
                  <a:cubicBezTo>
                    <a:pt x="3749" y="3094"/>
                    <a:pt x="3348" y="3234"/>
                    <a:pt x="2982" y="3443"/>
                  </a:cubicBezTo>
                  <a:cubicBezTo>
                    <a:pt x="2703" y="3652"/>
                    <a:pt x="2459" y="3896"/>
                    <a:pt x="2250" y="4192"/>
                  </a:cubicBezTo>
                  <a:cubicBezTo>
                    <a:pt x="1883" y="4663"/>
                    <a:pt x="1587" y="5186"/>
                    <a:pt x="1378" y="5744"/>
                  </a:cubicBezTo>
                  <a:cubicBezTo>
                    <a:pt x="1169" y="6301"/>
                    <a:pt x="1151" y="6911"/>
                    <a:pt x="1308" y="7487"/>
                  </a:cubicBezTo>
                  <a:cubicBezTo>
                    <a:pt x="1552" y="8358"/>
                    <a:pt x="1517" y="8463"/>
                    <a:pt x="1500" y="9369"/>
                  </a:cubicBezTo>
                  <a:cubicBezTo>
                    <a:pt x="1500" y="10293"/>
                    <a:pt x="838" y="11705"/>
                    <a:pt x="1535" y="12298"/>
                  </a:cubicBezTo>
                  <a:cubicBezTo>
                    <a:pt x="1535" y="12298"/>
                    <a:pt x="1" y="14320"/>
                    <a:pt x="838" y="15557"/>
                  </a:cubicBezTo>
                  <a:cubicBezTo>
                    <a:pt x="1233" y="16155"/>
                    <a:pt x="1735" y="16310"/>
                    <a:pt x="2147" y="16310"/>
                  </a:cubicBezTo>
                  <a:cubicBezTo>
                    <a:pt x="2589" y="16310"/>
                    <a:pt x="2929" y="16133"/>
                    <a:pt x="2929" y="16133"/>
                  </a:cubicBezTo>
                  <a:lnTo>
                    <a:pt x="2929" y="16133"/>
                  </a:lnTo>
                  <a:cubicBezTo>
                    <a:pt x="2929" y="16133"/>
                    <a:pt x="2738" y="17963"/>
                    <a:pt x="4760" y="18294"/>
                  </a:cubicBezTo>
                  <a:cubicBezTo>
                    <a:pt x="4925" y="18319"/>
                    <a:pt x="5087" y="18331"/>
                    <a:pt x="5244" y="18331"/>
                  </a:cubicBezTo>
                  <a:cubicBezTo>
                    <a:pt x="7030" y="18331"/>
                    <a:pt x="8281" y="16830"/>
                    <a:pt x="8281" y="16830"/>
                  </a:cubicBezTo>
                  <a:cubicBezTo>
                    <a:pt x="8281" y="16830"/>
                    <a:pt x="8744" y="18126"/>
                    <a:pt x="9969" y="18126"/>
                  </a:cubicBezTo>
                  <a:cubicBezTo>
                    <a:pt x="10151" y="18126"/>
                    <a:pt x="10349" y="18098"/>
                    <a:pt x="10564" y="18033"/>
                  </a:cubicBezTo>
                  <a:cubicBezTo>
                    <a:pt x="12255" y="17527"/>
                    <a:pt x="13231" y="13622"/>
                    <a:pt x="13231" y="13622"/>
                  </a:cubicBezTo>
                  <a:cubicBezTo>
                    <a:pt x="13231" y="13622"/>
                    <a:pt x="13842" y="13159"/>
                    <a:pt x="14479" y="13159"/>
                  </a:cubicBezTo>
                  <a:cubicBezTo>
                    <a:pt x="14689" y="13159"/>
                    <a:pt x="14902" y="13210"/>
                    <a:pt x="15096" y="13344"/>
                  </a:cubicBezTo>
                  <a:cubicBezTo>
                    <a:pt x="15866" y="13857"/>
                    <a:pt x="15410" y="16100"/>
                    <a:pt x="16283" y="16100"/>
                  </a:cubicBezTo>
                  <a:cubicBezTo>
                    <a:pt x="16300" y="16100"/>
                    <a:pt x="16317" y="16099"/>
                    <a:pt x="16334" y="16098"/>
                  </a:cubicBezTo>
                  <a:cubicBezTo>
                    <a:pt x="17293" y="16011"/>
                    <a:pt x="18408" y="12106"/>
                    <a:pt x="18408" y="12106"/>
                  </a:cubicBezTo>
                  <a:cubicBezTo>
                    <a:pt x="18408" y="12106"/>
                    <a:pt x="18698" y="12225"/>
                    <a:pt x="19100" y="12225"/>
                  </a:cubicBezTo>
                  <a:cubicBezTo>
                    <a:pt x="19694" y="12225"/>
                    <a:pt x="20531" y="11965"/>
                    <a:pt x="21040" y="10677"/>
                  </a:cubicBezTo>
                  <a:cubicBezTo>
                    <a:pt x="21895" y="8515"/>
                    <a:pt x="20657" y="6493"/>
                    <a:pt x="20657" y="6493"/>
                  </a:cubicBezTo>
                  <a:cubicBezTo>
                    <a:pt x="20657" y="6493"/>
                    <a:pt x="21093" y="3478"/>
                    <a:pt x="19576" y="2467"/>
                  </a:cubicBezTo>
                  <a:cubicBezTo>
                    <a:pt x="18772" y="1915"/>
                    <a:pt x="17826" y="1620"/>
                    <a:pt x="16866" y="1620"/>
                  </a:cubicBezTo>
                  <a:cubicBezTo>
                    <a:pt x="16764" y="1620"/>
                    <a:pt x="16663" y="1623"/>
                    <a:pt x="16561" y="1630"/>
                  </a:cubicBezTo>
                  <a:cubicBezTo>
                    <a:pt x="16038" y="880"/>
                    <a:pt x="15271" y="340"/>
                    <a:pt x="14399" y="113"/>
                  </a:cubicBezTo>
                  <a:cubicBezTo>
                    <a:pt x="14106" y="37"/>
                    <a:pt x="13807" y="0"/>
                    <a:pt x="1350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4" name="Google Shape;3334;p37"/>
            <p:cNvSpPr/>
            <p:nvPr/>
          </p:nvSpPr>
          <p:spPr>
            <a:xfrm>
              <a:off x="1034725" y="2695675"/>
              <a:ext cx="115500" cy="138575"/>
            </a:xfrm>
            <a:custGeom>
              <a:avLst/>
              <a:gdLst/>
              <a:ahLst/>
              <a:cxnLst/>
              <a:rect l="l" t="t" r="r" b="b"/>
              <a:pathLst>
                <a:path w="4620" h="5543" extrusionOk="0">
                  <a:moveTo>
                    <a:pt x="2443" y="1"/>
                  </a:moveTo>
                  <a:cubicBezTo>
                    <a:pt x="2171" y="1"/>
                    <a:pt x="1901" y="56"/>
                    <a:pt x="1656" y="154"/>
                  </a:cubicBezTo>
                  <a:cubicBezTo>
                    <a:pt x="1011" y="433"/>
                    <a:pt x="593" y="1078"/>
                    <a:pt x="366" y="1757"/>
                  </a:cubicBezTo>
                  <a:cubicBezTo>
                    <a:pt x="0" y="2803"/>
                    <a:pt x="87" y="4128"/>
                    <a:pt x="907" y="4860"/>
                  </a:cubicBezTo>
                  <a:cubicBezTo>
                    <a:pt x="1395" y="5313"/>
                    <a:pt x="2075" y="5470"/>
                    <a:pt x="2737" y="5523"/>
                  </a:cubicBezTo>
                  <a:cubicBezTo>
                    <a:pt x="2824" y="5536"/>
                    <a:pt x="2910" y="5543"/>
                    <a:pt x="2996" y="5543"/>
                  </a:cubicBezTo>
                  <a:cubicBezTo>
                    <a:pt x="3239" y="5543"/>
                    <a:pt x="3477" y="5491"/>
                    <a:pt x="3696" y="5400"/>
                  </a:cubicBezTo>
                  <a:cubicBezTo>
                    <a:pt x="4149" y="5139"/>
                    <a:pt x="4306" y="4564"/>
                    <a:pt x="4393" y="4041"/>
                  </a:cubicBezTo>
                  <a:cubicBezTo>
                    <a:pt x="4620" y="2542"/>
                    <a:pt x="4620" y="311"/>
                    <a:pt x="2789" y="32"/>
                  </a:cubicBezTo>
                  <a:cubicBezTo>
                    <a:pt x="2675" y="11"/>
                    <a:pt x="2559" y="1"/>
                    <a:pt x="2443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5" name="Google Shape;3335;p37"/>
            <p:cNvSpPr/>
            <p:nvPr/>
          </p:nvSpPr>
          <p:spPr>
            <a:xfrm>
              <a:off x="1036900" y="2784050"/>
              <a:ext cx="81950" cy="45775"/>
            </a:xfrm>
            <a:custGeom>
              <a:avLst/>
              <a:gdLst/>
              <a:ahLst/>
              <a:cxnLst/>
              <a:rect l="l" t="t" r="r" b="b"/>
              <a:pathLst>
                <a:path w="3278" h="1831" fill="none" extrusionOk="0">
                  <a:moveTo>
                    <a:pt x="0" y="0"/>
                  </a:moveTo>
                  <a:cubicBezTo>
                    <a:pt x="210" y="663"/>
                    <a:pt x="680" y="1221"/>
                    <a:pt x="1308" y="1517"/>
                  </a:cubicBezTo>
                  <a:cubicBezTo>
                    <a:pt x="1935" y="1796"/>
                    <a:pt x="2633" y="1831"/>
                    <a:pt x="3277" y="1621"/>
                  </a:cubicBezTo>
                </a:path>
              </a:pathLst>
            </a:custGeom>
            <a:noFill/>
            <a:ln w="30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6" name="Google Shape;3336;p37"/>
            <p:cNvSpPr/>
            <p:nvPr/>
          </p:nvSpPr>
          <p:spPr>
            <a:xfrm>
              <a:off x="1092250" y="2743075"/>
              <a:ext cx="20075" cy="45800"/>
            </a:xfrm>
            <a:custGeom>
              <a:avLst/>
              <a:gdLst/>
              <a:ahLst/>
              <a:cxnLst/>
              <a:rect l="l" t="t" r="r" b="b"/>
              <a:pathLst>
                <a:path w="803" h="1832" fill="none" extrusionOk="0">
                  <a:moveTo>
                    <a:pt x="0" y="1"/>
                  </a:moveTo>
                  <a:cubicBezTo>
                    <a:pt x="506" y="489"/>
                    <a:pt x="785" y="1151"/>
                    <a:pt x="802" y="1831"/>
                  </a:cubicBezTo>
                </a:path>
              </a:pathLst>
            </a:custGeom>
            <a:noFill/>
            <a:ln w="3050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7" name="Google Shape;3337;p37"/>
            <p:cNvSpPr/>
            <p:nvPr/>
          </p:nvSpPr>
          <p:spPr>
            <a:xfrm>
              <a:off x="1209475" y="2751600"/>
              <a:ext cx="21800" cy="29625"/>
            </a:xfrm>
            <a:custGeom>
              <a:avLst/>
              <a:gdLst/>
              <a:ahLst/>
              <a:cxnLst/>
              <a:rect l="l" t="t" r="r" b="b"/>
              <a:pathLst>
                <a:path w="872" h="1185" extrusionOk="0">
                  <a:moveTo>
                    <a:pt x="519" y="1"/>
                  </a:moveTo>
                  <a:cubicBezTo>
                    <a:pt x="341" y="1"/>
                    <a:pt x="149" y="213"/>
                    <a:pt x="70" y="497"/>
                  </a:cubicBezTo>
                  <a:cubicBezTo>
                    <a:pt x="0" y="828"/>
                    <a:pt x="87" y="1124"/>
                    <a:pt x="297" y="1176"/>
                  </a:cubicBezTo>
                  <a:cubicBezTo>
                    <a:pt x="316" y="1182"/>
                    <a:pt x="336" y="1184"/>
                    <a:pt x="357" y="1184"/>
                  </a:cubicBezTo>
                  <a:cubicBezTo>
                    <a:pt x="533" y="1184"/>
                    <a:pt x="724" y="985"/>
                    <a:pt x="802" y="688"/>
                  </a:cubicBezTo>
                  <a:cubicBezTo>
                    <a:pt x="872" y="374"/>
                    <a:pt x="785" y="61"/>
                    <a:pt x="575" y="8"/>
                  </a:cubicBezTo>
                  <a:cubicBezTo>
                    <a:pt x="557" y="3"/>
                    <a:pt x="538" y="1"/>
                    <a:pt x="51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8" name="Google Shape;3338;p37"/>
            <p:cNvSpPr/>
            <p:nvPr/>
          </p:nvSpPr>
          <p:spPr>
            <a:xfrm>
              <a:off x="1188975" y="2853700"/>
              <a:ext cx="26175" cy="19275"/>
            </a:xfrm>
            <a:custGeom>
              <a:avLst/>
              <a:gdLst/>
              <a:ahLst/>
              <a:cxnLst/>
              <a:rect l="l" t="t" r="r" b="b"/>
              <a:pathLst>
                <a:path w="1047" h="771" extrusionOk="0">
                  <a:moveTo>
                    <a:pt x="79" y="1"/>
                  </a:moveTo>
                  <a:cubicBezTo>
                    <a:pt x="65" y="1"/>
                    <a:pt x="51" y="6"/>
                    <a:pt x="36" y="21"/>
                  </a:cubicBezTo>
                  <a:cubicBezTo>
                    <a:pt x="1" y="38"/>
                    <a:pt x="1" y="73"/>
                    <a:pt x="18" y="90"/>
                  </a:cubicBezTo>
                  <a:cubicBezTo>
                    <a:pt x="262" y="439"/>
                    <a:pt x="611" y="666"/>
                    <a:pt x="1012" y="770"/>
                  </a:cubicBezTo>
                  <a:cubicBezTo>
                    <a:pt x="1029" y="718"/>
                    <a:pt x="1029" y="683"/>
                    <a:pt x="1047" y="648"/>
                  </a:cubicBezTo>
                  <a:cubicBezTo>
                    <a:pt x="663" y="561"/>
                    <a:pt x="350" y="335"/>
                    <a:pt x="123" y="21"/>
                  </a:cubicBezTo>
                  <a:cubicBezTo>
                    <a:pt x="113" y="11"/>
                    <a:pt x="97" y="1"/>
                    <a:pt x="7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9" name="Google Shape;3339;p37"/>
            <p:cNvSpPr/>
            <p:nvPr/>
          </p:nvSpPr>
          <p:spPr>
            <a:xfrm>
              <a:off x="1199875" y="2698900"/>
              <a:ext cx="45775" cy="27650"/>
            </a:xfrm>
            <a:custGeom>
              <a:avLst/>
              <a:gdLst/>
              <a:ahLst/>
              <a:cxnLst/>
              <a:rect l="l" t="t" r="r" b="b"/>
              <a:pathLst>
                <a:path w="1831" h="1106" extrusionOk="0">
                  <a:moveTo>
                    <a:pt x="999" y="1"/>
                  </a:moveTo>
                  <a:cubicBezTo>
                    <a:pt x="689" y="1"/>
                    <a:pt x="363" y="176"/>
                    <a:pt x="123" y="478"/>
                  </a:cubicBezTo>
                  <a:cubicBezTo>
                    <a:pt x="36" y="565"/>
                    <a:pt x="1" y="687"/>
                    <a:pt x="18" y="809"/>
                  </a:cubicBezTo>
                  <a:cubicBezTo>
                    <a:pt x="53" y="949"/>
                    <a:pt x="210" y="1001"/>
                    <a:pt x="349" y="1036"/>
                  </a:cubicBezTo>
                  <a:cubicBezTo>
                    <a:pt x="570" y="1082"/>
                    <a:pt x="799" y="1105"/>
                    <a:pt x="1030" y="1105"/>
                  </a:cubicBezTo>
                  <a:cubicBezTo>
                    <a:pt x="1145" y="1105"/>
                    <a:pt x="1262" y="1100"/>
                    <a:pt x="1378" y="1088"/>
                  </a:cubicBezTo>
                  <a:cubicBezTo>
                    <a:pt x="1535" y="1071"/>
                    <a:pt x="1744" y="1001"/>
                    <a:pt x="1814" y="844"/>
                  </a:cubicBezTo>
                  <a:cubicBezTo>
                    <a:pt x="1831" y="739"/>
                    <a:pt x="1814" y="617"/>
                    <a:pt x="1761" y="530"/>
                  </a:cubicBezTo>
                  <a:cubicBezTo>
                    <a:pt x="1582" y="163"/>
                    <a:pt x="1298" y="1"/>
                    <a:pt x="99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0" name="Google Shape;3340;p37"/>
            <p:cNvSpPr/>
            <p:nvPr/>
          </p:nvSpPr>
          <p:spPr>
            <a:xfrm>
              <a:off x="749725" y="2571500"/>
              <a:ext cx="512500" cy="142450"/>
            </a:xfrm>
            <a:custGeom>
              <a:avLst/>
              <a:gdLst/>
              <a:ahLst/>
              <a:cxnLst/>
              <a:rect l="l" t="t" r="r" b="b"/>
              <a:pathLst>
                <a:path w="20500" h="5698" extrusionOk="0">
                  <a:moveTo>
                    <a:pt x="17000" y="1"/>
                  </a:moveTo>
                  <a:cubicBezTo>
                    <a:pt x="13634" y="1"/>
                    <a:pt x="750" y="1495"/>
                    <a:pt x="750" y="1495"/>
                  </a:cubicBezTo>
                  <a:cubicBezTo>
                    <a:pt x="750" y="1495"/>
                    <a:pt x="0" y="3866"/>
                    <a:pt x="1116" y="4354"/>
                  </a:cubicBezTo>
                  <a:cubicBezTo>
                    <a:pt x="1967" y="4732"/>
                    <a:pt x="6236" y="5698"/>
                    <a:pt x="8882" y="5698"/>
                  </a:cubicBezTo>
                  <a:cubicBezTo>
                    <a:pt x="9649" y="5698"/>
                    <a:pt x="10279" y="5617"/>
                    <a:pt x="10651" y="5417"/>
                  </a:cubicBezTo>
                  <a:cubicBezTo>
                    <a:pt x="12289" y="4545"/>
                    <a:pt x="12132" y="2837"/>
                    <a:pt x="14364" y="2332"/>
                  </a:cubicBezTo>
                  <a:cubicBezTo>
                    <a:pt x="16612" y="1826"/>
                    <a:pt x="20499" y="1652"/>
                    <a:pt x="20499" y="1652"/>
                  </a:cubicBezTo>
                  <a:cubicBezTo>
                    <a:pt x="20499" y="1652"/>
                    <a:pt x="19872" y="188"/>
                    <a:pt x="17449" y="13"/>
                  </a:cubicBezTo>
                  <a:cubicBezTo>
                    <a:pt x="17328" y="5"/>
                    <a:pt x="17177" y="1"/>
                    <a:pt x="17000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1" name="Google Shape;3341;p37"/>
            <p:cNvSpPr/>
            <p:nvPr/>
          </p:nvSpPr>
          <p:spPr>
            <a:xfrm>
              <a:off x="696550" y="2277325"/>
              <a:ext cx="696850" cy="391025"/>
            </a:xfrm>
            <a:custGeom>
              <a:avLst/>
              <a:gdLst/>
              <a:ahLst/>
              <a:cxnLst/>
              <a:rect l="l" t="t" r="r" b="b"/>
              <a:pathLst>
                <a:path w="27874" h="15641" extrusionOk="0">
                  <a:moveTo>
                    <a:pt x="13987" y="1"/>
                  </a:moveTo>
                  <a:cubicBezTo>
                    <a:pt x="13433" y="1"/>
                    <a:pt x="12877" y="40"/>
                    <a:pt x="12325" y="119"/>
                  </a:cubicBezTo>
                  <a:cubicBezTo>
                    <a:pt x="12150" y="136"/>
                    <a:pt x="11993" y="171"/>
                    <a:pt x="11836" y="189"/>
                  </a:cubicBezTo>
                  <a:cubicBezTo>
                    <a:pt x="9675" y="555"/>
                    <a:pt x="7670" y="1601"/>
                    <a:pt x="6136" y="3169"/>
                  </a:cubicBezTo>
                  <a:cubicBezTo>
                    <a:pt x="3992" y="5383"/>
                    <a:pt x="2511" y="8155"/>
                    <a:pt x="1848" y="11170"/>
                  </a:cubicBezTo>
                  <a:cubicBezTo>
                    <a:pt x="1848" y="11170"/>
                    <a:pt x="1" y="11885"/>
                    <a:pt x="471" y="13192"/>
                  </a:cubicBezTo>
                  <a:cubicBezTo>
                    <a:pt x="471" y="13192"/>
                    <a:pt x="855" y="14378"/>
                    <a:pt x="5422" y="15057"/>
                  </a:cubicBezTo>
                  <a:cubicBezTo>
                    <a:pt x="7646" y="15380"/>
                    <a:pt x="8957" y="15579"/>
                    <a:pt x="9917" y="15579"/>
                  </a:cubicBezTo>
                  <a:cubicBezTo>
                    <a:pt x="10929" y="15579"/>
                    <a:pt x="11552" y="15358"/>
                    <a:pt x="12447" y="14831"/>
                  </a:cubicBezTo>
                  <a:cubicBezTo>
                    <a:pt x="14006" y="13902"/>
                    <a:pt x="15124" y="13058"/>
                    <a:pt x="17420" y="13058"/>
                  </a:cubicBezTo>
                  <a:cubicBezTo>
                    <a:pt x="17666" y="13058"/>
                    <a:pt x="17925" y="13068"/>
                    <a:pt x="18199" y="13088"/>
                  </a:cubicBezTo>
                  <a:cubicBezTo>
                    <a:pt x="21023" y="13297"/>
                    <a:pt x="21703" y="14482"/>
                    <a:pt x="23393" y="15075"/>
                  </a:cubicBezTo>
                  <a:cubicBezTo>
                    <a:pt x="24422" y="15435"/>
                    <a:pt x="25798" y="15641"/>
                    <a:pt x="26735" y="15641"/>
                  </a:cubicBezTo>
                  <a:cubicBezTo>
                    <a:pt x="27338" y="15641"/>
                    <a:pt x="27759" y="15556"/>
                    <a:pt x="27786" y="15371"/>
                  </a:cubicBezTo>
                  <a:cubicBezTo>
                    <a:pt x="27873" y="14970"/>
                    <a:pt x="25694" y="14465"/>
                    <a:pt x="25154" y="14134"/>
                  </a:cubicBezTo>
                  <a:cubicBezTo>
                    <a:pt x="25084" y="14099"/>
                    <a:pt x="25049" y="14046"/>
                    <a:pt x="25049" y="13994"/>
                  </a:cubicBezTo>
                  <a:lnTo>
                    <a:pt x="25049" y="13977"/>
                  </a:lnTo>
                  <a:cubicBezTo>
                    <a:pt x="25067" y="13611"/>
                    <a:pt x="24910" y="12007"/>
                    <a:pt x="24439" y="11763"/>
                  </a:cubicBezTo>
                  <a:cubicBezTo>
                    <a:pt x="24683" y="10037"/>
                    <a:pt x="24282" y="8294"/>
                    <a:pt x="23306" y="6847"/>
                  </a:cubicBezTo>
                  <a:cubicBezTo>
                    <a:pt x="21650" y="4407"/>
                    <a:pt x="20430" y="3257"/>
                    <a:pt x="20430" y="3257"/>
                  </a:cubicBezTo>
                  <a:cubicBezTo>
                    <a:pt x="20430" y="3187"/>
                    <a:pt x="20413" y="3117"/>
                    <a:pt x="20413" y="3065"/>
                  </a:cubicBezTo>
                  <a:cubicBezTo>
                    <a:pt x="20395" y="3030"/>
                    <a:pt x="20395" y="2978"/>
                    <a:pt x="20378" y="2943"/>
                  </a:cubicBezTo>
                  <a:cubicBezTo>
                    <a:pt x="20256" y="2490"/>
                    <a:pt x="19855" y="1653"/>
                    <a:pt x="18513" y="973"/>
                  </a:cubicBezTo>
                  <a:cubicBezTo>
                    <a:pt x="18425" y="921"/>
                    <a:pt x="18338" y="886"/>
                    <a:pt x="18269" y="851"/>
                  </a:cubicBezTo>
                  <a:cubicBezTo>
                    <a:pt x="18112" y="764"/>
                    <a:pt x="17937" y="694"/>
                    <a:pt x="17763" y="624"/>
                  </a:cubicBezTo>
                  <a:cubicBezTo>
                    <a:pt x="16546" y="211"/>
                    <a:pt x="15270" y="1"/>
                    <a:pt x="1398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2" name="Google Shape;3342;p37"/>
            <p:cNvSpPr/>
            <p:nvPr/>
          </p:nvSpPr>
          <p:spPr>
            <a:xfrm>
              <a:off x="741000" y="2553375"/>
              <a:ext cx="584400" cy="76875"/>
            </a:xfrm>
            <a:custGeom>
              <a:avLst/>
              <a:gdLst/>
              <a:ahLst/>
              <a:cxnLst/>
              <a:rect l="l" t="t" r="r" b="b"/>
              <a:pathLst>
                <a:path w="23376" h="3075" extrusionOk="0">
                  <a:moveTo>
                    <a:pt x="14421" y="1"/>
                  </a:moveTo>
                  <a:cubicBezTo>
                    <a:pt x="13626" y="1"/>
                    <a:pt x="12883" y="125"/>
                    <a:pt x="12220" y="372"/>
                  </a:cubicBezTo>
                  <a:cubicBezTo>
                    <a:pt x="11784" y="547"/>
                    <a:pt x="11348" y="773"/>
                    <a:pt x="10930" y="1000"/>
                  </a:cubicBezTo>
                  <a:cubicBezTo>
                    <a:pt x="10581" y="1192"/>
                    <a:pt x="10233" y="1383"/>
                    <a:pt x="9867" y="1540"/>
                  </a:cubicBezTo>
                  <a:cubicBezTo>
                    <a:pt x="9017" y="1901"/>
                    <a:pt x="8045" y="2088"/>
                    <a:pt x="6998" y="2088"/>
                  </a:cubicBezTo>
                  <a:cubicBezTo>
                    <a:pt x="6325" y="2088"/>
                    <a:pt x="5621" y="2011"/>
                    <a:pt x="4899" y="1854"/>
                  </a:cubicBezTo>
                  <a:cubicBezTo>
                    <a:pt x="3225" y="1523"/>
                    <a:pt x="1622" y="826"/>
                    <a:pt x="105" y="163"/>
                  </a:cubicBezTo>
                  <a:cubicBezTo>
                    <a:pt x="96" y="158"/>
                    <a:pt x="87" y="156"/>
                    <a:pt x="78" y="156"/>
                  </a:cubicBezTo>
                  <a:cubicBezTo>
                    <a:pt x="53" y="156"/>
                    <a:pt x="31" y="172"/>
                    <a:pt x="18" y="198"/>
                  </a:cubicBezTo>
                  <a:cubicBezTo>
                    <a:pt x="1" y="215"/>
                    <a:pt x="18" y="250"/>
                    <a:pt x="53" y="268"/>
                  </a:cubicBezTo>
                  <a:cubicBezTo>
                    <a:pt x="1587" y="948"/>
                    <a:pt x="3173" y="1627"/>
                    <a:pt x="4864" y="1976"/>
                  </a:cubicBezTo>
                  <a:cubicBezTo>
                    <a:pt x="5600" y="2133"/>
                    <a:pt x="6315" y="2210"/>
                    <a:pt x="6997" y="2210"/>
                  </a:cubicBezTo>
                  <a:cubicBezTo>
                    <a:pt x="8059" y="2210"/>
                    <a:pt x="9042" y="2023"/>
                    <a:pt x="9902" y="1662"/>
                  </a:cubicBezTo>
                  <a:cubicBezTo>
                    <a:pt x="10285" y="1505"/>
                    <a:pt x="10634" y="1296"/>
                    <a:pt x="10982" y="1104"/>
                  </a:cubicBezTo>
                  <a:cubicBezTo>
                    <a:pt x="11401" y="878"/>
                    <a:pt x="11819" y="669"/>
                    <a:pt x="12272" y="494"/>
                  </a:cubicBezTo>
                  <a:cubicBezTo>
                    <a:pt x="12916" y="247"/>
                    <a:pt x="13644" y="123"/>
                    <a:pt x="14425" y="123"/>
                  </a:cubicBezTo>
                  <a:cubicBezTo>
                    <a:pt x="15018" y="123"/>
                    <a:pt x="15642" y="194"/>
                    <a:pt x="16281" y="337"/>
                  </a:cubicBezTo>
                  <a:cubicBezTo>
                    <a:pt x="17624" y="634"/>
                    <a:pt x="18896" y="1209"/>
                    <a:pt x="20134" y="1749"/>
                  </a:cubicBezTo>
                  <a:lnTo>
                    <a:pt x="20796" y="2063"/>
                  </a:lnTo>
                  <a:cubicBezTo>
                    <a:pt x="21633" y="2464"/>
                    <a:pt x="22487" y="2813"/>
                    <a:pt x="23376" y="3074"/>
                  </a:cubicBezTo>
                  <a:cubicBezTo>
                    <a:pt x="23306" y="3022"/>
                    <a:pt x="23271" y="2970"/>
                    <a:pt x="23271" y="2935"/>
                  </a:cubicBezTo>
                  <a:lnTo>
                    <a:pt x="23271" y="2917"/>
                  </a:lnTo>
                  <a:cubicBezTo>
                    <a:pt x="22452" y="2656"/>
                    <a:pt x="21633" y="2325"/>
                    <a:pt x="20866" y="1941"/>
                  </a:cubicBezTo>
                  <a:lnTo>
                    <a:pt x="20186" y="1645"/>
                  </a:lnTo>
                  <a:cubicBezTo>
                    <a:pt x="18948" y="1087"/>
                    <a:pt x="17676" y="529"/>
                    <a:pt x="16316" y="215"/>
                  </a:cubicBezTo>
                  <a:cubicBezTo>
                    <a:pt x="15661" y="72"/>
                    <a:pt x="15026" y="1"/>
                    <a:pt x="1442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3" name="Google Shape;3343;p37"/>
            <p:cNvSpPr/>
            <p:nvPr/>
          </p:nvSpPr>
          <p:spPr>
            <a:xfrm>
              <a:off x="1003775" y="2350000"/>
              <a:ext cx="203100" cy="78050"/>
            </a:xfrm>
            <a:custGeom>
              <a:avLst/>
              <a:gdLst/>
              <a:ahLst/>
              <a:cxnLst/>
              <a:rect l="l" t="t" r="r" b="b"/>
              <a:pathLst>
                <a:path w="8124" h="3122" extrusionOk="0">
                  <a:moveTo>
                    <a:pt x="8089" y="1"/>
                  </a:moveTo>
                  <a:cubicBezTo>
                    <a:pt x="5213" y="350"/>
                    <a:pt x="2441" y="1378"/>
                    <a:pt x="36" y="2999"/>
                  </a:cubicBezTo>
                  <a:cubicBezTo>
                    <a:pt x="1" y="3016"/>
                    <a:pt x="1" y="3051"/>
                    <a:pt x="18" y="3086"/>
                  </a:cubicBezTo>
                  <a:cubicBezTo>
                    <a:pt x="18" y="3104"/>
                    <a:pt x="36" y="3121"/>
                    <a:pt x="70" y="3121"/>
                  </a:cubicBezTo>
                  <a:lnTo>
                    <a:pt x="105" y="3121"/>
                  </a:lnTo>
                  <a:cubicBezTo>
                    <a:pt x="2493" y="1500"/>
                    <a:pt x="5247" y="472"/>
                    <a:pt x="8124" y="123"/>
                  </a:cubicBezTo>
                  <a:cubicBezTo>
                    <a:pt x="8124" y="88"/>
                    <a:pt x="8106" y="53"/>
                    <a:pt x="808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4" name="Google Shape;3344;p37"/>
            <p:cNvSpPr/>
            <p:nvPr/>
          </p:nvSpPr>
          <p:spPr>
            <a:xfrm>
              <a:off x="946250" y="2297725"/>
              <a:ext cx="213125" cy="79775"/>
            </a:xfrm>
            <a:custGeom>
              <a:avLst/>
              <a:gdLst/>
              <a:ahLst/>
              <a:cxnLst/>
              <a:rect l="l" t="t" r="r" b="b"/>
              <a:pathLst>
                <a:path w="8525" h="3191" extrusionOk="0">
                  <a:moveTo>
                    <a:pt x="8281" y="0"/>
                  </a:moveTo>
                  <a:cubicBezTo>
                    <a:pt x="5265" y="70"/>
                    <a:pt x="2354" y="1151"/>
                    <a:pt x="18" y="3085"/>
                  </a:cubicBezTo>
                  <a:cubicBezTo>
                    <a:pt x="1" y="3103"/>
                    <a:pt x="1" y="3138"/>
                    <a:pt x="18" y="3173"/>
                  </a:cubicBezTo>
                  <a:cubicBezTo>
                    <a:pt x="36" y="3190"/>
                    <a:pt x="53" y="3190"/>
                    <a:pt x="70" y="3190"/>
                  </a:cubicBezTo>
                  <a:cubicBezTo>
                    <a:pt x="88" y="3190"/>
                    <a:pt x="105" y="3190"/>
                    <a:pt x="105" y="3173"/>
                  </a:cubicBezTo>
                  <a:cubicBezTo>
                    <a:pt x="2476" y="1220"/>
                    <a:pt x="5457" y="140"/>
                    <a:pt x="8525" y="122"/>
                  </a:cubicBezTo>
                  <a:cubicBezTo>
                    <a:pt x="8455" y="87"/>
                    <a:pt x="8368" y="35"/>
                    <a:pt x="828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5" name="Google Shape;3345;p37"/>
            <p:cNvSpPr/>
            <p:nvPr/>
          </p:nvSpPr>
          <p:spPr>
            <a:xfrm>
              <a:off x="890475" y="2279850"/>
              <a:ext cx="114200" cy="71050"/>
            </a:xfrm>
            <a:custGeom>
              <a:avLst/>
              <a:gdLst/>
              <a:ahLst/>
              <a:cxnLst/>
              <a:rect l="l" t="t" r="r" b="b"/>
              <a:pathLst>
                <a:path w="4568" h="2842" extrusionOk="0">
                  <a:moveTo>
                    <a:pt x="4568" y="0"/>
                  </a:moveTo>
                  <a:lnTo>
                    <a:pt x="4568" y="0"/>
                  </a:lnTo>
                  <a:cubicBezTo>
                    <a:pt x="4411" y="18"/>
                    <a:pt x="4236" y="53"/>
                    <a:pt x="4079" y="70"/>
                  </a:cubicBezTo>
                  <a:cubicBezTo>
                    <a:pt x="2598" y="750"/>
                    <a:pt x="1221" y="1656"/>
                    <a:pt x="18" y="2737"/>
                  </a:cubicBezTo>
                  <a:cubicBezTo>
                    <a:pt x="1" y="2772"/>
                    <a:pt x="1" y="2807"/>
                    <a:pt x="18" y="2824"/>
                  </a:cubicBezTo>
                  <a:cubicBezTo>
                    <a:pt x="35" y="2842"/>
                    <a:pt x="53" y="2842"/>
                    <a:pt x="70" y="2842"/>
                  </a:cubicBezTo>
                  <a:cubicBezTo>
                    <a:pt x="88" y="2842"/>
                    <a:pt x="105" y="2842"/>
                    <a:pt x="105" y="2824"/>
                  </a:cubicBezTo>
                  <a:cubicBezTo>
                    <a:pt x="1430" y="1639"/>
                    <a:pt x="2929" y="680"/>
                    <a:pt x="456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6" name="Google Shape;3346;p37"/>
            <p:cNvSpPr/>
            <p:nvPr/>
          </p:nvSpPr>
          <p:spPr>
            <a:xfrm>
              <a:off x="1131875" y="2488150"/>
              <a:ext cx="54950" cy="35975"/>
            </a:xfrm>
            <a:custGeom>
              <a:avLst/>
              <a:gdLst/>
              <a:ahLst/>
              <a:cxnLst/>
              <a:rect l="l" t="t" r="r" b="b"/>
              <a:pathLst>
                <a:path w="2198" h="1439" extrusionOk="0">
                  <a:moveTo>
                    <a:pt x="1306" y="1"/>
                  </a:moveTo>
                  <a:cubicBezTo>
                    <a:pt x="815" y="1"/>
                    <a:pt x="1" y="257"/>
                    <a:pt x="228" y="802"/>
                  </a:cubicBezTo>
                  <a:cubicBezTo>
                    <a:pt x="315" y="994"/>
                    <a:pt x="455" y="1134"/>
                    <a:pt x="646" y="1221"/>
                  </a:cubicBezTo>
                  <a:cubicBezTo>
                    <a:pt x="850" y="1366"/>
                    <a:pt x="1102" y="1439"/>
                    <a:pt x="1361" y="1439"/>
                  </a:cubicBezTo>
                  <a:cubicBezTo>
                    <a:pt x="1413" y="1439"/>
                    <a:pt x="1466" y="1436"/>
                    <a:pt x="1518" y="1430"/>
                  </a:cubicBezTo>
                  <a:cubicBezTo>
                    <a:pt x="1832" y="1378"/>
                    <a:pt x="2076" y="1151"/>
                    <a:pt x="2145" y="837"/>
                  </a:cubicBezTo>
                  <a:cubicBezTo>
                    <a:pt x="2198" y="454"/>
                    <a:pt x="1867" y="88"/>
                    <a:pt x="1501" y="18"/>
                  </a:cubicBezTo>
                  <a:cubicBezTo>
                    <a:pt x="1446" y="7"/>
                    <a:pt x="1380" y="1"/>
                    <a:pt x="130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7" name="Google Shape;3347;p37"/>
            <p:cNvSpPr/>
            <p:nvPr/>
          </p:nvSpPr>
          <p:spPr>
            <a:xfrm>
              <a:off x="1192475" y="2509350"/>
              <a:ext cx="80200" cy="56975"/>
            </a:xfrm>
            <a:custGeom>
              <a:avLst/>
              <a:gdLst/>
              <a:ahLst/>
              <a:cxnLst/>
              <a:rect l="l" t="t" r="r" b="b"/>
              <a:pathLst>
                <a:path w="3208" h="2279" extrusionOk="0">
                  <a:moveTo>
                    <a:pt x="1386" y="1"/>
                  </a:moveTo>
                  <a:cubicBezTo>
                    <a:pt x="1299" y="1"/>
                    <a:pt x="1215" y="8"/>
                    <a:pt x="1133" y="24"/>
                  </a:cubicBezTo>
                  <a:cubicBezTo>
                    <a:pt x="262" y="181"/>
                    <a:pt x="0" y="1070"/>
                    <a:pt x="645" y="1663"/>
                  </a:cubicBezTo>
                  <a:cubicBezTo>
                    <a:pt x="977" y="1942"/>
                    <a:pt x="1360" y="2133"/>
                    <a:pt x="1796" y="2220"/>
                  </a:cubicBezTo>
                  <a:cubicBezTo>
                    <a:pt x="1918" y="2261"/>
                    <a:pt x="2047" y="2278"/>
                    <a:pt x="2174" y="2278"/>
                  </a:cubicBezTo>
                  <a:cubicBezTo>
                    <a:pt x="2264" y="2278"/>
                    <a:pt x="2354" y="2270"/>
                    <a:pt x="2441" y="2255"/>
                  </a:cubicBezTo>
                  <a:cubicBezTo>
                    <a:pt x="2563" y="2220"/>
                    <a:pt x="2685" y="2151"/>
                    <a:pt x="2772" y="2081"/>
                  </a:cubicBezTo>
                  <a:cubicBezTo>
                    <a:pt x="3086" y="1802"/>
                    <a:pt x="3208" y="1384"/>
                    <a:pt x="3068" y="1000"/>
                  </a:cubicBezTo>
                  <a:cubicBezTo>
                    <a:pt x="2867" y="459"/>
                    <a:pt x="2064" y="1"/>
                    <a:pt x="138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" name="TextBox 2">
            <a:extLst>
              <a:ext uri="{FF2B5EF4-FFF2-40B4-BE49-F238E27FC236}">
                <a16:creationId xmlns:a16="http://schemas.microsoft.com/office/drawing/2014/main" id="{8B125DFB-DDC9-AAA6-539A-0ABC34AC5964}"/>
              </a:ext>
            </a:extLst>
          </p:cNvPr>
          <p:cNvSpPr txBox="1"/>
          <p:nvPr/>
        </p:nvSpPr>
        <p:spPr>
          <a:xfrm>
            <a:off x="-291045" y="274470"/>
            <a:ext cx="5552558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40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 </a:t>
            </a:r>
          </a:p>
          <a:p>
            <a:pPr algn="ctr">
              <a:lnSpc>
                <a:spcPct val="150000"/>
              </a:lnSpc>
            </a:pPr>
            <a:r>
              <a:rPr lang="fa-IR" sz="40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</a:t>
            </a:r>
            <a:r>
              <a:rPr lang="fa-IR" sz="4000" b="1" dirty="0">
                <a:solidFill>
                  <a:srgbClr val="3F232A"/>
                </a:solidFill>
                <a:cs typeface="B Titr" panose="00000700000000000000" pitchFamily="2" charset="-78"/>
              </a:rPr>
              <a:t>رایگان</a:t>
            </a:r>
            <a:endParaRPr lang="en-US" sz="4000" b="1" dirty="0">
              <a:solidFill>
                <a:srgbClr val="3F232A"/>
              </a:solidFill>
              <a:cs typeface="B Titr" panose="00000700000000000000" pitchFamily="2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C7AEEF3-162F-1AFE-D070-80C3AB6DD580}"/>
              </a:ext>
            </a:extLst>
          </p:cNvPr>
          <p:cNvSpPr txBox="1"/>
          <p:nvPr/>
        </p:nvSpPr>
        <p:spPr>
          <a:xfrm>
            <a:off x="199466" y="2472514"/>
            <a:ext cx="4699785" cy="9771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dirty="0">
                <a:solidFill>
                  <a:srgbClr val="263165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2000" b="1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/>
    </mc:Choice>
    <mc:Fallback>
      <p:transition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99" name="Google Shape;3799;p51"/>
          <p:cNvGrpSpPr/>
          <p:nvPr/>
        </p:nvGrpSpPr>
        <p:grpSpPr>
          <a:xfrm>
            <a:off x="7033825" y="1389837"/>
            <a:ext cx="367165" cy="365765"/>
            <a:chOff x="7269250" y="1777750"/>
            <a:chExt cx="470725" cy="471650"/>
          </a:xfrm>
        </p:grpSpPr>
        <p:sp>
          <p:nvSpPr>
            <p:cNvPr id="3800" name="Google Shape;3800;p51"/>
            <p:cNvSpPr/>
            <p:nvPr/>
          </p:nvSpPr>
          <p:spPr>
            <a:xfrm>
              <a:off x="7356625" y="2170325"/>
              <a:ext cx="368625" cy="29425"/>
            </a:xfrm>
            <a:custGeom>
              <a:avLst/>
              <a:gdLst/>
              <a:ahLst/>
              <a:cxnLst/>
              <a:rect l="l" t="t" r="r" b="b"/>
              <a:pathLst>
                <a:path w="14745" h="1177" extrusionOk="0">
                  <a:moveTo>
                    <a:pt x="14230" y="0"/>
                  </a:moveTo>
                  <a:lnTo>
                    <a:pt x="14230" y="35"/>
                  </a:lnTo>
                  <a:lnTo>
                    <a:pt x="1" y="35"/>
                  </a:lnTo>
                  <a:lnTo>
                    <a:pt x="1" y="1177"/>
                  </a:lnTo>
                  <a:lnTo>
                    <a:pt x="14745" y="1177"/>
                  </a:lnTo>
                  <a:lnTo>
                    <a:pt x="1474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1" name="Google Shape;3801;p51"/>
            <p:cNvSpPr/>
            <p:nvPr/>
          </p:nvSpPr>
          <p:spPr>
            <a:xfrm>
              <a:off x="7370375" y="2092150"/>
              <a:ext cx="46875" cy="46850"/>
            </a:xfrm>
            <a:custGeom>
              <a:avLst/>
              <a:gdLst/>
              <a:ahLst/>
              <a:cxnLst/>
              <a:rect l="l" t="t" r="r" b="b"/>
              <a:pathLst>
                <a:path w="1875" h="1874" extrusionOk="0">
                  <a:moveTo>
                    <a:pt x="1" y="0"/>
                  </a:moveTo>
                  <a:lnTo>
                    <a:pt x="1" y="1874"/>
                  </a:lnTo>
                  <a:lnTo>
                    <a:pt x="1875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2" name="Google Shape;3802;p51"/>
            <p:cNvSpPr/>
            <p:nvPr/>
          </p:nvSpPr>
          <p:spPr>
            <a:xfrm>
              <a:off x="7352950" y="2171200"/>
              <a:ext cx="38625" cy="28550"/>
            </a:xfrm>
            <a:custGeom>
              <a:avLst/>
              <a:gdLst/>
              <a:ahLst/>
              <a:cxnLst/>
              <a:rect l="l" t="t" r="r" b="b"/>
              <a:pathLst>
                <a:path w="1545" h="1142" extrusionOk="0">
                  <a:moveTo>
                    <a:pt x="1" y="0"/>
                  </a:moveTo>
                  <a:lnTo>
                    <a:pt x="1" y="1142"/>
                  </a:lnTo>
                  <a:lnTo>
                    <a:pt x="1545" y="1142"/>
                  </a:lnTo>
                  <a:lnTo>
                    <a:pt x="154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3" name="Google Shape;3803;p51"/>
            <p:cNvSpPr/>
            <p:nvPr/>
          </p:nvSpPr>
          <p:spPr>
            <a:xfrm>
              <a:off x="7371350" y="2093100"/>
              <a:ext cx="20225" cy="44800"/>
            </a:xfrm>
            <a:custGeom>
              <a:avLst/>
              <a:gdLst/>
              <a:ahLst/>
              <a:cxnLst/>
              <a:rect l="l" t="t" r="r" b="b"/>
              <a:pathLst>
                <a:path w="809" h="1792" extrusionOk="0">
                  <a:moveTo>
                    <a:pt x="0" y="0"/>
                  </a:moveTo>
                  <a:lnTo>
                    <a:pt x="0" y="1792"/>
                  </a:lnTo>
                  <a:lnTo>
                    <a:pt x="809" y="971"/>
                  </a:lnTo>
                  <a:lnTo>
                    <a:pt x="809" y="0"/>
                  </a:ln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4" name="Google Shape;3804;p51"/>
            <p:cNvSpPr/>
            <p:nvPr/>
          </p:nvSpPr>
          <p:spPr>
            <a:xfrm>
              <a:off x="7665525" y="2091250"/>
              <a:ext cx="46850" cy="46800"/>
            </a:xfrm>
            <a:custGeom>
              <a:avLst/>
              <a:gdLst/>
              <a:ahLst/>
              <a:cxnLst/>
              <a:rect l="l" t="t" r="r" b="b"/>
              <a:pathLst>
                <a:path w="1874" h="1872" extrusionOk="0">
                  <a:moveTo>
                    <a:pt x="0" y="1"/>
                  </a:moveTo>
                  <a:lnTo>
                    <a:pt x="1874" y="1872"/>
                  </a:lnTo>
                  <a:lnTo>
                    <a:pt x="1874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5" name="Google Shape;3805;p51"/>
            <p:cNvSpPr/>
            <p:nvPr/>
          </p:nvSpPr>
          <p:spPr>
            <a:xfrm>
              <a:off x="7711400" y="2080225"/>
              <a:ext cx="28575" cy="169175"/>
            </a:xfrm>
            <a:custGeom>
              <a:avLst/>
              <a:gdLst/>
              <a:ahLst/>
              <a:cxnLst/>
              <a:rect l="l" t="t" r="r" b="b"/>
              <a:pathLst>
                <a:path w="1143" h="6767" extrusionOk="0">
                  <a:moveTo>
                    <a:pt x="4" y="0"/>
                  </a:moveTo>
                  <a:lnTo>
                    <a:pt x="4" y="6252"/>
                  </a:lnTo>
                  <a:cubicBezTo>
                    <a:pt x="1" y="6534"/>
                    <a:pt x="230" y="6764"/>
                    <a:pt x="515" y="6766"/>
                  </a:cubicBezTo>
                  <a:lnTo>
                    <a:pt x="630" y="6766"/>
                  </a:lnTo>
                  <a:cubicBezTo>
                    <a:pt x="913" y="6764"/>
                    <a:pt x="1142" y="6534"/>
                    <a:pt x="1142" y="6252"/>
                  </a:cubicBezTo>
                  <a:lnTo>
                    <a:pt x="114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6" name="Google Shape;3806;p51"/>
            <p:cNvSpPr/>
            <p:nvPr/>
          </p:nvSpPr>
          <p:spPr>
            <a:xfrm>
              <a:off x="7342800" y="2080225"/>
              <a:ext cx="28550" cy="169175"/>
            </a:xfrm>
            <a:custGeom>
              <a:avLst/>
              <a:gdLst/>
              <a:ahLst/>
              <a:cxnLst/>
              <a:rect l="l" t="t" r="r" b="b"/>
              <a:pathLst>
                <a:path w="1142" h="6767" extrusionOk="0">
                  <a:moveTo>
                    <a:pt x="1" y="0"/>
                  </a:moveTo>
                  <a:lnTo>
                    <a:pt x="1" y="545"/>
                  </a:lnTo>
                  <a:lnTo>
                    <a:pt x="1" y="6252"/>
                  </a:lnTo>
                  <a:cubicBezTo>
                    <a:pt x="1" y="6537"/>
                    <a:pt x="230" y="6766"/>
                    <a:pt x="512" y="6766"/>
                  </a:cubicBezTo>
                  <a:lnTo>
                    <a:pt x="627" y="6766"/>
                  </a:lnTo>
                  <a:cubicBezTo>
                    <a:pt x="913" y="6766"/>
                    <a:pt x="1142" y="6537"/>
                    <a:pt x="1142" y="6252"/>
                  </a:cubicBezTo>
                  <a:lnTo>
                    <a:pt x="114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7" name="Google Shape;3807;p51"/>
            <p:cNvSpPr/>
            <p:nvPr/>
          </p:nvSpPr>
          <p:spPr>
            <a:xfrm>
              <a:off x="7308975" y="2058150"/>
              <a:ext cx="258150" cy="34975"/>
            </a:xfrm>
            <a:custGeom>
              <a:avLst/>
              <a:gdLst/>
              <a:ahLst/>
              <a:cxnLst/>
              <a:rect l="l" t="t" r="r" b="b"/>
              <a:pathLst>
                <a:path w="10326" h="1399" extrusionOk="0">
                  <a:moveTo>
                    <a:pt x="221" y="1"/>
                  </a:moveTo>
                  <a:cubicBezTo>
                    <a:pt x="178" y="1"/>
                    <a:pt x="135" y="15"/>
                    <a:pt x="100" y="42"/>
                  </a:cubicBezTo>
                  <a:cubicBezTo>
                    <a:pt x="21" y="107"/>
                    <a:pt x="0" y="216"/>
                    <a:pt x="50" y="304"/>
                  </a:cubicBezTo>
                  <a:lnTo>
                    <a:pt x="612" y="1295"/>
                  </a:lnTo>
                  <a:cubicBezTo>
                    <a:pt x="648" y="1357"/>
                    <a:pt x="715" y="1398"/>
                    <a:pt x="789" y="1398"/>
                  </a:cubicBezTo>
                  <a:lnTo>
                    <a:pt x="10120" y="1398"/>
                  </a:lnTo>
                  <a:cubicBezTo>
                    <a:pt x="10235" y="1398"/>
                    <a:pt x="10326" y="1304"/>
                    <a:pt x="10326" y="1192"/>
                  </a:cubicBezTo>
                  <a:lnTo>
                    <a:pt x="10326" y="204"/>
                  </a:lnTo>
                  <a:cubicBezTo>
                    <a:pt x="10326" y="92"/>
                    <a:pt x="10235" y="1"/>
                    <a:pt x="10123" y="1"/>
                  </a:cubicBezTo>
                  <a:lnTo>
                    <a:pt x="233" y="1"/>
                  </a:lnTo>
                  <a:cubicBezTo>
                    <a:pt x="229" y="1"/>
                    <a:pt x="225" y="1"/>
                    <a:pt x="221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8" name="Google Shape;3808;p51"/>
            <p:cNvSpPr/>
            <p:nvPr/>
          </p:nvSpPr>
          <p:spPr>
            <a:xfrm>
              <a:off x="7307650" y="2058150"/>
              <a:ext cx="40025" cy="34975"/>
            </a:xfrm>
            <a:custGeom>
              <a:avLst/>
              <a:gdLst/>
              <a:ahLst/>
              <a:cxnLst/>
              <a:rect l="l" t="t" r="r" b="b"/>
              <a:pathLst>
                <a:path w="1601" h="1399" extrusionOk="0">
                  <a:moveTo>
                    <a:pt x="221" y="1"/>
                  </a:moveTo>
                  <a:cubicBezTo>
                    <a:pt x="178" y="1"/>
                    <a:pt x="136" y="15"/>
                    <a:pt x="100" y="42"/>
                  </a:cubicBezTo>
                  <a:cubicBezTo>
                    <a:pt x="21" y="107"/>
                    <a:pt x="0" y="216"/>
                    <a:pt x="50" y="304"/>
                  </a:cubicBezTo>
                  <a:lnTo>
                    <a:pt x="612" y="1295"/>
                  </a:lnTo>
                  <a:cubicBezTo>
                    <a:pt x="651" y="1357"/>
                    <a:pt x="715" y="1398"/>
                    <a:pt x="789" y="1398"/>
                  </a:cubicBezTo>
                  <a:lnTo>
                    <a:pt x="1601" y="1398"/>
                  </a:lnTo>
                  <a:cubicBezTo>
                    <a:pt x="1527" y="1395"/>
                    <a:pt x="1460" y="1357"/>
                    <a:pt x="1424" y="1295"/>
                  </a:cubicBezTo>
                  <a:lnTo>
                    <a:pt x="862" y="304"/>
                  </a:lnTo>
                  <a:cubicBezTo>
                    <a:pt x="786" y="169"/>
                    <a:pt x="883" y="1"/>
                    <a:pt x="1039" y="1"/>
                  </a:cubicBezTo>
                  <a:lnTo>
                    <a:pt x="233" y="1"/>
                  </a:lnTo>
                  <a:cubicBezTo>
                    <a:pt x="229" y="1"/>
                    <a:pt x="225" y="1"/>
                    <a:pt x="221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9" name="Google Shape;3809;p51"/>
            <p:cNvSpPr/>
            <p:nvPr/>
          </p:nvSpPr>
          <p:spPr>
            <a:xfrm>
              <a:off x="7551000" y="1777750"/>
              <a:ext cx="161975" cy="41425"/>
            </a:xfrm>
            <a:custGeom>
              <a:avLst/>
              <a:gdLst/>
              <a:ahLst/>
              <a:cxnLst/>
              <a:rect l="l" t="t" r="r" b="b"/>
              <a:pathLst>
                <a:path w="6479" h="1657" extrusionOk="0">
                  <a:moveTo>
                    <a:pt x="745" y="0"/>
                  </a:moveTo>
                  <a:cubicBezTo>
                    <a:pt x="660" y="0"/>
                    <a:pt x="583" y="50"/>
                    <a:pt x="554" y="130"/>
                  </a:cubicBezTo>
                  <a:lnTo>
                    <a:pt x="60" y="1371"/>
                  </a:lnTo>
                  <a:cubicBezTo>
                    <a:pt x="1" y="1506"/>
                    <a:pt x="101" y="1656"/>
                    <a:pt x="248" y="1656"/>
                  </a:cubicBezTo>
                  <a:lnTo>
                    <a:pt x="6270" y="1656"/>
                  </a:lnTo>
                  <a:cubicBezTo>
                    <a:pt x="6373" y="1653"/>
                    <a:pt x="6461" y="1577"/>
                    <a:pt x="6473" y="1474"/>
                  </a:cubicBezTo>
                  <a:cubicBezTo>
                    <a:pt x="6478" y="1439"/>
                    <a:pt x="6473" y="1403"/>
                    <a:pt x="6458" y="1371"/>
                  </a:cubicBezTo>
                  <a:lnTo>
                    <a:pt x="5964" y="130"/>
                  </a:lnTo>
                  <a:cubicBezTo>
                    <a:pt x="5934" y="50"/>
                    <a:pt x="5858" y="0"/>
                    <a:pt x="577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0" name="Google Shape;3810;p51"/>
            <p:cNvSpPr/>
            <p:nvPr/>
          </p:nvSpPr>
          <p:spPr>
            <a:xfrm>
              <a:off x="7551375" y="1777750"/>
              <a:ext cx="39075" cy="41425"/>
            </a:xfrm>
            <a:custGeom>
              <a:avLst/>
              <a:gdLst/>
              <a:ahLst/>
              <a:cxnLst/>
              <a:rect l="l" t="t" r="r" b="b"/>
              <a:pathLst>
                <a:path w="1563" h="1657" extrusionOk="0">
                  <a:moveTo>
                    <a:pt x="742" y="0"/>
                  </a:moveTo>
                  <a:cubicBezTo>
                    <a:pt x="659" y="0"/>
                    <a:pt x="583" y="50"/>
                    <a:pt x="551" y="130"/>
                  </a:cubicBezTo>
                  <a:lnTo>
                    <a:pt x="56" y="1371"/>
                  </a:lnTo>
                  <a:cubicBezTo>
                    <a:pt x="0" y="1506"/>
                    <a:pt x="100" y="1656"/>
                    <a:pt x="248" y="1656"/>
                  </a:cubicBezTo>
                  <a:lnTo>
                    <a:pt x="1068" y="1656"/>
                  </a:lnTo>
                  <a:cubicBezTo>
                    <a:pt x="998" y="1653"/>
                    <a:pt x="936" y="1621"/>
                    <a:pt x="898" y="1565"/>
                  </a:cubicBezTo>
                  <a:cubicBezTo>
                    <a:pt x="859" y="1509"/>
                    <a:pt x="851" y="1436"/>
                    <a:pt x="877" y="1374"/>
                  </a:cubicBezTo>
                  <a:lnTo>
                    <a:pt x="1371" y="130"/>
                  </a:lnTo>
                  <a:cubicBezTo>
                    <a:pt x="1401" y="50"/>
                    <a:pt x="1477" y="0"/>
                    <a:pt x="1562" y="0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1" name="Google Shape;3811;p51"/>
            <p:cNvSpPr/>
            <p:nvPr/>
          </p:nvSpPr>
          <p:spPr>
            <a:xfrm>
              <a:off x="7306025" y="1872475"/>
              <a:ext cx="180200" cy="129600"/>
            </a:xfrm>
            <a:custGeom>
              <a:avLst/>
              <a:gdLst/>
              <a:ahLst/>
              <a:cxnLst/>
              <a:rect l="l" t="t" r="r" b="b"/>
              <a:pathLst>
                <a:path w="7208" h="5184" extrusionOk="0">
                  <a:moveTo>
                    <a:pt x="6784" y="0"/>
                  </a:moveTo>
                  <a:cubicBezTo>
                    <a:pt x="6782" y="0"/>
                    <a:pt x="6780" y="0"/>
                    <a:pt x="6779" y="0"/>
                  </a:cubicBezTo>
                  <a:lnTo>
                    <a:pt x="430" y="0"/>
                  </a:lnTo>
                  <a:cubicBezTo>
                    <a:pt x="192" y="0"/>
                    <a:pt x="1" y="191"/>
                    <a:pt x="1" y="430"/>
                  </a:cubicBezTo>
                  <a:lnTo>
                    <a:pt x="1" y="4754"/>
                  </a:lnTo>
                  <a:cubicBezTo>
                    <a:pt x="1" y="4992"/>
                    <a:pt x="192" y="5183"/>
                    <a:pt x="430" y="5183"/>
                  </a:cubicBezTo>
                  <a:lnTo>
                    <a:pt x="6779" y="5183"/>
                  </a:lnTo>
                  <a:cubicBezTo>
                    <a:pt x="7017" y="5183"/>
                    <a:pt x="7208" y="4992"/>
                    <a:pt x="7208" y="4754"/>
                  </a:cubicBezTo>
                  <a:lnTo>
                    <a:pt x="7208" y="427"/>
                  </a:lnTo>
                  <a:cubicBezTo>
                    <a:pt x="7208" y="193"/>
                    <a:pt x="7020" y="0"/>
                    <a:pt x="67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2" name="Google Shape;3812;p51"/>
            <p:cNvSpPr/>
            <p:nvPr/>
          </p:nvSpPr>
          <p:spPr>
            <a:xfrm>
              <a:off x="7372150" y="1872475"/>
              <a:ext cx="47900" cy="55975"/>
            </a:xfrm>
            <a:custGeom>
              <a:avLst/>
              <a:gdLst/>
              <a:ahLst/>
              <a:cxnLst/>
              <a:rect l="l" t="t" r="r" b="b"/>
              <a:pathLst>
                <a:path w="1916" h="2239" extrusionOk="0">
                  <a:moveTo>
                    <a:pt x="3" y="0"/>
                  </a:moveTo>
                  <a:lnTo>
                    <a:pt x="3" y="2109"/>
                  </a:lnTo>
                  <a:cubicBezTo>
                    <a:pt x="0" y="2180"/>
                    <a:pt x="56" y="2236"/>
                    <a:pt x="127" y="2236"/>
                  </a:cubicBezTo>
                  <a:cubicBezTo>
                    <a:pt x="153" y="2236"/>
                    <a:pt x="183" y="2227"/>
                    <a:pt x="203" y="2209"/>
                  </a:cubicBezTo>
                  <a:lnTo>
                    <a:pt x="959" y="1618"/>
                  </a:lnTo>
                  <a:lnTo>
                    <a:pt x="1715" y="2209"/>
                  </a:lnTo>
                  <a:cubicBezTo>
                    <a:pt x="1739" y="2229"/>
                    <a:pt x="1766" y="2238"/>
                    <a:pt x="1793" y="2238"/>
                  </a:cubicBezTo>
                  <a:cubicBezTo>
                    <a:pt x="1856" y="2238"/>
                    <a:pt x="1915" y="2188"/>
                    <a:pt x="1915" y="2115"/>
                  </a:cubicBezTo>
                  <a:lnTo>
                    <a:pt x="1915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3" name="Google Shape;3813;p51"/>
            <p:cNvSpPr/>
            <p:nvPr/>
          </p:nvSpPr>
          <p:spPr>
            <a:xfrm>
              <a:off x="7372225" y="1976300"/>
              <a:ext cx="47825" cy="25775"/>
            </a:xfrm>
            <a:custGeom>
              <a:avLst/>
              <a:gdLst/>
              <a:ahLst/>
              <a:cxnLst/>
              <a:rect l="l" t="t" r="r" b="b"/>
              <a:pathLst>
                <a:path w="1913" h="1031" extrusionOk="0">
                  <a:moveTo>
                    <a:pt x="124" y="1"/>
                  </a:moveTo>
                  <a:cubicBezTo>
                    <a:pt x="56" y="1"/>
                    <a:pt x="0" y="57"/>
                    <a:pt x="0" y="124"/>
                  </a:cubicBezTo>
                  <a:lnTo>
                    <a:pt x="0" y="1030"/>
                  </a:lnTo>
                  <a:lnTo>
                    <a:pt x="1912" y="1030"/>
                  </a:lnTo>
                  <a:lnTo>
                    <a:pt x="1912" y="124"/>
                  </a:lnTo>
                  <a:cubicBezTo>
                    <a:pt x="1912" y="57"/>
                    <a:pt x="1857" y="1"/>
                    <a:pt x="1789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4" name="Google Shape;3814;p51"/>
            <p:cNvSpPr/>
            <p:nvPr/>
          </p:nvSpPr>
          <p:spPr>
            <a:xfrm>
              <a:off x="7269250" y="2002050"/>
              <a:ext cx="255600" cy="62525"/>
            </a:xfrm>
            <a:custGeom>
              <a:avLst/>
              <a:gdLst/>
              <a:ahLst/>
              <a:cxnLst/>
              <a:rect l="l" t="t" r="r" b="b"/>
              <a:pathLst>
                <a:path w="10224" h="2501" extrusionOk="0">
                  <a:moveTo>
                    <a:pt x="1236" y="0"/>
                  </a:moveTo>
                  <a:cubicBezTo>
                    <a:pt x="554" y="0"/>
                    <a:pt x="1" y="553"/>
                    <a:pt x="1" y="1236"/>
                  </a:cubicBezTo>
                  <a:lnTo>
                    <a:pt x="1" y="1265"/>
                  </a:lnTo>
                  <a:cubicBezTo>
                    <a:pt x="1" y="1948"/>
                    <a:pt x="554" y="2501"/>
                    <a:pt x="1236" y="2501"/>
                  </a:cubicBezTo>
                  <a:lnTo>
                    <a:pt x="10223" y="2501"/>
                  </a:lnTo>
                  <a:lnTo>
                    <a:pt x="10223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5" name="Google Shape;3815;p51"/>
            <p:cNvSpPr/>
            <p:nvPr/>
          </p:nvSpPr>
          <p:spPr>
            <a:xfrm>
              <a:off x="7294850" y="2025950"/>
              <a:ext cx="28625" cy="15700"/>
            </a:xfrm>
            <a:custGeom>
              <a:avLst/>
              <a:gdLst/>
              <a:ahLst/>
              <a:cxnLst/>
              <a:rect l="l" t="t" r="r" b="b"/>
              <a:pathLst>
                <a:path w="1145" h="628" extrusionOk="0">
                  <a:moveTo>
                    <a:pt x="312" y="0"/>
                  </a:moveTo>
                  <a:cubicBezTo>
                    <a:pt x="139" y="0"/>
                    <a:pt x="1" y="142"/>
                    <a:pt x="1" y="315"/>
                  </a:cubicBezTo>
                  <a:cubicBezTo>
                    <a:pt x="1" y="489"/>
                    <a:pt x="142" y="627"/>
                    <a:pt x="315" y="627"/>
                  </a:cubicBezTo>
                  <a:lnTo>
                    <a:pt x="833" y="627"/>
                  </a:lnTo>
                  <a:cubicBezTo>
                    <a:pt x="1004" y="624"/>
                    <a:pt x="1145" y="483"/>
                    <a:pt x="1142" y="312"/>
                  </a:cubicBezTo>
                  <a:cubicBezTo>
                    <a:pt x="1142" y="139"/>
                    <a:pt x="1001" y="0"/>
                    <a:pt x="82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6" name="Google Shape;3816;p51"/>
            <p:cNvSpPr/>
            <p:nvPr/>
          </p:nvSpPr>
          <p:spPr>
            <a:xfrm>
              <a:off x="7335600" y="2025950"/>
              <a:ext cx="156600" cy="15700"/>
            </a:xfrm>
            <a:custGeom>
              <a:avLst/>
              <a:gdLst/>
              <a:ahLst/>
              <a:cxnLst/>
              <a:rect l="l" t="t" r="r" b="b"/>
              <a:pathLst>
                <a:path w="6264" h="628" extrusionOk="0">
                  <a:moveTo>
                    <a:pt x="312" y="0"/>
                  </a:moveTo>
                  <a:cubicBezTo>
                    <a:pt x="139" y="0"/>
                    <a:pt x="0" y="142"/>
                    <a:pt x="0" y="315"/>
                  </a:cubicBezTo>
                  <a:cubicBezTo>
                    <a:pt x="3" y="489"/>
                    <a:pt x="144" y="627"/>
                    <a:pt x="315" y="627"/>
                  </a:cubicBezTo>
                  <a:lnTo>
                    <a:pt x="1456" y="627"/>
                  </a:lnTo>
                  <a:cubicBezTo>
                    <a:pt x="1627" y="624"/>
                    <a:pt x="1768" y="483"/>
                    <a:pt x="1765" y="312"/>
                  </a:cubicBezTo>
                  <a:cubicBezTo>
                    <a:pt x="1765" y="139"/>
                    <a:pt x="1624" y="0"/>
                    <a:pt x="1451" y="0"/>
                  </a:cubicBezTo>
                  <a:close/>
                  <a:moveTo>
                    <a:pt x="2560" y="0"/>
                  </a:moveTo>
                  <a:cubicBezTo>
                    <a:pt x="2386" y="0"/>
                    <a:pt x="2248" y="142"/>
                    <a:pt x="2248" y="315"/>
                  </a:cubicBezTo>
                  <a:cubicBezTo>
                    <a:pt x="2251" y="489"/>
                    <a:pt x="2392" y="627"/>
                    <a:pt x="2563" y="627"/>
                  </a:cubicBezTo>
                  <a:lnTo>
                    <a:pt x="3704" y="627"/>
                  </a:lnTo>
                  <a:cubicBezTo>
                    <a:pt x="3875" y="624"/>
                    <a:pt x="4016" y="483"/>
                    <a:pt x="4013" y="312"/>
                  </a:cubicBezTo>
                  <a:cubicBezTo>
                    <a:pt x="4013" y="139"/>
                    <a:pt x="3872" y="0"/>
                    <a:pt x="3698" y="0"/>
                  </a:cubicBezTo>
                  <a:close/>
                  <a:moveTo>
                    <a:pt x="4807" y="0"/>
                  </a:moveTo>
                  <a:cubicBezTo>
                    <a:pt x="4634" y="0"/>
                    <a:pt x="4495" y="142"/>
                    <a:pt x="4498" y="315"/>
                  </a:cubicBezTo>
                  <a:cubicBezTo>
                    <a:pt x="4498" y="489"/>
                    <a:pt x="4639" y="627"/>
                    <a:pt x="4813" y="627"/>
                  </a:cubicBezTo>
                  <a:lnTo>
                    <a:pt x="5951" y="627"/>
                  </a:lnTo>
                  <a:cubicBezTo>
                    <a:pt x="6125" y="624"/>
                    <a:pt x="6263" y="483"/>
                    <a:pt x="6260" y="312"/>
                  </a:cubicBezTo>
                  <a:cubicBezTo>
                    <a:pt x="6260" y="139"/>
                    <a:pt x="6119" y="0"/>
                    <a:pt x="594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7" name="Google Shape;3817;p51"/>
            <p:cNvSpPr/>
            <p:nvPr/>
          </p:nvSpPr>
          <p:spPr>
            <a:xfrm>
              <a:off x="7504225" y="2025950"/>
              <a:ext cx="28650" cy="15700"/>
            </a:xfrm>
            <a:custGeom>
              <a:avLst/>
              <a:gdLst/>
              <a:ahLst/>
              <a:cxnLst/>
              <a:rect l="l" t="t" r="r" b="b"/>
              <a:pathLst>
                <a:path w="1146" h="628" extrusionOk="0">
                  <a:moveTo>
                    <a:pt x="313" y="0"/>
                  </a:moveTo>
                  <a:cubicBezTo>
                    <a:pt x="142" y="0"/>
                    <a:pt x="1" y="142"/>
                    <a:pt x="4" y="315"/>
                  </a:cubicBezTo>
                  <a:cubicBezTo>
                    <a:pt x="4" y="489"/>
                    <a:pt x="145" y="627"/>
                    <a:pt x="318" y="627"/>
                  </a:cubicBezTo>
                  <a:lnTo>
                    <a:pt x="836" y="627"/>
                  </a:lnTo>
                  <a:cubicBezTo>
                    <a:pt x="1007" y="624"/>
                    <a:pt x="1145" y="483"/>
                    <a:pt x="1145" y="312"/>
                  </a:cubicBezTo>
                  <a:cubicBezTo>
                    <a:pt x="1145" y="139"/>
                    <a:pt x="1004" y="0"/>
                    <a:pt x="83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8" name="Google Shape;3818;p51"/>
            <p:cNvSpPr/>
            <p:nvPr/>
          </p:nvSpPr>
          <p:spPr>
            <a:xfrm>
              <a:off x="7524825" y="1807150"/>
              <a:ext cx="215150" cy="286850"/>
            </a:xfrm>
            <a:custGeom>
              <a:avLst/>
              <a:gdLst/>
              <a:ahLst/>
              <a:cxnLst/>
              <a:rect l="l" t="t" r="r" b="b"/>
              <a:pathLst>
                <a:path w="8606" h="11474" extrusionOk="0">
                  <a:moveTo>
                    <a:pt x="492" y="1"/>
                  </a:moveTo>
                  <a:cubicBezTo>
                    <a:pt x="221" y="1"/>
                    <a:pt x="0" y="221"/>
                    <a:pt x="0" y="492"/>
                  </a:cubicBezTo>
                  <a:lnTo>
                    <a:pt x="0" y="11474"/>
                  </a:lnTo>
                  <a:lnTo>
                    <a:pt x="8605" y="11474"/>
                  </a:lnTo>
                  <a:lnTo>
                    <a:pt x="8605" y="492"/>
                  </a:lnTo>
                  <a:cubicBezTo>
                    <a:pt x="8605" y="221"/>
                    <a:pt x="8384" y="1"/>
                    <a:pt x="811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9" name="Google Shape;3819;p51"/>
            <p:cNvSpPr/>
            <p:nvPr/>
          </p:nvSpPr>
          <p:spPr>
            <a:xfrm>
              <a:off x="7558800" y="1843050"/>
              <a:ext cx="147175" cy="94675"/>
            </a:xfrm>
            <a:custGeom>
              <a:avLst/>
              <a:gdLst/>
              <a:ahLst/>
              <a:cxnLst/>
              <a:rect l="l" t="t" r="r" b="b"/>
              <a:pathLst>
                <a:path w="5887" h="3787" extrusionOk="0">
                  <a:moveTo>
                    <a:pt x="439" y="0"/>
                  </a:moveTo>
                  <a:cubicBezTo>
                    <a:pt x="198" y="0"/>
                    <a:pt x="1" y="199"/>
                    <a:pt x="3" y="442"/>
                  </a:cubicBezTo>
                  <a:lnTo>
                    <a:pt x="3" y="3342"/>
                  </a:lnTo>
                  <a:cubicBezTo>
                    <a:pt x="1" y="3586"/>
                    <a:pt x="201" y="3786"/>
                    <a:pt x="445" y="3786"/>
                  </a:cubicBezTo>
                  <a:lnTo>
                    <a:pt x="5443" y="3786"/>
                  </a:lnTo>
                  <a:cubicBezTo>
                    <a:pt x="5687" y="3786"/>
                    <a:pt x="5887" y="3586"/>
                    <a:pt x="5887" y="3342"/>
                  </a:cubicBezTo>
                  <a:lnTo>
                    <a:pt x="5887" y="442"/>
                  </a:lnTo>
                  <a:cubicBezTo>
                    <a:pt x="5887" y="199"/>
                    <a:pt x="5690" y="0"/>
                    <a:pt x="5448" y="0"/>
                  </a:cubicBezTo>
                  <a:cubicBezTo>
                    <a:pt x="5446" y="0"/>
                    <a:pt x="5445" y="0"/>
                    <a:pt x="5443" y="0"/>
                  </a:cubicBezTo>
                  <a:lnTo>
                    <a:pt x="445" y="0"/>
                  </a:lnTo>
                  <a:cubicBezTo>
                    <a:pt x="443" y="0"/>
                    <a:pt x="441" y="0"/>
                    <a:pt x="439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0" name="Google Shape;3820;p51"/>
            <p:cNvSpPr/>
            <p:nvPr/>
          </p:nvSpPr>
          <p:spPr>
            <a:xfrm>
              <a:off x="7305150" y="1872475"/>
              <a:ext cx="30900" cy="129600"/>
            </a:xfrm>
            <a:custGeom>
              <a:avLst/>
              <a:gdLst/>
              <a:ahLst/>
              <a:cxnLst/>
              <a:rect l="l" t="t" r="r" b="b"/>
              <a:pathLst>
                <a:path w="1236" h="5184" extrusionOk="0">
                  <a:moveTo>
                    <a:pt x="430" y="0"/>
                  </a:moveTo>
                  <a:cubicBezTo>
                    <a:pt x="192" y="0"/>
                    <a:pt x="0" y="191"/>
                    <a:pt x="0" y="430"/>
                  </a:cubicBezTo>
                  <a:lnTo>
                    <a:pt x="0" y="4754"/>
                  </a:lnTo>
                  <a:cubicBezTo>
                    <a:pt x="0" y="4992"/>
                    <a:pt x="192" y="5183"/>
                    <a:pt x="430" y="5183"/>
                  </a:cubicBezTo>
                  <a:lnTo>
                    <a:pt x="1236" y="5183"/>
                  </a:lnTo>
                  <a:cubicBezTo>
                    <a:pt x="998" y="5183"/>
                    <a:pt x="806" y="4989"/>
                    <a:pt x="809" y="4754"/>
                  </a:cubicBezTo>
                  <a:lnTo>
                    <a:pt x="809" y="427"/>
                  </a:lnTo>
                  <a:cubicBezTo>
                    <a:pt x="806" y="191"/>
                    <a:pt x="998" y="0"/>
                    <a:pt x="1236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1" name="Google Shape;3821;p51"/>
            <p:cNvSpPr/>
            <p:nvPr/>
          </p:nvSpPr>
          <p:spPr>
            <a:xfrm>
              <a:off x="7269250" y="2002050"/>
              <a:ext cx="50925" cy="62525"/>
            </a:xfrm>
            <a:custGeom>
              <a:avLst/>
              <a:gdLst/>
              <a:ahLst/>
              <a:cxnLst/>
              <a:rect l="l" t="t" r="r" b="b"/>
              <a:pathLst>
                <a:path w="2037" h="2501" extrusionOk="0">
                  <a:moveTo>
                    <a:pt x="1236" y="0"/>
                  </a:moveTo>
                  <a:cubicBezTo>
                    <a:pt x="554" y="0"/>
                    <a:pt x="1" y="553"/>
                    <a:pt x="1" y="1236"/>
                  </a:cubicBezTo>
                  <a:lnTo>
                    <a:pt x="1" y="1265"/>
                  </a:lnTo>
                  <a:cubicBezTo>
                    <a:pt x="1" y="1948"/>
                    <a:pt x="554" y="2501"/>
                    <a:pt x="1236" y="2501"/>
                  </a:cubicBezTo>
                  <a:lnTo>
                    <a:pt x="2037" y="2501"/>
                  </a:lnTo>
                  <a:cubicBezTo>
                    <a:pt x="1357" y="2498"/>
                    <a:pt x="807" y="1942"/>
                    <a:pt x="810" y="1259"/>
                  </a:cubicBezTo>
                  <a:lnTo>
                    <a:pt x="810" y="1242"/>
                  </a:lnTo>
                  <a:cubicBezTo>
                    <a:pt x="807" y="559"/>
                    <a:pt x="1357" y="3"/>
                    <a:pt x="203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2" name="Google Shape;3822;p51"/>
            <p:cNvSpPr/>
            <p:nvPr/>
          </p:nvSpPr>
          <p:spPr>
            <a:xfrm>
              <a:off x="7524825" y="1807150"/>
              <a:ext cx="32450" cy="286850"/>
            </a:xfrm>
            <a:custGeom>
              <a:avLst/>
              <a:gdLst/>
              <a:ahLst/>
              <a:cxnLst/>
              <a:rect l="l" t="t" r="r" b="b"/>
              <a:pathLst>
                <a:path w="1298" h="11474" extrusionOk="0">
                  <a:moveTo>
                    <a:pt x="492" y="1"/>
                  </a:moveTo>
                  <a:cubicBezTo>
                    <a:pt x="221" y="1"/>
                    <a:pt x="0" y="221"/>
                    <a:pt x="0" y="492"/>
                  </a:cubicBezTo>
                  <a:lnTo>
                    <a:pt x="0" y="11474"/>
                  </a:lnTo>
                  <a:lnTo>
                    <a:pt x="809" y="11474"/>
                  </a:lnTo>
                  <a:lnTo>
                    <a:pt x="809" y="492"/>
                  </a:lnTo>
                  <a:cubicBezTo>
                    <a:pt x="809" y="221"/>
                    <a:pt x="1027" y="1"/>
                    <a:pt x="129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3" name="Google Shape;3823;p51"/>
            <p:cNvSpPr/>
            <p:nvPr/>
          </p:nvSpPr>
          <p:spPr>
            <a:xfrm>
              <a:off x="7558875" y="1843050"/>
              <a:ext cx="31275" cy="94675"/>
            </a:xfrm>
            <a:custGeom>
              <a:avLst/>
              <a:gdLst/>
              <a:ahLst/>
              <a:cxnLst/>
              <a:rect l="l" t="t" r="r" b="b"/>
              <a:pathLst>
                <a:path w="1251" h="3787" extrusionOk="0">
                  <a:moveTo>
                    <a:pt x="1245" y="0"/>
                  </a:moveTo>
                  <a:cubicBezTo>
                    <a:pt x="1244" y="0"/>
                    <a:pt x="1242" y="0"/>
                    <a:pt x="1240" y="0"/>
                  </a:cubicBezTo>
                  <a:lnTo>
                    <a:pt x="1251" y="0"/>
                  </a:lnTo>
                  <a:cubicBezTo>
                    <a:pt x="1249" y="0"/>
                    <a:pt x="1247" y="0"/>
                    <a:pt x="1245" y="0"/>
                  </a:cubicBezTo>
                  <a:close/>
                  <a:moveTo>
                    <a:pt x="439" y="0"/>
                  </a:moveTo>
                  <a:cubicBezTo>
                    <a:pt x="195" y="0"/>
                    <a:pt x="0" y="199"/>
                    <a:pt x="0" y="442"/>
                  </a:cubicBezTo>
                  <a:lnTo>
                    <a:pt x="0" y="3342"/>
                  </a:lnTo>
                  <a:cubicBezTo>
                    <a:pt x="0" y="3586"/>
                    <a:pt x="198" y="3786"/>
                    <a:pt x="445" y="3786"/>
                  </a:cubicBezTo>
                  <a:lnTo>
                    <a:pt x="1251" y="3786"/>
                  </a:lnTo>
                  <a:cubicBezTo>
                    <a:pt x="1004" y="3786"/>
                    <a:pt x="807" y="3586"/>
                    <a:pt x="809" y="3342"/>
                  </a:cubicBezTo>
                  <a:lnTo>
                    <a:pt x="809" y="442"/>
                  </a:lnTo>
                  <a:cubicBezTo>
                    <a:pt x="807" y="201"/>
                    <a:pt x="998" y="3"/>
                    <a:pt x="1240" y="0"/>
                  </a:cubicBezTo>
                  <a:lnTo>
                    <a:pt x="445" y="0"/>
                  </a:lnTo>
                  <a:cubicBezTo>
                    <a:pt x="443" y="0"/>
                    <a:pt x="441" y="0"/>
                    <a:pt x="439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4" name="Google Shape;3824;p51"/>
            <p:cNvSpPr/>
            <p:nvPr/>
          </p:nvSpPr>
          <p:spPr>
            <a:xfrm>
              <a:off x="7625200" y="2033075"/>
              <a:ext cx="30700" cy="30700"/>
            </a:xfrm>
            <a:custGeom>
              <a:avLst/>
              <a:gdLst/>
              <a:ahLst/>
              <a:cxnLst/>
              <a:rect l="l" t="t" r="r" b="b"/>
              <a:pathLst>
                <a:path w="1228" h="1228" extrusionOk="0">
                  <a:moveTo>
                    <a:pt x="613" y="1"/>
                  </a:moveTo>
                  <a:cubicBezTo>
                    <a:pt x="275" y="1"/>
                    <a:pt x="1" y="274"/>
                    <a:pt x="1" y="613"/>
                  </a:cubicBezTo>
                  <a:cubicBezTo>
                    <a:pt x="1" y="954"/>
                    <a:pt x="275" y="1228"/>
                    <a:pt x="613" y="1228"/>
                  </a:cubicBezTo>
                  <a:cubicBezTo>
                    <a:pt x="954" y="1228"/>
                    <a:pt x="1228" y="954"/>
                    <a:pt x="1228" y="613"/>
                  </a:cubicBezTo>
                  <a:cubicBezTo>
                    <a:pt x="1228" y="274"/>
                    <a:pt x="954" y="1"/>
                    <a:pt x="6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5" name="Google Shape;3825;p51"/>
            <p:cNvSpPr/>
            <p:nvPr/>
          </p:nvSpPr>
          <p:spPr>
            <a:xfrm>
              <a:off x="7678600" y="2033075"/>
              <a:ext cx="30700" cy="30700"/>
            </a:xfrm>
            <a:custGeom>
              <a:avLst/>
              <a:gdLst/>
              <a:ahLst/>
              <a:cxnLst/>
              <a:rect l="l" t="t" r="r" b="b"/>
              <a:pathLst>
                <a:path w="1228" h="1228" extrusionOk="0">
                  <a:moveTo>
                    <a:pt x="615" y="1"/>
                  </a:moveTo>
                  <a:cubicBezTo>
                    <a:pt x="274" y="1"/>
                    <a:pt x="1" y="274"/>
                    <a:pt x="1" y="613"/>
                  </a:cubicBezTo>
                  <a:cubicBezTo>
                    <a:pt x="1" y="954"/>
                    <a:pt x="274" y="1228"/>
                    <a:pt x="615" y="1228"/>
                  </a:cubicBezTo>
                  <a:cubicBezTo>
                    <a:pt x="954" y="1228"/>
                    <a:pt x="1227" y="954"/>
                    <a:pt x="1227" y="613"/>
                  </a:cubicBezTo>
                  <a:cubicBezTo>
                    <a:pt x="1227" y="274"/>
                    <a:pt x="954" y="1"/>
                    <a:pt x="615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6" name="Google Shape;3826;p51"/>
            <p:cNvSpPr/>
            <p:nvPr/>
          </p:nvSpPr>
          <p:spPr>
            <a:xfrm>
              <a:off x="7551150" y="1962550"/>
              <a:ext cx="162625" cy="15625"/>
            </a:xfrm>
            <a:custGeom>
              <a:avLst/>
              <a:gdLst/>
              <a:ahLst/>
              <a:cxnLst/>
              <a:rect l="l" t="t" r="r" b="b"/>
              <a:pathLst>
                <a:path w="6505" h="625" extrusionOk="0">
                  <a:moveTo>
                    <a:pt x="6190" y="1"/>
                  </a:moveTo>
                  <a:cubicBezTo>
                    <a:pt x="6188" y="1"/>
                    <a:pt x="6186" y="1"/>
                    <a:pt x="6184" y="1"/>
                  </a:cubicBezTo>
                  <a:lnTo>
                    <a:pt x="312" y="1"/>
                  </a:lnTo>
                  <a:cubicBezTo>
                    <a:pt x="139" y="1"/>
                    <a:pt x="1" y="145"/>
                    <a:pt x="4" y="315"/>
                  </a:cubicBezTo>
                  <a:cubicBezTo>
                    <a:pt x="6" y="487"/>
                    <a:pt x="145" y="624"/>
                    <a:pt x="316" y="624"/>
                  </a:cubicBezTo>
                  <a:cubicBezTo>
                    <a:pt x="318" y="624"/>
                    <a:pt x="319" y="624"/>
                    <a:pt x="321" y="624"/>
                  </a:cubicBezTo>
                  <a:lnTo>
                    <a:pt x="6193" y="624"/>
                  </a:lnTo>
                  <a:cubicBezTo>
                    <a:pt x="6367" y="621"/>
                    <a:pt x="6505" y="480"/>
                    <a:pt x="6502" y="307"/>
                  </a:cubicBezTo>
                  <a:cubicBezTo>
                    <a:pt x="6499" y="135"/>
                    <a:pt x="6358" y="1"/>
                    <a:pt x="6190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7" name="Google Shape;3827;p51"/>
            <p:cNvSpPr/>
            <p:nvPr/>
          </p:nvSpPr>
          <p:spPr>
            <a:xfrm>
              <a:off x="7551150" y="1994700"/>
              <a:ext cx="162625" cy="15675"/>
            </a:xfrm>
            <a:custGeom>
              <a:avLst/>
              <a:gdLst/>
              <a:ahLst/>
              <a:cxnLst/>
              <a:rect l="l" t="t" r="r" b="b"/>
              <a:pathLst>
                <a:path w="6505" h="627" extrusionOk="0">
                  <a:moveTo>
                    <a:pt x="6189" y="0"/>
                  </a:moveTo>
                  <a:cubicBezTo>
                    <a:pt x="6188" y="0"/>
                    <a:pt x="6186" y="0"/>
                    <a:pt x="6184" y="0"/>
                  </a:cubicBezTo>
                  <a:lnTo>
                    <a:pt x="312" y="0"/>
                  </a:lnTo>
                  <a:cubicBezTo>
                    <a:pt x="139" y="3"/>
                    <a:pt x="1" y="144"/>
                    <a:pt x="4" y="318"/>
                  </a:cubicBezTo>
                  <a:cubicBezTo>
                    <a:pt x="6" y="492"/>
                    <a:pt x="148" y="627"/>
                    <a:pt x="321" y="627"/>
                  </a:cubicBezTo>
                  <a:lnTo>
                    <a:pt x="6193" y="627"/>
                  </a:lnTo>
                  <a:cubicBezTo>
                    <a:pt x="6367" y="624"/>
                    <a:pt x="6505" y="480"/>
                    <a:pt x="6502" y="309"/>
                  </a:cubicBezTo>
                  <a:cubicBezTo>
                    <a:pt x="6499" y="137"/>
                    <a:pt x="6358" y="0"/>
                    <a:pt x="6189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8" name="Google Shape;3828;p51"/>
            <p:cNvSpPr/>
            <p:nvPr/>
          </p:nvSpPr>
          <p:spPr>
            <a:xfrm>
              <a:off x="7372150" y="1872475"/>
              <a:ext cx="24000" cy="55900"/>
            </a:xfrm>
            <a:custGeom>
              <a:avLst/>
              <a:gdLst/>
              <a:ahLst/>
              <a:cxnLst/>
              <a:rect l="l" t="t" r="r" b="b"/>
              <a:pathLst>
                <a:path w="960" h="2236" extrusionOk="0">
                  <a:moveTo>
                    <a:pt x="3" y="0"/>
                  </a:moveTo>
                  <a:lnTo>
                    <a:pt x="3" y="2109"/>
                  </a:lnTo>
                  <a:cubicBezTo>
                    <a:pt x="0" y="2180"/>
                    <a:pt x="56" y="2236"/>
                    <a:pt x="127" y="2236"/>
                  </a:cubicBezTo>
                  <a:cubicBezTo>
                    <a:pt x="153" y="2236"/>
                    <a:pt x="183" y="2227"/>
                    <a:pt x="203" y="2209"/>
                  </a:cubicBezTo>
                  <a:lnTo>
                    <a:pt x="959" y="1618"/>
                  </a:lnTo>
                  <a:lnTo>
                    <a:pt x="959" y="0"/>
                  </a:ln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9" name="Google Shape;3829;p51"/>
            <p:cNvSpPr/>
            <p:nvPr/>
          </p:nvSpPr>
          <p:spPr>
            <a:xfrm>
              <a:off x="7372225" y="1976300"/>
              <a:ext cx="23925" cy="25775"/>
            </a:xfrm>
            <a:custGeom>
              <a:avLst/>
              <a:gdLst/>
              <a:ahLst/>
              <a:cxnLst/>
              <a:rect l="l" t="t" r="r" b="b"/>
              <a:pathLst>
                <a:path w="957" h="1031" extrusionOk="0">
                  <a:moveTo>
                    <a:pt x="124" y="1"/>
                  </a:moveTo>
                  <a:cubicBezTo>
                    <a:pt x="56" y="1"/>
                    <a:pt x="0" y="57"/>
                    <a:pt x="0" y="124"/>
                  </a:cubicBezTo>
                  <a:lnTo>
                    <a:pt x="0" y="1030"/>
                  </a:lnTo>
                  <a:lnTo>
                    <a:pt x="956" y="1030"/>
                  </a:lnTo>
                  <a:lnTo>
                    <a:pt x="956" y="1"/>
                  </a:ln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830" name="Google Shape;3830;p51"/>
          <p:cNvGrpSpPr/>
          <p:nvPr/>
        </p:nvGrpSpPr>
        <p:grpSpPr>
          <a:xfrm>
            <a:off x="4389124" y="1389851"/>
            <a:ext cx="365766" cy="365751"/>
            <a:chOff x="4689700" y="1650000"/>
            <a:chExt cx="473300" cy="471025"/>
          </a:xfrm>
        </p:grpSpPr>
        <p:sp>
          <p:nvSpPr>
            <p:cNvPr id="3831" name="Google Shape;3831;p51"/>
            <p:cNvSpPr/>
            <p:nvPr/>
          </p:nvSpPr>
          <p:spPr>
            <a:xfrm>
              <a:off x="4728700" y="1775400"/>
              <a:ext cx="54225" cy="266825"/>
            </a:xfrm>
            <a:custGeom>
              <a:avLst/>
              <a:gdLst/>
              <a:ahLst/>
              <a:cxnLst/>
              <a:rect l="l" t="t" r="r" b="b"/>
              <a:pathLst>
                <a:path w="2169" h="10673" extrusionOk="0">
                  <a:moveTo>
                    <a:pt x="1784" y="0"/>
                  </a:moveTo>
                  <a:cubicBezTo>
                    <a:pt x="1679" y="0"/>
                    <a:pt x="1576" y="54"/>
                    <a:pt x="1518" y="150"/>
                  </a:cubicBezTo>
                  <a:cubicBezTo>
                    <a:pt x="1486" y="206"/>
                    <a:pt x="691" y="1477"/>
                    <a:pt x="288" y="3392"/>
                  </a:cubicBezTo>
                  <a:cubicBezTo>
                    <a:pt x="53" y="4483"/>
                    <a:pt x="0" y="5604"/>
                    <a:pt x="135" y="6713"/>
                  </a:cubicBezTo>
                  <a:cubicBezTo>
                    <a:pt x="309" y="8072"/>
                    <a:pt x="783" y="9375"/>
                    <a:pt x="1518" y="10528"/>
                  </a:cubicBezTo>
                  <a:cubicBezTo>
                    <a:pt x="1577" y="10620"/>
                    <a:pt x="1674" y="10673"/>
                    <a:pt x="1780" y="10673"/>
                  </a:cubicBezTo>
                  <a:cubicBezTo>
                    <a:pt x="2021" y="10673"/>
                    <a:pt x="2168" y="10405"/>
                    <a:pt x="2039" y="10202"/>
                  </a:cubicBezTo>
                  <a:cubicBezTo>
                    <a:pt x="771" y="8193"/>
                    <a:pt x="382" y="5951"/>
                    <a:pt x="886" y="3542"/>
                  </a:cubicBezTo>
                  <a:cubicBezTo>
                    <a:pt x="1259" y="1736"/>
                    <a:pt x="2024" y="503"/>
                    <a:pt x="2039" y="479"/>
                  </a:cubicBezTo>
                  <a:cubicBezTo>
                    <a:pt x="2136" y="335"/>
                    <a:pt x="2095" y="141"/>
                    <a:pt x="1947" y="47"/>
                  </a:cubicBezTo>
                  <a:cubicBezTo>
                    <a:pt x="1897" y="15"/>
                    <a:pt x="1840" y="0"/>
                    <a:pt x="178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2" name="Google Shape;3832;p51"/>
            <p:cNvSpPr/>
            <p:nvPr/>
          </p:nvSpPr>
          <p:spPr>
            <a:xfrm>
              <a:off x="4769650" y="2002125"/>
              <a:ext cx="272350" cy="65250"/>
            </a:xfrm>
            <a:custGeom>
              <a:avLst/>
              <a:gdLst/>
              <a:ahLst/>
              <a:cxnLst/>
              <a:rect l="l" t="t" r="r" b="b"/>
              <a:pathLst>
                <a:path w="10894" h="2610" extrusionOk="0">
                  <a:moveTo>
                    <a:pt x="1292" y="0"/>
                  </a:moveTo>
                  <a:cubicBezTo>
                    <a:pt x="1154" y="0"/>
                    <a:pt x="1015" y="21"/>
                    <a:pt x="886" y="65"/>
                  </a:cubicBezTo>
                  <a:cubicBezTo>
                    <a:pt x="821" y="86"/>
                    <a:pt x="760" y="112"/>
                    <a:pt x="701" y="145"/>
                  </a:cubicBezTo>
                  <a:lnTo>
                    <a:pt x="698" y="145"/>
                  </a:lnTo>
                  <a:cubicBezTo>
                    <a:pt x="610" y="189"/>
                    <a:pt x="527" y="245"/>
                    <a:pt x="454" y="309"/>
                  </a:cubicBezTo>
                  <a:cubicBezTo>
                    <a:pt x="449" y="314"/>
                    <a:pt x="446" y="319"/>
                    <a:pt x="440" y="319"/>
                  </a:cubicBezTo>
                  <a:cubicBezTo>
                    <a:pt x="439" y="319"/>
                    <a:pt x="438" y="319"/>
                    <a:pt x="436" y="318"/>
                  </a:cubicBezTo>
                  <a:cubicBezTo>
                    <a:pt x="433" y="318"/>
                    <a:pt x="429" y="318"/>
                    <a:pt x="426" y="318"/>
                  </a:cubicBezTo>
                  <a:cubicBezTo>
                    <a:pt x="377" y="318"/>
                    <a:pt x="333" y="357"/>
                    <a:pt x="330" y="406"/>
                  </a:cubicBezTo>
                  <a:cubicBezTo>
                    <a:pt x="330" y="427"/>
                    <a:pt x="321" y="445"/>
                    <a:pt x="309" y="456"/>
                  </a:cubicBezTo>
                  <a:cubicBezTo>
                    <a:pt x="289" y="480"/>
                    <a:pt x="268" y="506"/>
                    <a:pt x="251" y="530"/>
                  </a:cubicBezTo>
                  <a:lnTo>
                    <a:pt x="248" y="536"/>
                  </a:lnTo>
                  <a:cubicBezTo>
                    <a:pt x="227" y="559"/>
                    <a:pt x="209" y="586"/>
                    <a:pt x="195" y="612"/>
                  </a:cubicBezTo>
                  <a:cubicBezTo>
                    <a:pt x="195" y="615"/>
                    <a:pt x="192" y="615"/>
                    <a:pt x="192" y="615"/>
                  </a:cubicBezTo>
                  <a:cubicBezTo>
                    <a:pt x="174" y="642"/>
                    <a:pt x="159" y="668"/>
                    <a:pt x="145" y="698"/>
                  </a:cubicBezTo>
                  <a:lnTo>
                    <a:pt x="139" y="709"/>
                  </a:lnTo>
                  <a:cubicBezTo>
                    <a:pt x="112" y="765"/>
                    <a:pt x="89" y="821"/>
                    <a:pt x="68" y="880"/>
                  </a:cubicBezTo>
                  <a:lnTo>
                    <a:pt x="62" y="898"/>
                  </a:lnTo>
                  <a:cubicBezTo>
                    <a:pt x="54" y="927"/>
                    <a:pt x="45" y="953"/>
                    <a:pt x="36" y="983"/>
                  </a:cubicBezTo>
                  <a:cubicBezTo>
                    <a:pt x="36" y="989"/>
                    <a:pt x="36" y="995"/>
                    <a:pt x="33" y="1001"/>
                  </a:cubicBezTo>
                  <a:cubicBezTo>
                    <a:pt x="27" y="1030"/>
                    <a:pt x="21" y="1059"/>
                    <a:pt x="15" y="1089"/>
                  </a:cubicBezTo>
                  <a:lnTo>
                    <a:pt x="15" y="1095"/>
                  </a:lnTo>
                  <a:cubicBezTo>
                    <a:pt x="12" y="1124"/>
                    <a:pt x="6" y="1156"/>
                    <a:pt x="4" y="1186"/>
                  </a:cubicBezTo>
                  <a:lnTo>
                    <a:pt x="4" y="1206"/>
                  </a:lnTo>
                  <a:cubicBezTo>
                    <a:pt x="4" y="1239"/>
                    <a:pt x="1" y="1271"/>
                    <a:pt x="1" y="1304"/>
                  </a:cubicBezTo>
                  <a:cubicBezTo>
                    <a:pt x="1" y="1324"/>
                    <a:pt x="1" y="1348"/>
                    <a:pt x="4" y="1368"/>
                  </a:cubicBezTo>
                  <a:cubicBezTo>
                    <a:pt x="4" y="1412"/>
                    <a:pt x="9" y="1457"/>
                    <a:pt x="15" y="1501"/>
                  </a:cubicBezTo>
                  <a:cubicBezTo>
                    <a:pt x="21" y="1545"/>
                    <a:pt x="30" y="1586"/>
                    <a:pt x="42" y="1627"/>
                  </a:cubicBezTo>
                  <a:cubicBezTo>
                    <a:pt x="51" y="1671"/>
                    <a:pt x="65" y="1712"/>
                    <a:pt x="77" y="1751"/>
                  </a:cubicBezTo>
                  <a:cubicBezTo>
                    <a:pt x="92" y="1792"/>
                    <a:pt x="109" y="1830"/>
                    <a:pt x="127" y="1868"/>
                  </a:cubicBezTo>
                  <a:cubicBezTo>
                    <a:pt x="342" y="2318"/>
                    <a:pt x="795" y="2607"/>
                    <a:pt x="1292" y="2610"/>
                  </a:cubicBezTo>
                  <a:lnTo>
                    <a:pt x="9597" y="2610"/>
                  </a:lnTo>
                  <a:cubicBezTo>
                    <a:pt x="10314" y="2604"/>
                    <a:pt x="10894" y="2021"/>
                    <a:pt x="10891" y="1304"/>
                  </a:cubicBezTo>
                  <a:cubicBezTo>
                    <a:pt x="10891" y="1271"/>
                    <a:pt x="10891" y="1239"/>
                    <a:pt x="10888" y="1206"/>
                  </a:cubicBezTo>
                  <a:lnTo>
                    <a:pt x="10888" y="1186"/>
                  </a:lnTo>
                  <a:cubicBezTo>
                    <a:pt x="10885" y="1156"/>
                    <a:pt x="10879" y="1127"/>
                    <a:pt x="10876" y="1095"/>
                  </a:cubicBezTo>
                  <a:cubicBezTo>
                    <a:pt x="10876" y="1092"/>
                    <a:pt x="10873" y="1086"/>
                    <a:pt x="10873" y="1080"/>
                  </a:cubicBezTo>
                  <a:cubicBezTo>
                    <a:pt x="10867" y="1054"/>
                    <a:pt x="10862" y="1027"/>
                    <a:pt x="10856" y="998"/>
                  </a:cubicBezTo>
                  <a:cubicBezTo>
                    <a:pt x="10856" y="995"/>
                    <a:pt x="10856" y="989"/>
                    <a:pt x="10853" y="986"/>
                  </a:cubicBezTo>
                  <a:cubicBezTo>
                    <a:pt x="10847" y="956"/>
                    <a:pt x="10838" y="927"/>
                    <a:pt x="10829" y="898"/>
                  </a:cubicBezTo>
                  <a:lnTo>
                    <a:pt x="10823" y="880"/>
                  </a:lnTo>
                  <a:cubicBezTo>
                    <a:pt x="10803" y="821"/>
                    <a:pt x="10779" y="765"/>
                    <a:pt x="10750" y="709"/>
                  </a:cubicBezTo>
                  <a:lnTo>
                    <a:pt x="10744" y="698"/>
                  </a:lnTo>
                  <a:cubicBezTo>
                    <a:pt x="10729" y="671"/>
                    <a:pt x="10714" y="645"/>
                    <a:pt x="10700" y="618"/>
                  </a:cubicBezTo>
                  <a:lnTo>
                    <a:pt x="10694" y="609"/>
                  </a:lnTo>
                  <a:cubicBezTo>
                    <a:pt x="10679" y="586"/>
                    <a:pt x="10661" y="559"/>
                    <a:pt x="10644" y="536"/>
                  </a:cubicBezTo>
                  <a:lnTo>
                    <a:pt x="10641" y="530"/>
                  </a:lnTo>
                  <a:cubicBezTo>
                    <a:pt x="10623" y="506"/>
                    <a:pt x="10606" y="480"/>
                    <a:pt x="10582" y="456"/>
                  </a:cubicBezTo>
                  <a:lnTo>
                    <a:pt x="10576" y="450"/>
                  </a:lnTo>
                  <a:cubicBezTo>
                    <a:pt x="10535" y="400"/>
                    <a:pt x="10488" y="356"/>
                    <a:pt x="10441" y="315"/>
                  </a:cubicBezTo>
                  <a:lnTo>
                    <a:pt x="10438" y="312"/>
                  </a:lnTo>
                  <a:cubicBezTo>
                    <a:pt x="10361" y="247"/>
                    <a:pt x="10279" y="192"/>
                    <a:pt x="10191" y="145"/>
                  </a:cubicBezTo>
                  <a:cubicBezTo>
                    <a:pt x="10132" y="112"/>
                    <a:pt x="10070" y="86"/>
                    <a:pt x="10008" y="65"/>
                  </a:cubicBezTo>
                  <a:cubicBezTo>
                    <a:pt x="9876" y="21"/>
                    <a:pt x="9738" y="0"/>
                    <a:pt x="9600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3" name="Google Shape;3833;p51"/>
            <p:cNvSpPr/>
            <p:nvPr/>
          </p:nvSpPr>
          <p:spPr>
            <a:xfrm>
              <a:off x="4769875" y="2002125"/>
              <a:ext cx="52250" cy="65250"/>
            </a:xfrm>
            <a:custGeom>
              <a:avLst/>
              <a:gdLst/>
              <a:ahLst/>
              <a:cxnLst/>
              <a:rect l="l" t="t" r="r" b="b"/>
              <a:pathLst>
                <a:path w="2090" h="2610" extrusionOk="0">
                  <a:moveTo>
                    <a:pt x="1280" y="0"/>
                  </a:moveTo>
                  <a:cubicBezTo>
                    <a:pt x="1142" y="0"/>
                    <a:pt x="1006" y="21"/>
                    <a:pt x="877" y="68"/>
                  </a:cubicBezTo>
                  <a:cubicBezTo>
                    <a:pt x="812" y="89"/>
                    <a:pt x="754" y="115"/>
                    <a:pt x="695" y="145"/>
                  </a:cubicBezTo>
                  <a:lnTo>
                    <a:pt x="692" y="145"/>
                  </a:lnTo>
                  <a:cubicBezTo>
                    <a:pt x="603" y="192"/>
                    <a:pt x="524" y="247"/>
                    <a:pt x="448" y="312"/>
                  </a:cubicBezTo>
                  <a:cubicBezTo>
                    <a:pt x="445" y="315"/>
                    <a:pt x="442" y="321"/>
                    <a:pt x="433" y="321"/>
                  </a:cubicBezTo>
                  <a:cubicBezTo>
                    <a:pt x="429" y="321"/>
                    <a:pt x="426" y="320"/>
                    <a:pt x="422" y="320"/>
                  </a:cubicBezTo>
                  <a:cubicBezTo>
                    <a:pt x="373" y="320"/>
                    <a:pt x="330" y="357"/>
                    <a:pt x="327" y="409"/>
                  </a:cubicBezTo>
                  <a:cubicBezTo>
                    <a:pt x="327" y="427"/>
                    <a:pt x="318" y="445"/>
                    <a:pt x="306" y="456"/>
                  </a:cubicBezTo>
                  <a:cubicBezTo>
                    <a:pt x="286" y="483"/>
                    <a:pt x="265" y="506"/>
                    <a:pt x="248" y="530"/>
                  </a:cubicBezTo>
                  <a:lnTo>
                    <a:pt x="245" y="536"/>
                  </a:lnTo>
                  <a:cubicBezTo>
                    <a:pt x="227" y="562"/>
                    <a:pt x="209" y="586"/>
                    <a:pt x="192" y="612"/>
                  </a:cubicBezTo>
                  <a:cubicBezTo>
                    <a:pt x="192" y="615"/>
                    <a:pt x="192" y="615"/>
                    <a:pt x="189" y="618"/>
                  </a:cubicBezTo>
                  <a:cubicBezTo>
                    <a:pt x="174" y="645"/>
                    <a:pt x="159" y="671"/>
                    <a:pt x="145" y="698"/>
                  </a:cubicBezTo>
                  <a:cubicBezTo>
                    <a:pt x="142" y="700"/>
                    <a:pt x="142" y="706"/>
                    <a:pt x="139" y="709"/>
                  </a:cubicBezTo>
                  <a:cubicBezTo>
                    <a:pt x="109" y="765"/>
                    <a:pt x="86" y="821"/>
                    <a:pt x="68" y="880"/>
                  </a:cubicBezTo>
                  <a:lnTo>
                    <a:pt x="62" y="898"/>
                  </a:lnTo>
                  <a:cubicBezTo>
                    <a:pt x="53" y="927"/>
                    <a:pt x="45" y="953"/>
                    <a:pt x="36" y="983"/>
                  </a:cubicBezTo>
                  <a:lnTo>
                    <a:pt x="33" y="1001"/>
                  </a:lnTo>
                  <a:cubicBezTo>
                    <a:pt x="27" y="1030"/>
                    <a:pt x="21" y="1059"/>
                    <a:pt x="15" y="1089"/>
                  </a:cubicBezTo>
                  <a:lnTo>
                    <a:pt x="15" y="1095"/>
                  </a:lnTo>
                  <a:cubicBezTo>
                    <a:pt x="9" y="1124"/>
                    <a:pt x="6" y="1156"/>
                    <a:pt x="3" y="1186"/>
                  </a:cubicBezTo>
                  <a:lnTo>
                    <a:pt x="3" y="1206"/>
                  </a:lnTo>
                  <a:cubicBezTo>
                    <a:pt x="3" y="1239"/>
                    <a:pt x="0" y="1271"/>
                    <a:pt x="0" y="1304"/>
                  </a:cubicBezTo>
                  <a:cubicBezTo>
                    <a:pt x="0" y="1324"/>
                    <a:pt x="0" y="1348"/>
                    <a:pt x="3" y="1368"/>
                  </a:cubicBezTo>
                  <a:cubicBezTo>
                    <a:pt x="3" y="1412"/>
                    <a:pt x="9" y="1457"/>
                    <a:pt x="15" y="1501"/>
                  </a:cubicBezTo>
                  <a:cubicBezTo>
                    <a:pt x="21" y="1545"/>
                    <a:pt x="30" y="1586"/>
                    <a:pt x="42" y="1627"/>
                  </a:cubicBezTo>
                  <a:cubicBezTo>
                    <a:pt x="50" y="1671"/>
                    <a:pt x="65" y="1712"/>
                    <a:pt x="77" y="1751"/>
                  </a:cubicBezTo>
                  <a:cubicBezTo>
                    <a:pt x="92" y="1792"/>
                    <a:pt x="109" y="1830"/>
                    <a:pt x="127" y="1868"/>
                  </a:cubicBezTo>
                  <a:cubicBezTo>
                    <a:pt x="336" y="2318"/>
                    <a:pt x="786" y="2607"/>
                    <a:pt x="1280" y="2610"/>
                  </a:cubicBezTo>
                  <a:lnTo>
                    <a:pt x="2089" y="2610"/>
                  </a:lnTo>
                  <a:cubicBezTo>
                    <a:pt x="1592" y="2607"/>
                    <a:pt x="1142" y="2318"/>
                    <a:pt x="933" y="1868"/>
                  </a:cubicBezTo>
                  <a:cubicBezTo>
                    <a:pt x="915" y="1833"/>
                    <a:pt x="898" y="1792"/>
                    <a:pt x="886" y="1751"/>
                  </a:cubicBezTo>
                  <a:cubicBezTo>
                    <a:pt x="871" y="1712"/>
                    <a:pt x="856" y="1671"/>
                    <a:pt x="848" y="1630"/>
                  </a:cubicBezTo>
                  <a:cubicBezTo>
                    <a:pt x="839" y="1586"/>
                    <a:pt x="830" y="1545"/>
                    <a:pt x="821" y="1501"/>
                  </a:cubicBezTo>
                  <a:cubicBezTo>
                    <a:pt x="815" y="1457"/>
                    <a:pt x="812" y="1415"/>
                    <a:pt x="809" y="1371"/>
                  </a:cubicBezTo>
                  <a:cubicBezTo>
                    <a:pt x="809" y="1348"/>
                    <a:pt x="806" y="1324"/>
                    <a:pt x="806" y="1304"/>
                  </a:cubicBezTo>
                  <a:cubicBezTo>
                    <a:pt x="806" y="1271"/>
                    <a:pt x="809" y="1239"/>
                    <a:pt x="812" y="1206"/>
                  </a:cubicBezTo>
                  <a:lnTo>
                    <a:pt x="812" y="1186"/>
                  </a:lnTo>
                  <a:cubicBezTo>
                    <a:pt x="812" y="1156"/>
                    <a:pt x="818" y="1127"/>
                    <a:pt x="821" y="1095"/>
                  </a:cubicBezTo>
                  <a:cubicBezTo>
                    <a:pt x="821" y="1092"/>
                    <a:pt x="824" y="1086"/>
                    <a:pt x="824" y="1080"/>
                  </a:cubicBezTo>
                  <a:cubicBezTo>
                    <a:pt x="830" y="1054"/>
                    <a:pt x="836" y="1027"/>
                    <a:pt x="842" y="998"/>
                  </a:cubicBezTo>
                  <a:cubicBezTo>
                    <a:pt x="842" y="995"/>
                    <a:pt x="845" y="989"/>
                    <a:pt x="845" y="986"/>
                  </a:cubicBezTo>
                  <a:cubicBezTo>
                    <a:pt x="851" y="956"/>
                    <a:pt x="859" y="927"/>
                    <a:pt x="868" y="898"/>
                  </a:cubicBezTo>
                  <a:lnTo>
                    <a:pt x="874" y="880"/>
                  </a:lnTo>
                  <a:cubicBezTo>
                    <a:pt x="895" y="821"/>
                    <a:pt x="918" y="765"/>
                    <a:pt x="945" y="709"/>
                  </a:cubicBezTo>
                  <a:cubicBezTo>
                    <a:pt x="948" y="706"/>
                    <a:pt x="951" y="700"/>
                    <a:pt x="954" y="698"/>
                  </a:cubicBezTo>
                  <a:cubicBezTo>
                    <a:pt x="965" y="671"/>
                    <a:pt x="980" y="645"/>
                    <a:pt x="998" y="618"/>
                  </a:cubicBezTo>
                  <a:lnTo>
                    <a:pt x="1001" y="609"/>
                  </a:lnTo>
                  <a:cubicBezTo>
                    <a:pt x="1018" y="586"/>
                    <a:pt x="1033" y="559"/>
                    <a:pt x="1051" y="536"/>
                  </a:cubicBezTo>
                  <a:lnTo>
                    <a:pt x="1054" y="530"/>
                  </a:lnTo>
                  <a:cubicBezTo>
                    <a:pt x="1074" y="506"/>
                    <a:pt x="1092" y="480"/>
                    <a:pt x="1112" y="456"/>
                  </a:cubicBezTo>
                  <a:cubicBezTo>
                    <a:pt x="1124" y="445"/>
                    <a:pt x="1133" y="427"/>
                    <a:pt x="1136" y="409"/>
                  </a:cubicBezTo>
                  <a:cubicBezTo>
                    <a:pt x="1139" y="358"/>
                    <a:pt x="1183" y="318"/>
                    <a:pt x="1234" y="318"/>
                  </a:cubicBezTo>
                  <a:cubicBezTo>
                    <a:pt x="1235" y="318"/>
                    <a:pt x="1237" y="318"/>
                    <a:pt x="1239" y="318"/>
                  </a:cubicBezTo>
                  <a:cubicBezTo>
                    <a:pt x="1245" y="318"/>
                    <a:pt x="1251" y="315"/>
                    <a:pt x="1257" y="312"/>
                  </a:cubicBezTo>
                  <a:cubicBezTo>
                    <a:pt x="1330" y="247"/>
                    <a:pt x="1412" y="192"/>
                    <a:pt x="1501" y="145"/>
                  </a:cubicBezTo>
                  <a:lnTo>
                    <a:pt x="1504" y="145"/>
                  </a:lnTo>
                  <a:cubicBezTo>
                    <a:pt x="1562" y="115"/>
                    <a:pt x="1621" y="89"/>
                    <a:pt x="1686" y="68"/>
                  </a:cubicBezTo>
                  <a:cubicBezTo>
                    <a:pt x="1815" y="21"/>
                    <a:pt x="1951" y="0"/>
                    <a:pt x="2089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4" name="Google Shape;3834;p51"/>
            <p:cNvSpPr/>
            <p:nvPr/>
          </p:nvSpPr>
          <p:spPr>
            <a:xfrm>
              <a:off x="4800825" y="1841200"/>
              <a:ext cx="65425" cy="141600"/>
            </a:xfrm>
            <a:custGeom>
              <a:avLst/>
              <a:gdLst/>
              <a:ahLst/>
              <a:cxnLst/>
              <a:rect l="l" t="t" r="r" b="b"/>
              <a:pathLst>
                <a:path w="2617" h="5664" extrusionOk="0">
                  <a:moveTo>
                    <a:pt x="2374" y="1"/>
                  </a:moveTo>
                  <a:cubicBezTo>
                    <a:pt x="2372" y="1"/>
                    <a:pt x="2371" y="1"/>
                    <a:pt x="2369" y="1"/>
                  </a:cubicBezTo>
                  <a:lnTo>
                    <a:pt x="251" y="1"/>
                  </a:lnTo>
                  <a:cubicBezTo>
                    <a:pt x="116" y="1"/>
                    <a:pt x="4" y="110"/>
                    <a:pt x="4" y="245"/>
                  </a:cubicBezTo>
                  <a:lnTo>
                    <a:pt x="4" y="5411"/>
                  </a:lnTo>
                  <a:cubicBezTo>
                    <a:pt x="1" y="5549"/>
                    <a:pt x="113" y="5664"/>
                    <a:pt x="251" y="5664"/>
                  </a:cubicBezTo>
                  <a:cubicBezTo>
                    <a:pt x="307" y="5664"/>
                    <a:pt x="360" y="5646"/>
                    <a:pt x="401" y="5614"/>
                  </a:cubicBezTo>
                  <a:cubicBezTo>
                    <a:pt x="675" y="5402"/>
                    <a:pt x="1013" y="5287"/>
                    <a:pt x="1357" y="5284"/>
                  </a:cubicBezTo>
                  <a:cubicBezTo>
                    <a:pt x="1666" y="5284"/>
                    <a:pt x="1969" y="5378"/>
                    <a:pt x="2225" y="5549"/>
                  </a:cubicBezTo>
                  <a:cubicBezTo>
                    <a:pt x="2269" y="5579"/>
                    <a:pt x="2322" y="5596"/>
                    <a:pt x="2375" y="5596"/>
                  </a:cubicBezTo>
                  <a:cubicBezTo>
                    <a:pt x="2379" y="5596"/>
                    <a:pt x="2383" y="5596"/>
                    <a:pt x="2387" y="5596"/>
                  </a:cubicBezTo>
                  <a:cubicBezTo>
                    <a:pt x="2516" y="5584"/>
                    <a:pt x="2616" y="5478"/>
                    <a:pt x="2616" y="5349"/>
                  </a:cubicBezTo>
                  <a:lnTo>
                    <a:pt x="2616" y="245"/>
                  </a:lnTo>
                  <a:cubicBezTo>
                    <a:pt x="2616" y="111"/>
                    <a:pt x="2507" y="1"/>
                    <a:pt x="2374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5" name="Google Shape;3835;p51"/>
            <p:cNvSpPr/>
            <p:nvPr/>
          </p:nvSpPr>
          <p:spPr>
            <a:xfrm>
              <a:off x="4800900" y="1841200"/>
              <a:ext cx="26350" cy="141600"/>
            </a:xfrm>
            <a:custGeom>
              <a:avLst/>
              <a:gdLst/>
              <a:ahLst/>
              <a:cxnLst/>
              <a:rect l="l" t="t" r="r" b="b"/>
              <a:pathLst>
                <a:path w="1054" h="5664" extrusionOk="0">
                  <a:moveTo>
                    <a:pt x="248" y="1"/>
                  </a:moveTo>
                  <a:cubicBezTo>
                    <a:pt x="113" y="1"/>
                    <a:pt x="4" y="110"/>
                    <a:pt x="4" y="245"/>
                  </a:cubicBezTo>
                  <a:lnTo>
                    <a:pt x="4" y="5414"/>
                  </a:lnTo>
                  <a:cubicBezTo>
                    <a:pt x="1" y="5478"/>
                    <a:pt x="24" y="5540"/>
                    <a:pt x="68" y="5587"/>
                  </a:cubicBezTo>
                  <a:cubicBezTo>
                    <a:pt x="116" y="5637"/>
                    <a:pt x="177" y="5664"/>
                    <a:pt x="245" y="5664"/>
                  </a:cubicBezTo>
                  <a:cubicBezTo>
                    <a:pt x="298" y="5664"/>
                    <a:pt x="351" y="5646"/>
                    <a:pt x="392" y="5614"/>
                  </a:cubicBezTo>
                  <a:cubicBezTo>
                    <a:pt x="519" y="5517"/>
                    <a:pt x="660" y="5437"/>
                    <a:pt x="813" y="5378"/>
                  </a:cubicBezTo>
                  <a:lnTo>
                    <a:pt x="813" y="245"/>
                  </a:lnTo>
                  <a:cubicBezTo>
                    <a:pt x="810" y="110"/>
                    <a:pt x="919" y="1"/>
                    <a:pt x="1054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6" name="Google Shape;3836;p51"/>
            <p:cNvSpPr/>
            <p:nvPr/>
          </p:nvSpPr>
          <p:spPr>
            <a:xfrm>
              <a:off x="4814725" y="1745600"/>
              <a:ext cx="36800" cy="79975"/>
            </a:xfrm>
            <a:custGeom>
              <a:avLst/>
              <a:gdLst/>
              <a:ahLst/>
              <a:cxnLst/>
              <a:rect l="l" t="t" r="r" b="b"/>
              <a:pathLst>
                <a:path w="1472" h="3199" extrusionOk="0">
                  <a:moveTo>
                    <a:pt x="1" y="1"/>
                  </a:moveTo>
                  <a:lnTo>
                    <a:pt x="1" y="3198"/>
                  </a:lnTo>
                  <a:lnTo>
                    <a:pt x="1472" y="3198"/>
                  </a:lnTo>
                  <a:lnTo>
                    <a:pt x="1472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7" name="Google Shape;3837;p51"/>
            <p:cNvSpPr/>
            <p:nvPr/>
          </p:nvSpPr>
          <p:spPr>
            <a:xfrm>
              <a:off x="4977475" y="2002425"/>
              <a:ext cx="64325" cy="64300"/>
            </a:xfrm>
            <a:custGeom>
              <a:avLst/>
              <a:gdLst/>
              <a:ahLst/>
              <a:cxnLst/>
              <a:rect l="l" t="t" r="r" b="b"/>
              <a:pathLst>
                <a:path w="2573" h="2572" extrusionOk="0">
                  <a:moveTo>
                    <a:pt x="1287" y="0"/>
                  </a:moveTo>
                  <a:cubicBezTo>
                    <a:pt x="578" y="0"/>
                    <a:pt x="1" y="574"/>
                    <a:pt x="1" y="1286"/>
                  </a:cubicBezTo>
                  <a:cubicBezTo>
                    <a:pt x="1" y="1995"/>
                    <a:pt x="578" y="2571"/>
                    <a:pt x="1287" y="2571"/>
                  </a:cubicBezTo>
                  <a:cubicBezTo>
                    <a:pt x="1995" y="2571"/>
                    <a:pt x="2572" y="1995"/>
                    <a:pt x="2572" y="1286"/>
                  </a:cubicBezTo>
                  <a:cubicBezTo>
                    <a:pt x="2572" y="574"/>
                    <a:pt x="1995" y="0"/>
                    <a:pt x="128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8" name="Google Shape;3838;p51"/>
            <p:cNvSpPr/>
            <p:nvPr/>
          </p:nvSpPr>
          <p:spPr>
            <a:xfrm>
              <a:off x="4786500" y="1948575"/>
              <a:ext cx="92525" cy="89075"/>
            </a:xfrm>
            <a:custGeom>
              <a:avLst/>
              <a:gdLst/>
              <a:ahLst/>
              <a:cxnLst/>
              <a:rect l="l" t="t" r="r" b="b"/>
              <a:pathLst>
                <a:path w="3701" h="3563" extrusionOk="0">
                  <a:moveTo>
                    <a:pt x="1870" y="1224"/>
                  </a:moveTo>
                  <a:cubicBezTo>
                    <a:pt x="2156" y="1224"/>
                    <a:pt x="2430" y="1447"/>
                    <a:pt x="2430" y="1783"/>
                  </a:cubicBezTo>
                  <a:cubicBezTo>
                    <a:pt x="2430" y="2089"/>
                    <a:pt x="2180" y="2339"/>
                    <a:pt x="1874" y="2339"/>
                  </a:cubicBezTo>
                  <a:cubicBezTo>
                    <a:pt x="1377" y="2339"/>
                    <a:pt x="1127" y="1739"/>
                    <a:pt x="1480" y="1389"/>
                  </a:cubicBezTo>
                  <a:cubicBezTo>
                    <a:pt x="1593" y="1275"/>
                    <a:pt x="1733" y="1224"/>
                    <a:pt x="1870" y="1224"/>
                  </a:cubicBezTo>
                  <a:close/>
                  <a:moveTo>
                    <a:pt x="1921" y="1"/>
                  </a:moveTo>
                  <a:cubicBezTo>
                    <a:pt x="1200" y="1"/>
                    <a:pt x="550" y="436"/>
                    <a:pt x="274" y="1101"/>
                  </a:cubicBezTo>
                  <a:cubicBezTo>
                    <a:pt x="0" y="1766"/>
                    <a:pt x="153" y="2531"/>
                    <a:pt x="662" y="3043"/>
                  </a:cubicBezTo>
                  <a:cubicBezTo>
                    <a:pt x="1002" y="3383"/>
                    <a:pt x="1457" y="3563"/>
                    <a:pt x="1920" y="3563"/>
                  </a:cubicBezTo>
                  <a:cubicBezTo>
                    <a:pt x="2149" y="3563"/>
                    <a:pt x="2380" y="3519"/>
                    <a:pt x="2601" y="3428"/>
                  </a:cubicBezTo>
                  <a:cubicBezTo>
                    <a:pt x="3266" y="3151"/>
                    <a:pt x="3701" y="2501"/>
                    <a:pt x="3701" y="1783"/>
                  </a:cubicBezTo>
                  <a:cubicBezTo>
                    <a:pt x="3701" y="798"/>
                    <a:pt x="2904" y="1"/>
                    <a:pt x="192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9" name="Google Shape;3839;p51"/>
            <p:cNvSpPr/>
            <p:nvPr/>
          </p:nvSpPr>
          <p:spPr>
            <a:xfrm>
              <a:off x="4755025" y="1753850"/>
              <a:ext cx="28550" cy="39675"/>
            </a:xfrm>
            <a:custGeom>
              <a:avLst/>
              <a:gdLst/>
              <a:ahLst/>
              <a:cxnLst/>
              <a:rect l="l" t="t" r="r" b="b"/>
              <a:pathLst>
                <a:path w="1142" h="1587" extrusionOk="0">
                  <a:moveTo>
                    <a:pt x="0" y="0"/>
                  </a:moveTo>
                  <a:lnTo>
                    <a:pt x="0" y="997"/>
                  </a:lnTo>
                  <a:cubicBezTo>
                    <a:pt x="0" y="1303"/>
                    <a:pt x="236" y="1571"/>
                    <a:pt x="544" y="1586"/>
                  </a:cubicBezTo>
                  <a:cubicBezTo>
                    <a:pt x="551" y="1586"/>
                    <a:pt x="558" y="1586"/>
                    <a:pt x="565" y="1586"/>
                  </a:cubicBezTo>
                  <a:cubicBezTo>
                    <a:pt x="880" y="1586"/>
                    <a:pt x="1142" y="1329"/>
                    <a:pt x="1139" y="1009"/>
                  </a:cubicBezTo>
                  <a:lnTo>
                    <a:pt x="1139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0" name="Google Shape;3840;p51"/>
            <p:cNvSpPr/>
            <p:nvPr/>
          </p:nvSpPr>
          <p:spPr>
            <a:xfrm>
              <a:off x="4708100" y="1666550"/>
              <a:ext cx="256550" cy="68925"/>
            </a:xfrm>
            <a:custGeom>
              <a:avLst/>
              <a:gdLst/>
              <a:ahLst/>
              <a:cxnLst/>
              <a:rect l="l" t="t" r="r" b="b"/>
              <a:pathLst>
                <a:path w="10262" h="2757" extrusionOk="0">
                  <a:moveTo>
                    <a:pt x="0" y="0"/>
                  </a:moveTo>
                  <a:lnTo>
                    <a:pt x="0" y="2286"/>
                  </a:lnTo>
                  <a:cubicBezTo>
                    <a:pt x="0" y="2545"/>
                    <a:pt x="212" y="2757"/>
                    <a:pt x="471" y="2757"/>
                  </a:cubicBezTo>
                  <a:lnTo>
                    <a:pt x="9790" y="2757"/>
                  </a:lnTo>
                  <a:cubicBezTo>
                    <a:pt x="10049" y="2757"/>
                    <a:pt x="10261" y="2545"/>
                    <a:pt x="10261" y="2286"/>
                  </a:cubicBezTo>
                  <a:lnTo>
                    <a:pt x="10261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1" name="Google Shape;3841;p51"/>
            <p:cNvSpPr/>
            <p:nvPr/>
          </p:nvSpPr>
          <p:spPr>
            <a:xfrm>
              <a:off x="5008300" y="1948650"/>
              <a:ext cx="154400" cy="67250"/>
            </a:xfrm>
            <a:custGeom>
              <a:avLst/>
              <a:gdLst/>
              <a:ahLst/>
              <a:cxnLst/>
              <a:rect l="l" t="t" r="r" b="b"/>
              <a:pathLst>
                <a:path w="6176" h="2690" extrusionOk="0">
                  <a:moveTo>
                    <a:pt x="3181" y="0"/>
                  </a:moveTo>
                  <a:cubicBezTo>
                    <a:pt x="3046" y="0"/>
                    <a:pt x="2910" y="8"/>
                    <a:pt x="2775" y="24"/>
                  </a:cubicBezTo>
                  <a:cubicBezTo>
                    <a:pt x="1536" y="174"/>
                    <a:pt x="474" y="980"/>
                    <a:pt x="1" y="2136"/>
                  </a:cubicBezTo>
                  <a:lnTo>
                    <a:pt x="42" y="2136"/>
                  </a:lnTo>
                  <a:cubicBezTo>
                    <a:pt x="465" y="2136"/>
                    <a:pt x="860" y="2342"/>
                    <a:pt x="1104" y="2689"/>
                  </a:cubicBezTo>
                  <a:cubicBezTo>
                    <a:pt x="1380" y="1919"/>
                    <a:pt x="2063" y="1363"/>
                    <a:pt x="2875" y="1251"/>
                  </a:cubicBezTo>
                  <a:cubicBezTo>
                    <a:pt x="2978" y="1236"/>
                    <a:pt x="3082" y="1229"/>
                    <a:pt x="3184" y="1229"/>
                  </a:cubicBezTo>
                  <a:cubicBezTo>
                    <a:pt x="3887" y="1229"/>
                    <a:pt x="4554" y="1565"/>
                    <a:pt x="4972" y="2145"/>
                  </a:cubicBezTo>
                  <a:cubicBezTo>
                    <a:pt x="5092" y="2317"/>
                    <a:pt x="5283" y="2410"/>
                    <a:pt x="5477" y="2410"/>
                  </a:cubicBezTo>
                  <a:cubicBezTo>
                    <a:pt x="5602" y="2410"/>
                    <a:pt x="5728" y="2372"/>
                    <a:pt x="5837" y="2292"/>
                  </a:cubicBezTo>
                  <a:cubicBezTo>
                    <a:pt x="6116" y="2089"/>
                    <a:pt x="6175" y="1698"/>
                    <a:pt x="5966" y="1425"/>
                  </a:cubicBezTo>
                  <a:cubicBezTo>
                    <a:pt x="5317" y="523"/>
                    <a:pt x="4275" y="0"/>
                    <a:pt x="318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2" name="Google Shape;3842;p51"/>
            <p:cNvSpPr/>
            <p:nvPr/>
          </p:nvSpPr>
          <p:spPr>
            <a:xfrm>
              <a:off x="5008150" y="2053600"/>
              <a:ext cx="154850" cy="67425"/>
            </a:xfrm>
            <a:custGeom>
              <a:avLst/>
              <a:gdLst/>
              <a:ahLst/>
              <a:cxnLst/>
              <a:rect l="l" t="t" r="r" b="b"/>
              <a:pathLst>
                <a:path w="6194" h="2697" extrusionOk="0">
                  <a:moveTo>
                    <a:pt x="1" y="548"/>
                  </a:moveTo>
                  <a:lnTo>
                    <a:pt x="1" y="551"/>
                  </a:lnTo>
                  <a:lnTo>
                    <a:pt x="2" y="551"/>
                  </a:lnTo>
                  <a:cubicBezTo>
                    <a:pt x="1" y="550"/>
                    <a:pt x="1" y="549"/>
                    <a:pt x="1" y="548"/>
                  </a:cubicBezTo>
                  <a:close/>
                  <a:moveTo>
                    <a:pt x="1107" y="1"/>
                  </a:moveTo>
                  <a:cubicBezTo>
                    <a:pt x="863" y="345"/>
                    <a:pt x="468" y="551"/>
                    <a:pt x="48" y="551"/>
                  </a:cubicBezTo>
                  <a:lnTo>
                    <a:pt x="2" y="551"/>
                  </a:lnTo>
                  <a:cubicBezTo>
                    <a:pt x="470" y="1708"/>
                    <a:pt x="1531" y="2522"/>
                    <a:pt x="2772" y="2672"/>
                  </a:cubicBezTo>
                  <a:cubicBezTo>
                    <a:pt x="2910" y="2688"/>
                    <a:pt x="3048" y="2697"/>
                    <a:pt x="3185" y="2697"/>
                  </a:cubicBezTo>
                  <a:cubicBezTo>
                    <a:pt x="4280" y="2697"/>
                    <a:pt x="5322" y="2174"/>
                    <a:pt x="5972" y="1274"/>
                  </a:cubicBezTo>
                  <a:cubicBezTo>
                    <a:pt x="6193" y="1001"/>
                    <a:pt x="6137" y="598"/>
                    <a:pt x="5855" y="392"/>
                  </a:cubicBezTo>
                  <a:cubicBezTo>
                    <a:pt x="5745" y="313"/>
                    <a:pt x="5619" y="275"/>
                    <a:pt x="5494" y="275"/>
                  </a:cubicBezTo>
                  <a:cubicBezTo>
                    <a:pt x="5293" y="275"/>
                    <a:pt x="5096" y="372"/>
                    <a:pt x="4978" y="554"/>
                  </a:cubicBezTo>
                  <a:cubicBezTo>
                    <a:pt x="4560" y="1134"/>
                    <a:pt x="3891" y="1470"/>
                    <a:pt x="3185" y="1470"/>
                  </a:cubicBezTo>
                  <a:cubicBezTo>
                    <a:pt x="3082" y="1470"/>
                    <a:pt x="2979" y="1463"/>
                    <a:pt x="2875" y="1448"/>
                  </a:cubicBezTo>
                  <a:cubicBezTo>
                    <a:pt x="2063" y="1330"/>
                    <a:pt x="1383" y="774"/>
                    <a:pt x="1107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3" name="Google Shape;3843;p51"/>
            <p:cNvSpPr/>
            <p:nvPr/>
          </p:nvSpPr>
          <p:spPr>
            <a:xfrm>
              <a:off x="4717650" y="1736050"/>
              <a:ext cx="238100" cy="28850"/>
            </a:xfrm>
            <a:custGeom>
              <a:avLst/>
              <a:gdLst/>
              <a:ahLst/>
              <a:cxnLst/>
              <a:rect l="l" t="t" r="r" b="b"/>
              <a:pathLst>
                <a:path w="9524" h="1154" extrusionOk="0">
                  <a:moveTo>
                    <a:pt x="1" y="0"/>
                  </a:moveTo>
                  <a:lnTo>
                    <a:pt x="657" y="1153"/>
                  </a:lnTo>
                  <a:lnTo>
                    <a:pt x="8870" y="1153"/>
                  </a:lnTo>
                  <a:lnTo>
                    <a:pt x="9523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4" name="Google Shape;3844;p51"/>
            <p:cNvSpPr/>
            <p:nvPr/>
          </p:nvSpPr>
          <p:spPr>
            <a:xfrm>
              <a:off x="5000075" y="2025000"/>
              <a:ext cx="19125" cy="19075"/>
            </a:xfrm>
            <a:custGeom>
              <a:avLst/>
              <a:gdLst/>
              <a:ahLst/>
              <a:cxnLst/>
              <a:rect l="l" t="t" r="r" b="b"/>
              <a:pathLst>
                <a:path w="765" h="763" extrusionOk="0">
                  <a:moveTo>
                    <a:pt x="383" y="0"/>
                  </a:moveTo>
                  <a:cubicBezTo>
                    <a:pt x="171" y="0"/>
                    <a:pt x="0" y="171"/>
                    <a:pt x="0" y="383"/>
                  </a:cubicBezTo>
                  <a:cubicBezTo>
                    <a:pt x="0" y="592"/>
                    <a:pt x="171" y="762"/>
                    <a:pt x="383" y="762"/>
                  </a:cubicBezTo>
                  <a:cubicBezTo>
                    <a:pt x="594" y="762"/>
                    <a:pt x="765" y="592"/>
                    <a:pt x="765" y="383"/>
                  </a:cubicBezTo>
                  <a:cubicBezTo>
                    <a:pt x="765" y="171"/>
                    <a:pt x="594" y="0"/>
                    <a:pt x="383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5" name="Google Shape;3845;p51"/>
            <p:cNvSpPr/>
            <p:nvPr/>
          </p:nvSpPr>
          <p:spPr>
            <a:xfrm>
              <a:off x="4804450" y="1971475"/>
              <a:ext cx="50550" cy="43325"/>
            </a:xfrm>
            <a:custGeom>
              <a:avLst/>
              <a:gdLst/>
              <a:ahLst/>
              <a:cxnLst/>
              <a:rect l="l" t="t" r="r" b="b"/>
              <a:pathLst>
                <a:path w="2022" h="1733" extrusionOk="0">
                  <a:moveTo>
                    <a:pt x="1156" y="614"/>
                  </a:moveTo>
                  <a:cubicBezTo>
                    <a:pt x="1294" y="614"/>
                    <a:pt x="1406" y="729"/>
                    <a:pt x="1406" y="867"/>
                  </a:cubicBezTo>
                  <a:cubicBezTo>
                    <a:pt x="1406" y="1019"/>
                    <a:pt x="1283" y="1119"/>
                    <a:pt x="1154" y="1119"/>
                  </a:cubicBezTo>
                  <a:cubicBezTo>
                    <a:pt x="1092" y="1119"/>
                    <a:pt x="1028" y="1095"/>
                    <a:pt x="977" y="1044"/>
                  </a:cubicBezTo>
                  <a:cubicBezTo>
                    <a:pt x="821" y="885"/>
                    <a:pt x="933" y="614"/>
                    <a:pt x="1156" y="614"/>
                  </a:cubicBezTo>
                  <a:close/>
                  <a:moveTo>
                    <a:pt x="1149" y="1"/>
                  </a:moveTo>
                  <a:cubicBezTo>
                    <a:pt x="937" y="1"/>
                    <a:pt x="720" y="80"/>
                    <a:pt x="544" y="256"/>
                  </a:cubicBezTo>
                  <a:cubicBezTo>
                    <a:pt x="0" y="800"/>
                    <a:pt x="385" y="1732"/>
                    <a:pt x="1156" y="1732"/>
                  </a:cubicBezTo>
                  <a:cubicBezTo>
                    <a:pt x="1633" y="1729"/>
                    <a:pt x="2021" y="1344"/>
                    <a:pt x="2021" y="867"/>
                  </a:cubicBezTo>
                  <a:cubicBezTo>
                    <a:pt x="2021" y="346"/>
                    <a:pt x="1594" y="1"/>
                    <a:pt x="1149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6" name="Google Shape;3846;p51"/>
            <p:cNvSpPr/>
            <p:nvPr/>
          </p:nvSpPr>
          <p:spPr>
            <a:xfrm>
              <a:off x="4800900" y="1825550"/>
              <a:ext cx="65350" cy="48775"/>
            </a:xfrm>
            <a:custGeom>
              <a:avLst/>
              <a:gdLst/>
              <a:ahLst/>
              <a:cxnLst/>
              <a:rect l="l" t="t" r="r" b="b"/>
              <a:pathLst>
                <a:path w="2614" h="1951" extrusionOk="0">
                  <a:moveTo>
                    <a:pt x="248" y="0"/>
                  </a:moveTo>
                  <a:cubicBezTo>
                    <a:pt x="113" y="0"/>
                    <a:pt x="1" y="109"/>
                    <a:pt x="1" y="247"/>
                  </a:cubicBezTo>
                  <a:lnTo>
                    <a:pt x="1" y="1951"/>
                  </a:lnTo>
                  <a:lnTo>
                    <a:pt x="2613" y="1951"/>
                  </a:lnTo>
                  <a:lnTo>
                    <a:pt x="2613" y="247"/>
                  </a:lnTo>
                  <a:cubicBezTo>
                    <a:pt x="2613" y="109"/>
                    <a:pt x="2504" y="0"/>
                    <a:pt x="2369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7" name="Google Shape;3847;p51"/>
            <p:cNvSpPr/>
            <p:nvPr/>
          </p:nvSpPr>
          <p:spPr>
            <a:xfrm>
              <a:off x="4977275" y="2002300"/>
              <a:ext cx="42600" cy="64450"/>
            </a:xfrm>
            <a:custGeom>
              <a:avLst/>
              <a:gdLst/>
              <a:ahLst/>
              <a:cxnLst/>
              <a:rect l="l" t="t" r="r" b="b"/>
              <a:pathLst>
                <a:path w="1704" h="2578" extrusionOk="0">
                  <a:moveTo>
                    <a:pt x="1288" y="1"/>
                  </a:moveTo>
                  <a:cubicBezTo>
                    <a:pt x="604" y="1"/>
                    <a:pt x="0" y="555"/>
                    <a:pt x="0" y="1291"/>
                  </a:cubicBezTo>
                  <a:cubicBezTo>
                    <a:pt x="0" y="2024"/>
                    <a:pt x="603" y="2577"/>
                    <a:pt x="1288" y="2577"/>
                  </a:cubicBezTo>
                  <a:cubicBezTo>
                    <a:pt x="1425" y="2577"/>
                    <a:pt x="1565" y="2555"/>
                    <a:pt x="1703" y="2509"/>
                  </a:cubicBezTo>
                  <a:cubicBezTo>
                    <a:pt x="1180" y="2332"/>
                    <a:pt x="827" y="1841"/>
                    <a:pt x="827" y="1291"/>
                  </a:cubicBezTo>
                  <a:cubicBezTo>
                    <a:pt x="827" y="738"/>
                    <a:pt x="1180" y="246"/>
                    <a:pt x="1703" y="70"/>
                  </a:cubicBezTo>
                  <a:cubicBezTo>
                    <a:pt x="1565" y="23"/>
                    <a:pt x="1425" y="1"/>
                    <a:pt x="128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8" name="Google Shape;3848;p51"/>
            <p:cNvSpPr/>
            <p:nvPr/>
          </p:nvSpPr>
          <p:spPr>
            <a:xfrm>
              <a:off x="4789950" y="1948625"/>
              <a:ext cx="54825" cy="89075"/>
            </a:xfrm>
            <a:custGeom>
              <a:avLst/>
              <a:gdLst/>
              <a:ahLst/>
              <a:cxnLst/>
              <a:rect l="l" t="t" r="r" b="b"/>
              <a:pathLst>
                <a:path w="2193" h="3563" extrusionOk="0">
                  <a:moveTo>
                    <a:pt x="1778" y="0"/>
                  </a:moveTo>
                  <a:cubicBezTo>
                    <a:pt x="823" y="0"/>
                    <a:pt x="1" y="775"/>
                    <a:pt x="1" y="1781"/>
                  </a:cubicBezTo>
                  <a:cubicBezTo>
                    <a:pt x="1" y="2786"/>
                    <a:pt x="824" y="3563"/>
                    <a:pt x="1779" y="3563"/>
                  </a:cubicBezTo>
                  <a:cubicBezTo>
                    <a:pt x="1915" y="3563"/>
                    <a:pt x="2053" y="3547"/>
                    <a:pt x="2192" y="3514"/>
                  </a:cubicBezTo>
                  <a:cubicBezTo>
                    <a:pt x="1389" y="3323"/>
                    <a:pt x="821" y="2605"/>
                    <a:pt x="821" y="1781"/>
                  </a:cubicBezTo>
                  <a:cubicBezTo>
                    <a:pt x="821" y="955"/>
                    <a:pt x="1389" y="237"/>
                    <a:pt x="2192" y="49"/>
                  </a:cubicBezTo>
                  <a:cubicBezTo>
                    <a:pt x="2053" y="16"/>
                    <a:pt x="1914" y="0"/>
                    <a:pt x="1778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9" name="Google Shape;3849;p51"/>
            <p:cNvSpPr/>
            <p:nvPr/>
          </p:nvSpPr>
          <p:spPr>
            <a:xfrm>
              <a:off x="4708100" y="1666550"/>
              <a:ext cx="31875" cy="68925"/>
            </a:xfrm>
            <a:custGeom>
              <a:avLst/>
              <a:gdLst/>
              <a:ahLst/>
              <a:cxnLst/>
              <a:rect l="l" t="t" r="r" b="b"/>
              <a:pathLst>
                <a:path w="1275" h="2757" extrusionOk="0">
                  <a:moveTo>
                    <a:pt x="0" y="0"/>
                  </a:moveTo>
                  <a:lnTo>
                    <a:pt x="0" y="2286"/>
                  </a:lnTo>
                  <a:cubicBezTo>
                    <a:pt x="0" y="2545"/>
                    <a:pt x="212" y="2757"/>
                    <a:pt x="471" y="2757"/>
                  </a:cubicBezTo>
                  <a:lnTo>
                    <a:pt x="1274" y="2757"/>
                  </a:lnTo>
                  <a:cubicBezTo>
                    <a:pt x="1015" y="2754"/>
                    <a:pt x="806" y="2545"/>
                    <a:pt x="809" y="2286"/>
                  </a:cubicBezTo>
                  <a:lnTo>
                    <a:pt x="809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0" name="Google Shape;3850;p51"/>
            <p:cNvSpPr/>
            <p:nvPr/>
          </p:nvSpPr>
          <p:spPr>
            <a:xfrm>
              <a:off x="4717875" y="1735450"/>
              <a:ext cx="36500" cy="28550"/>
            </a:xfrm>
            <a:custGeom>
              <a:avLst/>
              <a:gdLst/>
              <a:ahLst/>
              <a:cxnLst/>
              <a:rect l="l" t="t" r="r" b="b"/>
              <a:pathLst>
                <a:path w="1460" h="1142" extrusionOk="0">
                  <a:moveTo>
                    <a:pt x="1" y="1"/>
                  </a:moveTo>
                  <a:lnTo>
                    <a:pt x="648" y="1142"/>
                  </a:lnTo>
                  <a:lnTo>
                    <a:pt x="1460" y="1142"/>
                  </a:lnTo>
                  <a:lnTo>
                    <a:pt x="81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1" name="Google Shape;3851;p51"/>
            <p:cNvSpPr/>
            <p:nvPr/>
          </p:nvSpPr>
          <p:spPr>
            <a:xfrm>
              <a:off x="4800975" y="1825550"/>
              <a:ext cx="26275" cy="48775"/>
            </a:xfrm>
            <a:custGeom>
              <a:avLst/>
              <a:gdLst/>
              <a:ahLst/>
              <a:cxnLst/>
              <a:rect l="l" t="t" r="r" b="b"/>
              <a:pathLst>
                <a:path w="1051" h="1951" extrusionOk="0">
                  <a:moveTo>
                    <a:pt x="245" y="0"/>
                  </a:moveTo>
                  <a:cubicBezTo>
                    <a:pt x="110" y="0"/>
                    <a:pt x="1" y="109"/>
                    <a:pt x="1" y="247"/>
                  </a:cubicBezTo>
                  <a:lnTo>
                    <a:pt x="1" y="1951"/>
                  </a:lnTo>
                  <a:lnTo>
                    <a:pt x="810" y="1951"/>
                  </a:lnTo>
                  <a:lnTo>
                    <a:pt x="810" y="247"/>
                  </a:lnTo>
                  <a:cubicBezTo>
                    <a:pt x="807" y="112"/>
                    <a:pt x="916" y="0"/>
                    <a:pt x="105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2" name="Google Shape;3852;p51"/>
            <p:cNvSpPr/>
            <p:nvPr/>
          </p:nvSpPr>
          <p:spPr>
            <a:xfrm>
              <a:off x="4689700" y="1650000"/>
              <a:ext cx="294200" cy="28475"/>
            </a:xfrm>
            <a:custGeom>
              <a:avLst/>
              <a:gdLst/>
              <a:ahLst/>
              <a:cxnLst/>
              <a:rect l="l" t="t" r="r" b="b"/>
              <a:pathLst>
                <a:path w="11768" h="1139" extrusionOk="0">
                  <a:moveTo>
                    <a:pt x="516" y="0"/>
                  </a:moveTo>
                  <a:cubicBezTo>
                    <a:pt x="230" y="0"/>
                    <a:pt x="1" y="230"/>
                    <a:pt x="1" y="515"/>
                  </a:cubicBezTo>
                  <a:lnTo>
                    <a:pt x="1" y="627"/>
                  </a:lnTo>
                  <a:cubicBezTo>
                    <a:pt x="4" y="909"/>
                    <a:pt x="233" y="1139"/>
                    <a:pt x="516" y="1139"/>
                  </a:cubicBezTo>
                  <a:lnTo>
                    <a:pt x="11256" y="1139"/>
                  </a:lnTo>
                  <a:cubicBezTo>
                    <a:pt x="11538" y="1136"/>
                    <a:pt x="11768" y="909"/>
                    <a:pt x="11768" y="627"/>
                  </a:cubicBezTo>
                  <a:lnTo>
                    <a:pt x="11768" y="515"/>
                  </a:lnTo>
                  <a:cubicBezTo>
                    <a:pt x="11768" y="230"/>
                    <a:pt x="11538" y="0"/>
                    <a:pt x="11256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3" name="Google Shape;3853;p51"/>
            <p:cNvSpPr/>
            <p:nvPr/>
          </p:nvSpPr>
          <p:spPr>
            <a:xfrm>
              <a:off x="4689700" y="1650000"/>
              <a:ext cx="32975" cy="28475"/>
            </a:xfrm>
            <a:custGeom>
              <a:avLst/>
              <a:gdLst/>
              <a:ahLst/>
              <a:cxnLst/>
              <a:rect l="l" t="t" r="r" b="b"/>
              <a:pathLst>
                <a:path w="1319" h="1139" extrusionOk="0">
                  <a:moveTo>
                    <a:pt x="1311" y="0"/>
                  </a:moveTo>
                  <a:cubicBezTo>
                    <a:pt x="1309" y="0"/>
                    <a:pt x="1307" y="0"/>
                    <a:pt x="1305" y="0"/>
                  </a:cubicBezTo>
                  <a:lnTo>
                    <a:pt x="1316" y="0"/>
                  </a:lnTo>
                  <a:cubicBezTo>
                    <a:pt x="1314" y="0"/>
                    <a:pt x="1312" y="0"/>
                    <a:pt x="1311" y="0"/>
                  </a:cubicBezTo>
                  <a:close/>
                  <a:moveTo>
                    <a:pt x="516" y="0"/>
                  </a:moveTo>
                  <a:cubicBezTo>
                    <a:pt x="230" y="0"/>
                    <a:pt x="1" y="230"/>
                    <a:pt x="1" y="515"/>
                  </a:cubicBezTo>
                  <a:lnTo>
                    <a:pt x="1" y="627"/>
                  </a:lnTo>
                  <a:cubicBezTo>
                    <a:pt x="4" y="909"/>
                    <a:pt x="233" y="1139"/>
                    <a:pt x="516" y="1139"/>
                  </a:cubicBezTo>
                  <a:lnTo>
                    <a:pt x="1319" y="1139"/>
                  </a:lnTo>
                  <a:cubicBezTo>
                    <a:pt x="1039" y="1139"/>
                    <a:pt x="810" y="912"/>
                    <a:pt x="810" y="633"/>
                  </a:cubicBezTo>
                  <a:lnTo>
                    <a:pt x="810" y="506"/>
                  </a:lnTo>
                  <a:cubicBezTo>
                    <a:pt x="810" y="230"/>
                    <a:pt x="1031" y="3"/>
                    <a:pt x="1305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854" name="Google Shape;3854;p51"/>
          <p:cNvGrpSpPr/>
          <p:nvPr/>
        </p:nvGrpSpPr>
        <p:grpSpPr>
          <a:xfrm>
            <a:off x="1744452" y="1389853"/>
            <a:ext cx="365743" cy="365759"/>
            <a:chOff x="4001850" y="1619625"/>
            <a:chExt cx="471075" cy="469825"/>
          </a:xfrm>
        </p:grpSpPr>
        <p:sp>
          <p:nvSpPr>
            <p:cNvPr id="3855" name="Google Shape;3855;p51"/>
            <p:cNvSpPr/>
            <p:nvPr/>
          </p:nvSpPr>
          <p:spPr>
            <a:xfrm>
              <a:off x="4045175" y="2049850"/>
              <a:ext cx="395700" cy="39525"/>
            </a:xfrm>
            <a:custGeom>
              <a:avLst/>
              <a:gdLst/>
              <a:ahLst/>
              <a:cxnLst/>
              <a:rect l="l" t="t" r="r" b="b"/>
              <a:pathLst>
                <a:path w="15828" h="1581" extrusionOk="0">
                  <a:moveTo>
                    <a:pt x="233" y="1"/>
                  </a:moveTo>
                  <a:cubicBezTo>
                    <a:pt x="189" y="1"/>
                    <a:pt x="145" y="12"/>
                    <a:pt x="106" y="39"/>
                  </a:cubicBezTo>
                  <a:cubicBezTo>
                    <a:pt x="30" y="95"/>
                    <a:pt x="0" y="198"/>
                    <a:pt x="39" y="286"/>
                  </a:cubicBezTo>
                  <a:lnTo>
                    <a:pt x="521" y="1454"/>
                  </a:lnTo>
                  <a:cubicBezTo>
                    <a:pt x="553" y="1530"/>
                    <a:pt x="627" y="1580"/>
                    <a:pt x="709" y="1580"/>
                  </a:cubicBezTo>
                  <a:lnTo>
                    <a:pt x="15115" y="1580"/>
                  </a:lnTo>
                  <a:cubicBezTo>
                    <a:pt x="15197" y="1580"/>
                    <a:pt x="15271" y="1530"/>
                    <a:pt x="15303" y="1454"/>
                  </a:cubicBezTo>
                  <a:lnTo>
                    <a:pt x="15789" y="286"/>
                  </a:lnTo>
                  <a:cubicBezTo>
                    <a:pt x="15827" y="189"/>
                    <a:pt x="15789" y="77"/>
                    <a:pt x="15701" y="27"/>
                  </a:cubicBezTo>
                  <a:cubicBezTo>
                    <a:pt x="15668" y="9"/>
                    <a:pt x="15633" y="1"/>
                    <a:pt x="15598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6" name="Google Shape;3856;p51"/>
            <p:cNvSpPr/>
            <p:nvPr/>
          </p:nvSpPr>
          <p:spPr>
            <a:xfrm>
              <a:off x="4044450" y="2049850"/>
              <a:ext cx="40100" cy="39600"/>
            </a:xfrm>
            <a:custGeom>
              <a:avLst/>
              <a:gdLst/>
              <a:ahLst/>
              <a:cxnLst/>
              <a:rect l="l" t="t" r="r" b="b"/>
              <a:pathLst>
                <a:path w="1604" h="1584" extrusionOk="0">
                  <a:moveTo>
                    <a:pt x="249" y="1"/>
                  </a:moveTo>
                  <a:cubicBezTo>
                    <a:pt x="101" y="1"/>
                    <a:pt x="1" y="152"/>
                    <a:pt x="59" y="286"/>
                  </a:cubicBezTo>
                  <a:lnTo>
                    <a:pt x="547" y="1457"/>
                  </a:lnTo>
                  <a:cubicBezTo>
                    <a:pt x="580" y="1533"/>
                    <a:pt x="653" y="1580"/>
                    <a:pt x="735" y="1583"/>
                  </a:cubicBezTo>
                  <a:lnTo>
                    <a:pt x="1603" y="1583"/>
                  </a:lnTo>
                  <a:cubicBezTo>
                    <a:pt x="1521" y="1583"/>
                    <a:pt x="1444" y="1533"/>
                    <a:pt x="1412" y="1454"/>
                  </a:cubicBezTo>
                  <a:lnTo>
                    <a:pt x="924" y="286"/>
                  </a:lnTo>
                  <a:cubicBezTo>
                    <a:pt x="868" y="151"/>
                    <a:pt x="968" y="1"/>
                    <a:pt x="1115" y="1"/>
                  </a:cubicBezTo>
                  <a:lnTo>
                    <a:pt x="253" y="1"/>
                  </a:lnTo>
                  <a:cubicBezTo>
                    <a:pt x="252" y="1"/>
                    <a:pt x="250" y="1"/>
                    <a:pt x="249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7" name="Google Shape;3857;p51"/>
            <p:cNvSpPr/>
            <p:nvPr/>
          </p:nvSpPr>
          <p:spPr>
            <a:xfrm>
              <a:off x="4340375" y="1761125"/>
              <a:ext cx="32250" cy="69950"/>
            </a:xfrm>
            <a:custGeom>
              <a:avLst/>
              <a:gdLst/>
              <a:ahLst/>
              <a:cxnLst/>
              <a:rect l="l" t="t" r="r" b="b"/>
              <a:pathLst>
                <a:path w="1290" h="2798" extrusionOk="0">
                  <a:moveTo>
                    <a:pt x="1" y="0"/>
                  </a:moveTo>
                  <a:lnTo>
                    <a:pt x="1" y="2798"/>
                  </a:lnTo>
                  <a:lnTo>
                    <a:pt x="1289" y="2798"/>
                  </a:lnTo>
                  <a:lnTo>
                    <a:pt x="1289" y="0"/>
                  </a:lnTo>
                  <a:cubicBezTo>
                    <a:pt x="1092" y="153"/>
                    <a:pt x="874" y="241"/>
                    <a:pt x="645" y="241"/>
                  </a:cubicBezTo>
                  <a:cubicBezTo>
                    <a:pt x="415" y="241"/>
                    <a:pt x="198" y="153"/>
                    <a:pt x="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8" name="Google Shape;3858;p51"/>
            <p:cNvSpPr/>
            <p:nvPr/>
          </p:nvSpPr>
          <p:spPr>
            <a:xfrm>
              <a:off x="4348625" y="1864825"/>
              <a:ext cx="15675" cy="66875"/>
            </a:xfrm>
            <a:custGeom>
              <a:avLst/>
              <a:gdLst/>
              <a:ahLst/>
              <a:cxnLst/>
              <a:rect l="l" t="t" r="r" b="b"/>
              <a:pathLst>
                <a:path w="627" h="2675" extrusionOk="0">
                  <a:moveTo>
                    <a:pt x="312" y="0"/>
                  </a:moveTo>
                  <a:cubicBezTo>
                    <a:pt x="138" y="3"/>
                    <a:pt x="0" y="144"/>
                    <a:pt x="3" y="315"/>
                  </a:cubicBezTo>
                  <a:lnTo>
                    <a:pt x="3" y="2359"/>
                  </a:lnTo>
                  <a:cubicBezTo>
                    <a:pt x="0" y="2533"/>
                    <a:pt x="138" y="2674"/>
                    <a:pt x="312" y="2674"/>
                  </a:cubicBezTo>
                  <a:cubicBezTo>
                    <a:pt x="485" y="2674"/>
                    <a:pt x="627" y="2536"/>
                    <a:pt x="627" y="2365"/>
                  </a:cubicBezTo>
                  <a:lnTo>
                    <a:pt x="627" y="312"/>
                  </a:lnTo>
                  <a:cubicBezTo>
                    <a:pt x="627" y="138"/>
                    <a:pt x="485" y="0"/>
                    <a:pt x="31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9" name="Google Shape;3859;p51"/>
            <p:cNvSpPr/>
            <p:nvPr/>
          </p:nvSpPr>
          <p:spPr>
            <a:xfrm>
              <a:off x="4318325" y="1950575"/>
              <a:ext cx="78200" cy="48775"/>
            </a:xfrm>
            <a:custGeom>
              <a:avLst/>
              <a:gdLst/>
              <a:ahLst/>
              <a:cxnLst/>
              <a:rect l="l" t="t" r="r" b="b"/>
              <a:pathLst>
                <a:path w="3128" h="1951" extrusionOk="0">
                  <a:moveTo>
                    <a:pt x="491" y="0"/>
                  </a:moveTo>
                  <a:cubicBezTo>
                    <a:pt x="221" y="0"/>
                    <a:pt x="0" y="221"/>
                    <a:pt x="0" y="491"/>
                  </a:cubicBezTo>
                  <a:lnTo>
                    <a:pt x="0" y="1459"/>
                  </a:lnTo>
                  <a:cubicBezTo>
                    <a:pt x="0" y="1730"/>
                    <a:pt x="221" y="1951"/>
                    <a:pt x="491" y="1951"/>
                  </a:cubicBezTo>
                  <a:lnTo>
                    <a:pt x="2636" y="1951"/>
                  </a:lnTo>
                  <a:cubicBezTo>
                    <a:pt x="2907" y="1951"/>
                    <a:pt x="3127" y="1730"/>
                    <a:pt x="3127" y="1459"/>
                  </a:cubicBezTo>
                  <a:lnTo>
                    <a:pt x="3127" y="491"/>
                  </a:lnTo>
                  <a:cubicBezTo>
                    <a:pt x="3124" y="221"/>
                    <a:pt x="2907" y="0"/>
                    <a:pt x="2636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0" name="Google Shape;3860;p51"/>
            <p:cNvSpPr/>
            <p:nvPr/>
          </p:nvSpPr>
          <p:spPr>
            <a:xfrm>
              <a:off x="4204325" y="1950575"/>
              <a:ext cx="78200" cy="48775"/>
            </a:xfrm>
            <a:custGeom>
              <a:avLst/>
              <a:gdLst/>
              <a:ahLst/>
              <a:cxnLst/>
              <a:rect l="l" t="t" r="r" b="b"/>
              <a:pathLst>
                <a:path w="3128" h="1951" extrusionOk="0">
                  <a:moveTo>
                    <a:pt x="492" y="0"/>
                  </a:moveTo>
                  <a:cubicBezTo>
                    <a:pt x="221" y="0"/>
                    <a:pt x="0" y="221"/>
                    <a:pt x="0" y="491"/>
                  </a:cubicBezTo>
                  <a:lnTo>
                    <a:pt x="0" y="1459"/>
                  </a:lnTo>
                  <a:cubicBezTo>
                    <a:pt x="0" y="1730"/>
                    <a:pt x="221" y="1951"/>
                    <a:pt x="492" y="1951"/>
                  </a:cubicBezTo>
                  <a:lnTo>
                    <a:pt x="2636" y="1951"/>
                  </a:lnTo>
                  <a:cubicBezTo>
                    <a:pt x="2907" y="1951"/>
                    <a:pt x="3127" y="1730"/>
                    <a:pt x="3127" y="1459"/>
                  </a:cubicBezTo>
                  <a:lnTo>
                    <a:pt x="3127" y="491"/>
                  </a:lnTo>
                  <a:cubicBezTo>
                    <a:pt x="3127" y="221"/>
                    <a:pt x="2907" y="0"/>
                    <a:pt x="26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1" name="Google Shape;3861;p51"/>
            <p:cNvSpPr/>
            <p:nvPr/>
          </p:nvSpPr>
          <p:spPr>
            <a:xfrm>
              <a:off x="4089450" y="1950575"/>
              <a:ext cx="78125" cy="48775"/>
            </a:xfrm>
            <a:custGeom>
              <a:avLst/>
              <a:gdLst/>
              <a:ahLst/>
              <a:cxnLst/>
              <a:rect l="l" t="t" r="r" b="b"/>
              <a:pathLst>
                <a:path w="3125" h="1951" extrusionOk="0">
                  <a:moveTo>
                    <a:pt x="492" y="0"/>
                  </a:moveTo>
                  <a:cubicBezTo>
                    <a:pt x="218" y="0"/>
                    <a:pt x="0" y="221"/>
                    <a:pt x="0" y="491"/>
                  </a:cubicBezTo>
                  <a:lnTo>
                    <a:pt x="0" y="1459"/>
                  </a:lnTo>
                  <a:cubicBezTo>
                    <a:pt x="0" y="1730"/>
                    <a:pt x="218" y="1948"/>
                    <a:pt x="492" y="1951"/>
                  </a:cubicBezTo>
                  <a:lnTo>
                    <a:pt x="2633" y="1951"/>
                  </a:lnTo>
                  <a:cubicBezTo>
                    <a:pt x="2904" y="1951"/>
                    <a:pt x="3124" y="1730"/>
                    <a:pt x="3124" y="1462"/>
                  </a:cubicBezTo>
                  <a:lnTo>
                    <a:pt x="3124" y="491"/>
                  </a:lnTo>
                  <a:cubicBezTo>
                    <a:pt x="3124" y="221"/>
                    <a:pt x="2904" y="0"/>
                    <a:pt x="2633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2" name="Google Shape;3862;p51"/>
            <p:cNvSpPr/>
            <p:nvPr/>
          </p:nvSpPr>
          <p:spPr>
            <a:xfrm>
              <a:off x="4323825" y="1813625"/>
              <a:ext cx="64375" cy="78125"/>
            </a:xfrm>
            <a:custGeom>
              <a:avLst/>
              <a:gdLst/>
              <a:ahLst/>
              <a:cxnLst/>
              <a:rect l="l" t="t" r="r" b="b"/>
              <a:pathLst>
                <a:path w="2575" h="3125" extrusionOk="0">
                  <a:moveTo>
                    <a:pt x="2089" y="1"/>
                  </a:moveTo>
                  <a:cubicBezTo>
                    <a:pt x="2087" y="1"/>
                    <a:pt x="2085" y="1"/>
                    <a:pt x="2083" y="1"/>
                  </a:cubicBezTo>
                  <a:lnTo>
                    <a:pt x="492" y="1"/>
                  </a:lnTo>
                  <a:cubicBezTo>
                    <a:pt x="221" y="1"/>
                    <a:pt x="1" y="218"/>
                    <a:pt x="1" y="492"/>
                  </a:cubicBezTo>
                  <a:lnTo>
                    <a:pt x="1" y="2634"/>
                  </a:lnTo>
                  <a:cubicBezTo>
                    <a:pt x="1" y="2904"/>
                    <a:pt x="221" y="3125"/>
                    <a:pt x="492" y="3125"/>
                  </a:cubicBezTo>
                  <a:lnTo>
                    <a:pt x="2083" y="3125"/>
                  </a:lnTo>
                  <a:cubicBezTo>
                    <a:pt x="2354" y="3125"/>
                    <a:pt x="2575" y="2904"/>
                    <a:pt x="2575" y="2634"/>
                  </a:cubicBezTo>
                  <a:lnTo>
                    <a:pt x="2575" y="492"/>
                  </a:lnTo>
                  <a:cubicBezTo>
                    <a:pt x="2575" y="220"/>
                    <a:pt x="2357" y="1"/>
                    <a:pt x="208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3" name="Google Shape;3863;p51"/>
            <p:cNvSpPr/>
            <p:nvPr/>
          </p:nvSpPr>
          <p:spPr>
            <a:xfrm>
              <a:off x="4148725" y="1721700"/>
              <a:ext cx="191825" cy="32175"/>
            </a:xfrm>
            <a:custGeom>
              <a:avLst/>
              <a:gdLst/>
              <a:ahLst/>
              <a:cxnLst/>
              <a:rect l="l" t="t" r="r" b="b"/>
              <a:pathLst>
                <a:path w="7673" h="1287" extrusionOk="0">
                  <a:moveTo>
                    <a:pt x="0" y="0"/>
                  </a:moveTo>
                  <a:cubicBezTo>
                    <a:pt x="230" y="398"/>
                    <a:pt x="230" y="889"/>
                    <a:pt x="0" y="1286"/>
                  </a:cubicBezTo>
                  <a:lnTo>
                    <a:pt x="7672" y="1286"/>
                  </a:lnTo>
                  <a:cubicBezTo>
                    <a:pt x="7443" y="889"/>
                    <a:pt x="7443" y="398"/>
                    <a:pt x="767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4" name="Google Shape;3864;p51"/>
            <p:cNvSpPr/>
            <p:nvPr/>
          </p:nvSpPr>
          <p:spPr>
            <a:xfrm>
              <a:off x="4148650" y="1721700"/>
              <a:ext cx="44225" cy="32175"/>
            </a:xfrm>
            <a:custGeom>
              <a:avLst/>
              <a:gdLst/>
              <a:ahLst/>
              <a:cxnLst/>
              <a:rect l="l" t="t" r="r" b="b"/>
              <a:pathLst>
                <a:path w="1769" h="1287" extrusionOk="0">
                  <a:moveTo>
                    <a:pt x="0" y="0"/>
                  </a:moveTo>
                  <a:cubicBezTo>
                    <a:pt x="230" y="398"/>
                    <a:pt x="230" y="889"/>
                    <a:pt x="0" y="1286"/>
                  </a:cubicBezTo>
                  <a:lnTo>
                    <a:pt x="1539" y="1286"/>
                  </a:lnTo>
                  <a:cubicBezTo>
                    <a:pt x="1768" y="889"/>
                    <a:pt x="1768" y="398"/>
                    <a:pt x="1539" y="0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5" name="Google Shape;3865;p51"/>
            <p:cNvSpPr/>
            <p:nvPr/>
          </p:nvSpPr>
          <p:spPr>
            <a:xfrm>
              <a:off x="4115175" y="1640800"/>
              <a:ext cx="32175" cy="72825"/>
            </a:xfrm>
            <a:custGeom>
              <a:avLst/>
              <a:gdLst/>
              <a:ahLst/>
              <a:cxnLst/>
              <a:rect l="l" t="t" r="r" b="b"/>
              <a:pathLst>
                <a:path w="1287" h="2913" extrusionOk="0">
                  <a:moveTo>
                    <a:pt x="1" y="1"/>
                  </a:moveTo>
                  <a:lnTo>
                    <a:pt x="1" y="2913"/>
                  </a:lnTo>
                  <a:cubicBezTo>
                    <a:pt x="197" y="2788"/>
                    <a:pt x="420" y="2725"/>
                    <a:pt x="644" y="2725"/>
                  </a:cubicBezTo>
                  <a:cubicBezTo>
                    <a:pt x="867" y="2725"/>
                    <a:pt x="1091" y="2788"/>
                    <a:pt x="1286" y="2913"/>
                  </a:cubicBezTo>
                  <a:lnTo>
                    <a:pt x="1286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6" name="Google Shape;3866;p51"/>
            <p:cNvSpPr/>
            <p:nvPr/>
          </p:nvSpPr>
          <p:spPr>
            <a:xfrm>
              <a:off x="4003025" y="1999325"/>
              <a:ext cx="469750" cy="62550"/>
            </a:xfrm>
            <a:custGeom>
              <a:avLst/>
              <a:gdLst/>
              <a:ahLst/>
              <a:cxnLst/>
              <a:rect l="l" t="t" r="r" b="b"/>
              <a:pathLst>
                <a:path w="18790" h="2502" extrusionOk="0">
                  <a:moveTo>
                    <a:pt x="1236" y="1"/>
                  </a:moveTo>
                  <a:cubicBezTo>
                    <a:pt x="554" y="1"/>
                    <a:pt x="1" y="554"/>
                    <a:pt x="1" y="1236"/>
                  </a:cubicBezTo>
                  <a:lnTo>
                    <a:pt x="1" y="1263"/>
                  </a:lnTo>
                  <a:cubicBezTo>
                    <a:pt x="1" y="1945"/>
                    <a:pt x="554" y="2501"/>
                    <a:pt x="1236" y="2501"/>
                  </a:cubicBezTo>
                  <a:lnTo>
                    <a:pt x="17554" y="2501"/>
                  </a:lnTo>
                  <a:cubicBezTo>
                    <a:pt x="18237" y="2498"/>
                    <a:pt x="18790" y="1945"/>
                    <a:pt x="18790" y="1263"/>
                  </a:cubicBezTo>
                  <a:lnTo>
                    <a:pt x="18790" y="1236"/>
                  </a:lnTo>
                  <a:cubicBezTo>
                    <a:pt x="18790" y="554"/>
                    <a:pt x="18237" y="1"/>
                    <a:pt x="17554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7" name="Google Shape;3867;p51"/>
            <p:cNvSpPr/>
            <p:nvPr/>
          </p:nvSpPr>
          <p:spPr>
            <a:xfrm>
              <a:off x="4313525" y="1698525"/>
              <a:ext cx="82025" cy="78925"/>
            </a:xfrm>
            <a:custGeom>
              <a:avLst/>
              <a:gdLst/>
              <a:ahLst/>
              <a:cxnLst/>
              <a:rect l="l" t="t" r="r" b="b"/>
              <a:pathLst>
                <a:path w="3281" h="3157" extrusionOk="0">
                  <a:moveTo>
                    <a:pt x="1698" y="994"/>
                  </a:moveTo>
                  <a:cubicBezTo>
                    <a:pt x="1998" y="994"/>
                    <a:pt x="2287" y="1227"/>
                    <a:pt x="2287" y="1578"/>
                  </a:cubicBezTo>
                  <a:cubicBezTo>
                    <a:pt x="2287" y="1898"/>
                    <a:pt x="2025" y="2160"/>
                    <a:pt x="1704" y="2160"/>
                  </a:cubicBezTo>
                  <a:cubicBezTo>
                    <a:pt x="1183" y="2160"/>
                    <a:pt x="925" y="1533"/>
                    <a:pt x="1292" y="1166"/>
                  </a:cubicBezTo>
                  <a:cubicBezTo>
                    <a:pt x="1410" y="1047"/>
                    <a:pt x="1556" y="994"/>
                    <a:pt x="1698" y="994"/>
                  </a:cubicBezTo>
                  <a:close/>
                  <a:moveTo>
                    <a:pt x="1697" y="1"/>
                  </a:moveTo>
                  <a:cubicBezTo>
                    <a:pt x="1061" y="1"/>
                    <a:pt x="488" y="386"/>
                    <a:pt x="245" y="975"/>
                  </a:cubicBezTo>
                  <a:cubicBezTo>
                    <a:pt x="1" y="1563"/>
                    <a:pt x="136" y="2242"/>
                    <a:pt x="586" y="2695"/>
                  </a:cubicBezTo>
                  <a:cubicBezTo>
                    <a:pt x="889" y="2997"/>
                    <a:pt x="1294" y="3157"/>
                    <a:pt x="1704" y="3157"/>
                  </a:cubicBezTo>
                  <a:cubicBezTo>
                    <a:pt x="1908" y="3157"/>
                    <a:pt x="2112" y="3118"/>
                    <a:pt x="2307" y="3037"/>
                  </a:cubicBezTo>
                  <a:cubicBezTo>
                    <a:pt x="2898" y="2793"/>
                    <a:pt x="3281" y="2216"/>
                    <a:pt x="3281" y="1578"/>
                  </a:cubicBezTo>
                  <a:cubicBezTo>
                    <a:pt x="3281" y="707"/>
                    <a:pt x="2575" y="1"/>
                    <a:pt x="1704" y="1"/>
                  </a:cubicBezTo>
                  <a:cubicBezTo>
                    <a:pt x="1702" y="1"/>
                    <a:pt x="1699" y="1"/>
                    <a:pt x="169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8" name="Google Shape;3868;p51"/>
            <p:cNvSpPr/>
            <p:nvPr/>
          </p:nvSpPr>
          <p:spPr>
            <a:xfrm>
              <a:off x="4088500" y="1698525"/>
              <a:ext cx="82100" cy="78925"/>
            </a:xfrm>
            <a:custGeom>
              <a:avLst/>
              <a:gdLst/>
              <a:ahLst/>
              <a:cxnLst/>
              <a:rect l="l" t="t" r="r" b="b"/>
              <a:pathLst>
                <a:path w="3284" h="3157" extrusionOk="0">
                  <a:moveTo>
                    <a:pt x="1698" y="994"/>
                  </a:moveTo>
                  <a:cubicBezTo>
                    <a:pt x="1997" y="994"/>
                    <a:pt x="2286" y="1227"/>
                    <a:pt x="2286" y="1578"/>
                  </a:cubicBezTo>
                  <a:cubicBezTo>
                    <a:pt x="2286" y="1898"/>
                    <a:pt x="2024" y="2160"/>
                    <a:pt x="1703" y="2160"/>
                  </a:cubicBezTo>
                  <a:cubicBezTo>
                    <a:pt x="1183" y="2160"/>
                    <a:pt x="924" y="1533"/>
                    <a:pt x="1292" y="1166"/>
                  </a:cubicBezTo>
                  <a:cubicBezTo>
                    <a:pt x="1409" y="1047"/>
                    <a:pt x="1555" y="994"/>
                    <a:pt x="1698" y="994"/>
                  </a:cubicBezTo>
                  <a:close/>
                  <a:moveTo>
                    <a:pt x="1696" y="1"/>
                  </a:moveTo>
                  <a:cubicBezTo>
                    <a:pt x="1061" y="1"/>
                    <a:pt x="487" y="386"/>
                    <a:pt x="244" y="975"/>
                  </a:cubicBezTo>
                  <a:cubicBezTo>
                    <a:pt x="0" y="1563"/>
                    <a:pt x="135" y="2242"/>
                    <a:pt x="585" y="2695"/>
                  </a:cubicBezTo>
                  <a:cubicBezTo>
                    <a:pt x="889" y="2997"/>
                    <a:pt x="1293" y="3157"/>
                    <a:pt x="1704" y="3157"/>
                  </a:cubicBezTo>
                  <a:cubicBezTo>
                    <a:pt x="1907" y="3157"/>
                    <a:pt x="2112" y="3118"/>
                    <a:pt x="2306" y="3037"/>
                  </a:cubicBezTo>
                  <a:cubicBezTo>
                    <a:pt x="2898" y="2793"/>
                    <a:pt x="3283" y="2216"/>
                    <a:pt x="3283" y="1578"/>
                  </a:cubicBezTo>
                  <a:cubicBezTo>
                    <a:pt x="3283" y="707"/>
                    <a:pt x="2574" y="1"/>
                    <a:pt x="1703" y="1"/>
                  </a:cubicBezTo>
                  <a:cubicBezTo>
                    <a:pt x="1701" y="1"/>
                    <a:pt x="1699" y="1"/>
                    <a:pt x="169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9" name="Google Shape;3869;p51"/>
            <p:cNvSpPr/>
            <p:nvPr/>
          </p:nvSpPr>
          <p:spPr>
            <a:xfrm>
              <a:off x="4002000" y="1619625"/>
              <a:ext cx="470925" cy="29450"/>
            </a:xfrm>
            <a:custGeom>
              <a:avLst/>
              <a:gdLst/>
              <a:ahLst/>
              <a:cxnLst/>
              <a:rect l="l" t="t" r="r" b="b"/>
              <a:pathLst>
                <a:path w="18837" h="1178" extrusionOk="0">
                  <a:moveTo>
                    <a:pt x="595" y="0"/>
                  </a:moveTo>
                  <a:cubicBezTo>
                    <a:pt x="271" y="0"/>
                    <a:pt x="6" y="258"/>
                    <a:pt x="4" y="583"/>
                  </a:cubicBezTo>
                  <a:cubicBezTo>
                    <a:pt x="1" y="906"/>
                    <a:pt x="259" y="1174"/>
                    <a:pt x="586" y="1177"/>
                  </a:cubicBezTo>
                  <a:lnTo>
                    <a:pt x="18251" y="1177"/>
                  </a:lnTo>
                  <a:cubicBezTo>
                    <a:pt x="18578" y="1174"/>
                    <a:pt x="18837" y="906"/>
                    <a:pt x="18834" y="583"/>
                  </a:cubicBezTo>
                  <a:cubicBezTo>
                    <a:pt x="18828" y="258"/>
                    <a:pt x="18566" y="0"/>
                    <a:pt x="18242" y="0"/>
                  </a:cubicBezTo>
                  <a:cubicBezTo>
                    <a:pt x="18240" y="0"/>
                    <a:pt x="18238" y="0"/>
                    <a:pt x="18237" y="0"/>
                  </a:cubicBezTo>
                  <a:lnTo>
                    <a:pt x="601" y="0"/>
                  </a:lnTo>
                  <a:cubicBezTo>
                    <a:pt x="599" y="0"/>
                    <a:pt x="597" y="0"/>
                    <a:pt x="595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0" name="Google Shape;3870;p51"/>
            <p:cNvSpPr/>
            <p:nvPr/>
          </p:nvSpPr>
          <p:spPr>
            <a:xfrm>
              <a:off x="4318325" y="1950575"/>
              <a:ext cx="33250" cy="48700"/>
            </a:xfrm>
            <a:custGeom>
              <a:avLst/>
              <a:gdLst/>
              <a:ahLst/>
              <a:cxnLst/>
              <a:rect l="l" t="t" r="r" b="b"/>
              <a:pathLst>
                <a:path w="1330" h="1948" extrusionOk="0">
                  <a:moveTo>
                    <a:pt x="491" y="0"/>
                  </a:moveTo>
                  <a:cubicBezTo>
                    <a:pt x="221" y="0"/>
                    <a:pt x="0" y="221"/>
                    <a:pt x="0" y="491"/>
                  </a:cubicBezTo>
                  <a:lnTo>
                    <a:pt x="0" y="1456"/>
                  </a:lnTo>
                  <a:cubicBezTo>
                    <a:pt x="0" y="1730"/>
                    <a:pt x="221" y="1948"/>
                    <a:pt x="491" y="1948"/>
                  </a:cubicBezTo>
                  <a:lnTo>
                    <a:pt x="1330" y="1948"/>
                  </a:lnTo>
                  <a:cubicBezTo>
                    <a:pt x="1062" y="1948"/>
                    <a:pt x="844" y="1730"/>
                    <a:pt x="847" y="1462"/>
                  </a:cubicBezTo>
                  <a:lnTo>
                    <a:pt x="847" y="489"/>
                  </a:lnTo>
                  <a:cubicBezTo>
                    <a:pt x="844" y="221"/>
                    <a:pt x="1062" y="0"/>
                    <a:pt x="1330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1" name="Google Shape;3871;p51"/>
            <p:cNvSpPr/>
            <p:nvPr/>
          </p:nvSpPr>
          <p:spPr>
            <a:xfrm>
              <a:off x="4204325" y="1950575"/>
              <a:ext cx="33275" cy="48700"/>
            </a:xfrm>
            <a:custGeom>
              <a:avLst/>
              <a:gdLst/>
              <a:ahLst/>
              <a:cxnLst/>
              <a:rect l="l" t="t" r="r" b="b"/>
              <a:pathLst>
                <a:path w="1331" h="1948" extrusionOk="0">
                  <a:moveTo>
                    <a:pt x="492" y="0"/>
                  </a:moveTo>
                  <a:cubicBezTo>
                    <a:pt x="221" y="0"/>
                    <a:pt x="0" y="221"/>
                    <a:pt x="0" y="491"/>
                  </a:cubicBezTo>
                  <a:lnTo>
                    <a:pt x="0" y="1456"/>
                  </a:lnTo>
                  <a:cubicBezTo>
                    <a:pt x="0" y="1730"/>
                    <a:pt x="221" y="1948"/>
                    <a:pt x="492" y="1948"/>
                  </a:cubicBezTo>
                  <a:lnTo>
                    <a:pt x="1330" y="1948"/>
                  </a:lnTo>
                  <a:cubicBezTo>
                    <a:pt x="1062" y="1948"/>
                    <a:pt x="845" y="1730"/>
                    <a:pt x="848" y="1462"/>
                  </a:cubicBezTo>
                  <a:lnTo>
                    <a:pt x="848" y="489"/>
                  </a:lnTo>
                  <a:cubicBezTo>
                    <a:pt x="845" y="221"/>
                    <a:pt x="1062" y="0"/>
                    <a:pt x="1330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2" name="Google Shape;3872;p51"/>
            <p:cNvSpPr/>
            <p:nvPr/>
          </p:nvSpPr>
          <p:spPr>
            <a:xfrm>
              <a:off x="4089375" y="1950575"/>
              <a:ext cx="33325" cy="48700"/>
            </a:xfrm>
            <a:custGeom>
              <a:avLst/>
              <a:gdLst/>
              <a:ahLst/>
              <a:cxnLst/>
              <a:rect l="l" t="t" r="r" b="b"/>
              <a:pathLst>
                <a:path w="1333" h="1948" extrusionOk="0">
                  <a:moveTo>
                    <a:pt x="492" y="0"/>
                  </a:moveTo>
                  <a:cubicBezTo>
                    <a:pt x="221" y="0"/>
                    <a:pt x="0" y="221"/>
                    <a:pt x="0" y="491"/>
                  </a:cubicBezTo>
                  <a:lnTo>
                    <a:pt x="0" y="1456"/>
                  </a:lnTo>
                  <a:cubicBezTo>
                    <a:pt x="0" y="1730"/>
                    <a:pt x="221" y="1948"/>
                    <a:pt x="492" y="1948"/>
                  </a:cubicBezTo>
                  <a:lnTo>
                    <a:pt x="1333" y="1948"/>
                  </a:lnTo>
                  <a:cubicBezTo>
                    <a:pt x="1062" y="1948"/>
                    <a:pt x="848" y="1730"/>
                    <a:pt x="848" y="1462"/>
                  </a:cubicBezTo>
                  <a:lnTo>
                    <a:pt x="848" y="489"/>
                  </a:lnTo>
                  <a:cubicBezTo>
                    <a:pt x="848" y="221"/>
                    <a:pt x="1062" y="0"/>
                    <a:pt x="1333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3" name="Google Shape;3873;p51"/>
            <p:cNvSpPr/>
            <p:nvPr/>
          </p:nvSpPr>
          <p:spPr>
            <a:xfrm>
              <a:off x="4323825" y="1813550"/>
              <a:ext cx="33275" cy="78200"/>
            </a:xfrm>
            <a:custGeom>
              <a:avLst/>
              <a:gdLst/>
              <a:ahLst/>
              <a:cxnLst/>
              <a:rect l="l" t="t" r="r" b="b"/>
              <a:pathLst>
                <a:path w="1331" h="3128" extrusionOk="0">
                  <a:moveTo>
                    <a:pt x="492" y="1"/>
                  </a:moveTo>
                  <a:cubicBezTo>
                    <a:pt x="221" y="1"/>
                    <a:pt x="1" y="221"/>
                    <a:pt x="1" y="492"/>
                  </a:cubicBezTo>
                  <a:lnTo>
                    <a:pt x="1" y="2637"/>
                  </a:lnTo>
                  <a:cubicBezTo>
                    <a:pt x="1" y="2907"/>
                    <a:pt x="221" y="3128"/>
                    <a:pt x="492" y="3128"/>
                  </a:cubicBezTo>
                  <a:lnTo>
                    <a:pt x="1330" y="3128"/>
                  </a:lnTo>
                  <a:cubicBezTo>
                    <a:pt x="1060" y="3125"/>
                    <a:pt x="845" y="2904"/>
                    <a:pt x="848" y="2637"/>
                  </a:cubicBezTo>
                  <a:lnTo>
                    <a:pt x="848" y="495"/>
                  </a:lnTo>
                  <a:cubicBezTo>
                    <a:pt x="845" y="224"/>
                    <a:pt x="1060" y="4"/>
                    <a:pt x="1330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4" name="Google Shape;3874;p51"/>
            <p:cNvSpPr/>
            <p:nvPr/>
          </p:nvSpPr>
          <p:spPr>
            <a:xfrm>
              <a:off x="4002950" y="1999325"/>
              <a:ext cx="51650" cy="62475"/>
            </a:xfrm>
            <a:custGeom>
              <a:avLst/>
              <a:gdLst/>
              <a:ahLst/>
              <a:cxnLst/>
              <a:rect l="l" t="t" r="r" b="b"/>
              <a:pathLst>
                <a:path w="2066" h="2499" extrusionOk="0">
                  <a:moveTo>
                    <a:pt x="1234" y="1"/>
                  </a:moveTo>
                  <a:cubicBezTo>
                    <a:pt x="554" y="1"/>
                    <a:pt x="1" y="555"/>
                    <a:pt x="1" y="1236"/>
                  </a:cubicBezTo>
                  <a:lnTo>
                    <a:pt x="1" y="1263"/>
                  </a:lnTo>
                  <a:cubicBezTo>
                    <a:pt x="1" y="1945"/>
                    <a:pt x="557" y="2498"/>
                    <a:pt x="1239" y="2498"/>
                  </a:cubicBezTo>
                  <a:lnTo>
                    <a:pt x="2055" y="2498"/>
                  </a:lnTo>
                  <a:cubicBezTo>
                    <a:pt x="1387" y="2495"/>
                    <a:pt x="848" y="1941"/>
                    <a:pt x="848" y="1260"/>
                  </a:cubicBezTo>
                  <a:lnTo>
                    <a:pt x="848" y="1239"/>
                  </a:lnTo>
                  <a:cubicBezTo>
                    <a:pt x="848" y="554"/>
                    <a:pt x="1392" y="1"/>
                    <a:pt x="2066" y="1"/>
                  </a:cubicBezTo>
                  <a:lnTo>
                    <a:pt x="1239" y="1"/>
                  </a:lnTo>
                  <a:cubicBezTo>
                    <a:pt x="1238" y="1"/>
                    <a:pt x="1236" y="1"/>
                    <a:pt x="1234" y="1"/>
                  </a:cubicBezTo>
                  <a:close/>
                  <a:moveTo>
                    <a:pt x="2055" y="2498"/>
                  </a:moveTo>
                  <a:lnTo>
                    <a:pt x="2055" y="2498"/>
                  </a:lnTo>
                  <a:cubicBezTo>
                    <a:pt x="2057" y="2498"/>
                    <a:pt x="2059" y="2498"/>
                    <a:pt x="2061" y="2498"/>
                  </a:cubicBezTo>
                  <a:cubicBezTo>
                    <a:pt x="2062" y="2498"/>
                    <a:pt x="2064" y="2498"/>
                    <a:pt x="2066" y="2498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5" name="Google Shape;3875;p51"/>
            <p:cNvSpPr/>
            <p:nvPr/>
          </p:nvSpPr>
          <p:spPr>
            <a:xfrm>
              <a:off x="4316625" y="1698475"/>
              <a:ext cx="50250" cy="79025"/>
            </a:xfrm>
            <a:custGeom>
              <a:avLst/>
              <a:gdLst/>
              <a:ahLst/>
              <a:cxnLst/>
              <a:rect l="l" t="t" r="r" b="b"/>
              <a:pathLst>
                <a:path w="2010" h="3161" extrusionOk="0">
                  <a:moveTo>
                    <a:pt x="1576" y="1"/>
                  </a:moveTo>
                  <a:cubicBezTo>
                    <a:pt x="732" y="1"/>
                    <a:pt x="0" y="684"/>
                    <a:pt x="0" y="1580"/>
                  </a:cubicBezTo>
                  <a:cubicBezTo>
                    <a:pt x="0" y="2477"/>
                    <a:pt x="734" y="3160"/>
                    <a:pt x="1579" y="3160"/>
                  </a:cubicBezTo>
                  <a:cubicBezTo>
                    <a:pt x="1720" y="3160"/>
                    <a:pt x="1865" y="3141"/>
                    <a:pt x="2010" y="3100"/>
                  </a:cubicBezTo>
                  <a:cubicBezTo>
                    <a:pt x="1327" y="2906"/>
                    <a:pt x="859" y="2286"/>
                    <a:pt x="859" y="1580"/>
                  </a:cubicBezTo>
                  <a:cubicBezTo>
                    <a:pt x="859" y="874"/>
                    <a:pt x="1330" y="253"/>
                    <a:pt x="2010" y="62"/>
                  </a:cubicBezTo>
                  <a:cubicBezTo>
                    <a:pt x="1864" y="20"/>
                    <a:pt x="1718" y="1"/>
                    <a:pt x="1576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6" name="Google Shape;3876;p51"/>
            <p:cNvSpPr/>
            <p:nvPr/>
          </p:nvSpPr>
          <p:spPr>
            <a:xfrm>
              <a:off x="4091650" y="1698475"/>
              <a:ext cx="50175" cy="79025"/>
            </a:xfrm>
            <a:custGeom>
              <a:avLst/>
              <a:gdLst/>
              <a:ahLst/>
              <a:cxnLst/>
              <a:rect l="l" t="t" r="r" b="b"/>
              <a:pathLst>
                <a:path w="2007" h="3161" extrusionOk="0">
                  <a:moveTo>
                    <a:pt x="1574" y="1"/>
                  </a:moveTo>
                  <a:cubicBezTo>
                    <a:pt x="733" y="1"/>
                    <a:pt x="1" y="684"/>
                    <a:pt x="1" y="1580"/>
                  </a:cubicBezTo>
                  <a:cubicBezTo>
                    <a:pt x="1" y="2477"/>
                    <a:pt x="735" y="3160"/>
                    <a:pt x="1577" y="3160"/>
                  </a:cubicBezTo>
                  <a:cubicBezTo>
                    <a:pt x="1718" y="3160"/>
                    <a:pt x="1863" y="3141"/>
                    <a:pt x="2007" y="3100"/>
                  </a:cubicBezTo>
                  <a:cubicBezTo>
                    <a:pt x="1327" y="2906"/>
                    <a:pt x="857" y="2286"/>
                    <a:pt x="857" y="1580"/>
                  </a:cubicBezTo>
                  <a:cubicBezTo>
                    <a:pt x="857" y="874"/>
                    <a:pt x="1327" y="253"/>
                    <a:pt x="2007" y="62"/>
                  </a:cubicBezTo>
                  <a:cubicBezTo>
                    <a:pt x="1861" y="20"/>
                    <a:pt x="1716" y="1"/>
                    <a:pt x="1574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7" name="Google Shape;3877;p51"/>
            <p:cNvSpPr/>
            <p:nvPr/>
          </p:nvSpPr>
          <p:spPr>
            <a:xfrm>
              <a:off x="4001850" y="1619625"/>
              <a:ext cx="36500" cy="29450"/>
            </a:xfrm>
            <a:custGeom>
              <a:avLst/>
              <a:gdLst/>
              <a:ahLst/>
              <a:cxnLst/>
              <a:rect l="l" t="t" r="r" b="b"/>
              <a:pathLst>
                <a:path w="1460" h="1178" extrusionOk="0">
                  <a:moveTo>
                    <a:pt x="590" y="0"/>
                  </a:moveTo>
                  <a:cubicBezTo>
                    <a:pt x="268" y="0"/>
                    <a:pt x="7" y="261"/>
                    <a:pt x="4" y="586"/>
                  </a:cubicBezTo>
                  <a:cubicBezTo>
                    <a:pt x="1" y="909"/>
                    <a:pt x="265" y="1174"/>
                    <a:pt x="589" y="1177"/>
                  </a:cubicBezTo>
                  <a:lnTo>
                    <a:pt x="1460" y="1177"/>
                  </a:lnTo>
                  <a:cubicBezTo>
                    <a:pt x="1133" y="1177"/>
                    <a:pt x="871" y="912"/>
                    <a:pt x="871" y="589"/>
                  </a:cubicBezTo>
                  <a:cubicBezTo>
                    <a:pt x="871" y="265"/>
                    <a:pt x="1133" y="0"/>
                    <a:pt x="1460" y="0"/>
                  </a:cubicBezTo>
                  <a:lnTo>
                    <a:pt x="595" y="0"/>
                  </a:lnTo>
                  <a:cubicBezTo>
                    <a:pt x="593" y="0"/>
                    <a:pt x="591" y="0"/>
                    <a:pt x="590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8" name="Google Shape;3878;p51"/>
            <p:cNvSpPr/>
            <p:nvPr/>
          </p:nvSpPr>
          <p:spPr>
            <a:xfrm>
              <a:off x="4326325" y="1715675"/>
              <a:ext cx="52025" cy="44575"/>
            </a:xfrm>
            <a:custGeom>
              <a:avLst/>
              <a:gdLst/>
              <a:ahLst/>
              <a:cxnLst/>
              <a:rect l="l" t="t" r="r" b="b"/>
              <a:pathLst>
                <a:path w="2081" h="1783" extrusionOk="0">
                  <a:moveTo>
                    <a:pt x="1192" y="618"/>
                  </a:moveTo>
                  <a:cubicBezTo>
                    <a:pt x="1342" y="618"/>
                    <a:pt x="1466" y="742"/>
                    <a:pt x="1466" y="892"/>
                  </a:cubicBezTo>
                  <a:cubicBezTo>
                    <a:pt x="1466" y="1058"/>
                    <a:pt x="1332" y="1168"/>
                    <a:pt x="1191" y="1168"/>
                  </a:cubicBezTo>
                  <a:cubicBezTo>
                    <a:pt x="1124" y="1168"/>
                    <a:pt x="1054" y="1142"/>
                    <a:pt x="998" y="1086"/>
                  </a:cubicBezTo>
                  <a:cubicBezTo>
                    <a:pt x="824" y="912"/>
                    <a:pt x="945" y="618"/>
                    <a:pt x="1192" y="618"/>
                  </a:cubicBezTo>
                  <a:close/>
                  <a:moveTo>
                    <a:pt x="1184" y="1"/>
                  </a:moveTo>
                  <a:cubicBezTo>
                    <a:pt x="965" y="1"/>
                    <a:pt x="743" y="82"/>
                    <a:pt x="563" y="262"/>
                  </a:cubicBezTo>
                  <a:cubicBezTo>
                    <a:pt x="1" y="824"/>
                    <a:pt x="398" y="1783"/>
                    <a:pt x="1192" y="1783"/>
                  </a:cubicBezTo>
                  <a:cubicBezTo>
                    <a:pt x="1683" y="1780"/>
                    <a:pt x="2081" y="1383"/>
                    <a:pt x="2081" y="892"/>
                  </a:cubicBezTo>
                  <a:cubicBezTo>
                    <a:pt x="2081" y="356"/>
                    <a:pt x="1641" y="1"/>
                    <a:pt x="1184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9" name="Google Shape;3879;p51"/>
            <p:cNvSpPr/>
            <p:nvPr/>
          </p:nvSpPr>
          <p:spPr>
            <a:xfrm>
              <a:off x="4101350" y="1715675"/>
              <a:ext cx="51950" cy="44575"/>
            </a:xfrm>
            <a:custGeom>
              <a:avLst/>
              <a:gdLst/>
              <a:ahLst/>
              <a:cxnLst/>
              <a:rect l="l" t="t" r="r" b="b"/>
              <a:pathLst>
                <a:path w="2078" h="1783" extrusionOk="0">
                  <a:moveTo>
                    <a:pt x="1189" y="618"/>
                  </a:moveTo>
                  <a:cubicBezTo>
                    <a:pt x="1342" y="618"/>
                    <a:pt x="1463" y="742"/>
                    <a:pt x="1466" y="892"/>
                  </a:cubicBezTo>
                  <a:cubicBezTo>
                    <a:pt x="1464" y="1058"/>
                    <a:pt x="1329" y="1168"/>
                    <a:pt x="1189" y="1168"/>
                  </a:cubicBezTo>
                  <a:cubicBezTo>
                    <a:pt x="1121" y="1168"/>
                    <a:pt x="1052" y="1142"/>
                    <a:pt x="995" y="1086"/>
                  </a:cubicBezTo>
                  <a:cubicBezTo>
                    <a:pt x="822" y="912"/>
                    <a:pt x="945" y="618"/>
                    <a:pt x="1189" y="618"/>
                  </a:cubicBezTo>
                  <a:close/>
                  <a:moveTo>
                    <a:pt x="1181" y="1"/>
                  </a:moveTo>
                  <a:cubicBezTo>
                    <a:pt x="963" y="1"/>
                    <a:pt x="740" y="82"/>
                    <a:pt x="560" y="262"/>
                  </a:cubicBezTo>
                  <a:cubicBezTo>
                    <a:pt x="1" y="824"/>
                    <a:pt x="398" y="1783"/>
                    <a:pt x="1189" y="1783"/>
                  </a:cubicBezTo>
                  <a:cubicBezTo>
                    <a:pt x="1681" y="1780"/>
                    <a:pt x="2078" y="1383"/>
                    <a:pt x="2078" y="892"/>
                  </a:cubicBezTo>
                  <a:cubicBezTo>
                    <a:pt x="2078" y="356"/>
                    <a:pt x="1638" y="1"/>
                    <a:pt x="1181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0" name="Google Shape;3880;p51"/>
            <p:cNvSpPr/>
            <p:nvPr/>
          </p:nvSpPr>
          <p:spPr>
            <a:xfrm>
              <a:off x="4028325" y="2022275"/>
              <a:ext cx="28575" cy="15675"/>
            </a:xfrm>
            <a:custGeom>
              <a:avLst/>
              <a:gdLst/>
              <a:ahLst/>
              <a:cxnLst/>
              <a:rect l="l" t="t" r="r" b="b"/>
              <a:pathLst>
                <a:path w="1143" h="627" extrusionOk="0">
                  <a:moveTo>
                    <a:pt x="313" y="0"/>
                  </a:moveTo>
                  <a:cubicBezTo>
                    <a:pt x="139" y="0"/>
                    <a:pt x="1" y="142"/>
                    <a:pt x="1" y="315"/>
                  </a:cubicBezTo>
                  <a:cubicBezTo>
                    <a:pt x="4" y="489"/>
                    <a:pt x="145" y="627"/>
                    <a:pt x="316" y="627"/>
                  </a:cubicBezTo>
                  <a:lnTo>
                    <a:pt x="830" y="627"/>
                  </a:lnTo>
                  <a:cubicBezTo>
                    <a:pt x="1004" y="624"/>
                    <a:pt x="1142" y="483"/>
                    <a:pt x="1139" y="312"/>
                  </a:cubicBezTo>
                  <a:cubicBezTo>
                    <a:pt x="1139" y="139"/>
                    <a:pt x="998" y="0"/>
                    <a:pt x="82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1" name="Google Shape;3881;p51"/>
            <p:cNvSpPr/>
            <p:nvPr/>
          </p:nvSpPr>
          <p:spPr>
            <a:xfrm>
              <a:off x="4066200" y="2022275"/>
              <a:ext cx="343850" cy="15675"/>
            </a:xfrm>
            <a:custGeom>
              <a:avLst/>
              <a:gdLst/>
              <a:ahLst/>
              <a:cxnLst/>
              <a:rect l="l" t="t" r="r" b="b"/>
              <a:pathLst>
                <a:path w="13754" h="627" extrusionOk="0">
                  <a:moveTo>
                    <a:pt x="310" y="0"/>
                  </a:moveTo>
                  <a:cubicBezTo>
                    <a:pt x="139" y="0"/>
                    <a:pt x="1" y="142"/>
                    <a:pt x="1" y="315"/>
                  </a:cubicBezTo>
                  <a:cubicBezTo>
                    <a:pt x="1" y="489"/>
                    <a:pt x="142" y="627"/>
                    <a:pt x="316" y="627"/>
                  </a:cubicBezTo>
                  <a:lnTo>
                    <a:pt x="1339" y="627"/>
                  </a:lnTo>
                  <a:cubicBezTo>
                    <a:pt x="1510" y="624"/>
                    <a:pt x="1648" y="483"/>
                    <a:pt x="1648" y="312"/>
                  </a:cubicBezTo>
                  <a:cubicBezTo>
                    <a:pt x="1648" y="139"/>
                    <a:pt x="1507" y="0"/>
                    <a:pt x="1333" y="0"/>
                  </a:cubicBezTo>
                  <a:close/>
                  <a:moveTo>
                    <a:pt x="2328" y="0"/>
                  </a:moveTo>
                  <a:cubicBezTo>
                    <a:pt x="2157" y="0"/>
                    <a:pt x="2016" y="142"/>
                    <a:pt x="2019" y="315"/>
                  </a:cubicBezTo>
                  <a:cubicBezTo>
                    <a:pt x="2019" y="489"/>
                    <a:pt x="2160" y="627"/>
                    <a:pt x="2334" y="627"/>
                  </a:cubicBezTo>
                  <a:lnTo>
                    <a:pt x="3354" y="627"/>
                  </a:lnTo>
                  <a:cubicBezTo>
                    <a:pt x="3528" y="624"/>
                    <a:pt x="3666" y="483"/>
                    <a:pt x="3666" y="312"/>
                  </a:cubicBezTo>
                  <a:cubicBezTo>
                    <a:pt x="3666" y="139"/>
                    <a:pt x="3525" y="0"/>
                    <a:pt x="3351" y="0"/>
                  </a:cubicBezTo>
                  <a:close/>
                  <a:moveTo>
                    <a:pt x="4346" y="0"/>
                  </a:moveTo>
                  <a:cubicBezTo>
                    <a:pt x="4172" y="0"/>
                    <a:pt x="4034" y="142"/>
                    <a:pt x="4034" y="315"/>
                  </a:cubicBezTo>
                  <a:cubicBezTo>
                    <a:pt x="4034" y="489"/>
                    <a:pt x="4175" y="627"/>
                    <a:pt x="4349" y="627"/>
                  </a:cubicBezTo>
                  <a:lnTo>
                    <a:pt x="5372" y="627"/>
                  </a:lnTo>
                  <a:cubicBezTo>
                    <a:pt x="5543" y="624"/>
                    <a:pt x="5684" y="483"/>
                    <a:pt x="5681" y="312"/>
                  </a:cubicBezTo>
                  <a:cubicBezTo>
                    <a:pt x="5681" y="139"/>
                    <a:pt x="5540" y="0"/>
                    <a:pt x="5366" y="0"/>
                  </a:cubicBezTo>
                  <a:close/>
                  <a:moveTo>
                    <a:pt x="6364" y="0"/>
                  </a:moveTo>
                  <a:cubicBezTo>
                    <a:pt x="6190" y="0"/>
                    <a:pt x="6052" y="142"/>
                    <a:pt x="6052" y="315"/>
                  </a:cubicBezTo>
                  <a:cubicBezTo>
                    <a:pt x="6055" y="489"/>
                    <a:pt x="6193" y="627"/>
                    <a:pt x="6367" y="627"/>
                  </a:cubicBezTo>
                  <a:lnTo>
                    <a:pt x="7390" y="627"/>
                  </a:lnTo>
                  <a:cubicBezTo>
                    <a:pt x="7564" y="624"/>
                    <a:pt x="7702" y="483"/>
                    <a:pt x="7699" y="312"/>
                  </a:cubicBezTo>
                  <a:cubicBezTo>
                    <a:pt x="7699" y="139"/>
                    <a:pt x="7558" y="0"/>
                    <a:pt x="7385" y="0"/>
                  </a:cubicBezTo>
                  <a:close/>
                  <a:moveTo>
                    <a:pt x="8379" y="0"/>
                  </a:moveTo>
                  <a:cubicBezTo>
                    <a:pt x="8208" y="0"/>
                    <a:pt x="8070" y="142"/>
                    <a:pt x="8070" y="315"/>
                  </a:cubicBezTo>
                  <a:cubicBezTo>
                    <a:pt x="8070" y="489"/>
                    <a:pt x="8211" y="627"/>
                    <a:pt x="8385" y="627"/>
                  </a:cubicBezTo>
                  <a:lnTo>
                    <a:pt x="9408" y="627"/>
                  </a:lnTo>
                  <a:cubicBezTo>
                    <a:pt x="9579" y="624"/>
                    <a:pt x="9720" y="483"/>
                    <a:pt x="9717" y="312"/>
                  </a:cubicBezTo>
                  <a:cubicBezTo>
                    <a:pt x="9717" y="139"/>
                    <a:pt x="9576" y="0"/>
                    <a:pt x="9403" y="0"/>
                  </a:cubicBezTo>
                  <a:close/>
                  <a:moveTo>
                    <a:pt x="10397" y="0"/>
                  </a:moveTo>
                  <a:cubicBezTo>
                    <a:pt x="10226" y="0"/>
                    <a:pt x="10085" y="142"/>
                    <a:pt x="10088" y="315"/>
                  </a:cubicBezTo>
                  <a:cubicBezTo>
                    <a:pt x="10088" y="489"/>
                    <a:pt x="10229" y="627"/>
                    <a:pt x="10403" y="627"/>
                  </a:cubicBezTo>
                  <a:lnTo>
                    <a:pt x="11424" y="627"/>
                  </a:lnTo>
                  <a:cubicBezTo>
                    <a:pt x="11597" y="624"/>
                    <a:pt x="11735" y="483"/>
                    <a:pt x="11735" y="312"/>
                  </a:cubicBezTo>
                  <a:cubicBezTo>
                    <a:pt x="11735" y="139"/>
                    <a:pt x="11594" y="0"/>
                    <a:pt x="11421" y="0"/>
                  </a:cubicBezTo>
                  <a:close/>
                  <a:moveTo>
                    <a:pt x="12415" y="0"/>
                  </a:moveTo>
                  <a:cubicBezTo>
                    <a:pt x="12241" y="0"/>
                    <a:pt x="12103" y="142"/>
                    <a:pt x="12103" y="315"/>
                  </a:cubicBezTo>
                  <a:cubicBezTo>
                    <a:pt x="12106" y="489"/>
                    <a:pt x="12247" y="627"/>
                    <a:pt x="12418" y="627"/>
                  </a:cubicBezTo>
                  <a:lnTo>
                    <a:pt x="13442" y="627"/>
                  </a:lnTo>
                  <a:cubicBezTo>
                    <a:pt x="13615" y="624"/>
                    <a:pt x="13753" y="483"/>
                    <a:pt x="13753" y="312"/>
                  </a:cubicBezTo>
                  <a:cubicBezTo>
                    <a:pt x="13750" y="139"/>
                    <a:pt x="13609" y="0"/>
                    <a:pt x="1343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2" name="Google Shape;3882;p51"/>
            <p:cNvSpPr/>
            <p:nvPr/>
          </p:nvSpPr>
          <p:spPr>
            <a:xfrm>
              <a:off x="4419300" y="2022275"/>
              <a:ext cx="28625" cy="15675"/>
            </a:xfrm>
            <a:custGeom>
              <a:avLst/>
              <a:gdLst/>
              <a:ahLst/>
              <a:cxnLst/>
              <a:rect l="l" t="t" r="r" b="b"/>
              <a:pathLst>
                <a:path w="1145" h="627" extrusionOk="0">
                  <a:moveTo>
                    <a:pt x="312" y="0"/>
                  </a:moveTo>
                  <a:cubicBezTo>
                    <a:pt x="141" y="0"/>
                    <a:pt x="0" y="142"/>
                    <a:pt x="3" y="315"/>
                  </a:cubicBezTo>
                  <a:cubicBezTo>
                    <a:pt x="3" y="489"/>
                    <a:pt x="144" y="627"/>
                    <a:pt x="318" y="627"/>
                  </a:cubicBezTo>
                  <a:lnTo>
                    <a:pt x="833" y="627"/>
                  </a:lnTo>
                  <a:cubicBezTo>
                    <a:pt x="1006" y="624"/>
                    <a:pt x="1144" y="483"/>
                    <a:pt x="1144" y="312"/>
                  </a:cubicBezTo>
                  <a:cubicBezTo>
                    <a:pt x="1144" y="139"/>
                    <a:pt x="1003" y="0"/>
                    <a:pt x="83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3" name="Google Shape;3883;p51"/>
            <p:cNvSpPr/>
            <p:nvPr/>
          </p:nvSpPr>
          <p:spPr>
            <a:xfrm>
              <a:off x="4323825" y="1854075"/>
              <a:ext cx="64375" cy="37675"/>
            </a:xfrm>
            <a:custGeom>
              <a:avLst/>
              <a:gdLst/>
              <a:ahLst/>
              <a:cxnLst/>
              <a:rect l="l" t="t" r="r" b="b"/>
              <a:pathLst>
                <a:path w="2575" h="1507" extrusionOk="0">
                  <a:moveTo>
                    <a:pt x="1" y="1"/>
                  </a:moveTo>
                  <a:lnTo>
                    <a:pt x="1" y="1016"/>
                  </a:lnTo>
                  <a:cubicBezTo>
                    <a:pt x="1" y="1286"/>
                    <a:pt x="221" y="1507"/>
                    <a:pt x="492" y="1507"/>
                  </a:cubicBezTo>
                  <a:lnTo>
                    <a:pt x="2083" y="1507"/>
                  </a:lnTo>
                  <a:cubicBezTo>
                    <a:pt x="2354" y="1507"/>
                    <a:pt x="2575" y="1286"/>
                    <a:pt x="2575" y="1016"/>
                  </a:cubicBezTo>
                  <a:lnTo>
                    <a:pt x="257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4" name="Google Shape;3884;p51"/>
            <p:cNvSpPr/>
            <p:nvPr/>
          </p:nvSpPr>
          <p:spPr>
            <a:xfrm>
              <a:off x="4323825" y="1854075"/>
              <a:ext cx="33275" cy="37675"/>
            </a:xfrm>
            <a:custGeom>
              <a:avLst/>
              <a:gdLst/>
              <a:ahLst/>
              <a:cxnLst/>
              <a:rect l="l" t="t" r="r" b="b"/>
              <a:pathLst>
                <a:path w="1331" h="1507" extrusionOk="0">
                  <a:moveTo>
                    <a:pt x="1" y="1"/>
                  </a:moveTo>
                  <a:lnTo>
                    <a:pt x="1" y="1016"/>
                  </a:lnTo>
                  <a:cubicBezTo>
                    <a:pt x="1" y="1286"/>
                    <a:pt x="221" y="1507"/>
                    <a:pt x="492" y="1507"/>
                  </a:cubicBezTo>
                  <a:lnTo>
                    <a:pt x="1330" y="1507"/>
                  </a:lnTo>
                  <a:cubicBezTo>
                    <a:pt x="1063" y="1507"/>
                    <a:pt x="845" y="1286"/>
                    <a:pt x="848" y="1018"/>
                  </a:cubicBezTo>
                  <a:lnTo>
                    <a:pt x="848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373F55C2-0347-5112-A7AD-E3FD8B657D2D}"/>
              </a:ext>
            </a:extLst>
          </p:cNvPr>
          <p:cNvSpPr txBox="1"/>
          <p:nvPr/>
        </p:nvSpPr>
        <p:spPr>
          <a:xfrm>
            <a:off x="0" y="287814"/>
            <a:ext cx="91440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9BF84A5-AEC9-0D63-AA98-CD0D058C7E9B}"/>
              </a:ext>
            </a:extLst>
          </p:cNvPr>
          <p:cNvSpPr txBox="1"/>
          <p:nvPr/>
        </p:nvSpPr>
        <p:spPr>
          <a:xfrm>
            <a:off x="678219" y="1768980"/>
            <a:ext cx="2472704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C678694-5309-9556-2D29-619EEE6243E6}"/>
              </a:ext>
            </a:extLst>
          </p:cNvPr>
          <p:cNvSpPr txBox="1"/>
          <p:nvPr/>
        </p:nvSpPr>
        <p:spPr>
          <a:xfrm>
            <a:off x="3354017" y="1768980"/>
            <a:ext cx="2472704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2363CD4-65BB-FD2C-6A80-0055BA284B03}"/>
              </a:ext>
            </a:extLst>
          </p:cNvPr>
          <p:cNvSpPr txBox="1"/>
          <p:nvPr/>
        </p:nvSpPr>
        <p:spPr>
          <a:xfrm>
            <a:off x="6029815" y="1768980"/>
            <a:ext cx="2472704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00">
        <p14:prism/>
      </p:transition>
    </mc:Choice>
    <mc:Fallback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0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3" name="Google Shape;4093;p55"/>
          <p:cNvGrpSpPr/>
          <p:nvPr/>
        </p:nvGrpSpPr>
        <p:grpSpPr>
          <a:xfrm>
            <a:off x="5472646" y="1623266"/>
            <a:ext cx="3271599" cy="4160144"/>
            <a:chOff x="231600" y="411700"/>
            <a:chExt cx="3671004" cy="4668025"/>
          </a:xfrm>
        </p:grpSpPr>
        <p:sp>
          <p:nvSpPr>
            <p:cNvPr id="4094" name="Google Shape;4094;p55"/>
            <p:cNvSpPr/>
            <p:nvPr/>
          </p:nvSpPr>
          <p:spPr>
            <a:xfrm>
              <a:off x="1218686" y="955877"/>
              <a:ext cx="197813" cy="314846"/>
            </a:xfrm>
            <a:custGeom>
              <a:avLst/>
              <a:gdLst/>
              <a:ahLst/>
              <a:cxnLst/>
              <a:rect l="l" t="t" r="r" b="b"/>
              <a:pathLst>
                <a:path w="3012" h="4794" extrusionOk="0">
                  <a:moveTo>
                    <a:pt x="587" y="0"/>
                  </a:moveTo>
                  <a:lnTo>
                    <a:pt x="587" y="0"/>
                  </a:lnTo>
                  <a:cubicBezTo>
                    <a:pt x="430" y="678"/>
                    <a:pt x="430" y="1395"/>
                    <a:pt x="600" y="2086"/>
                  </a:cubicBezTo>
                  <a:cubicBezTo>
                    <a:pt x="652" y="2255"/>
                    <a:pt x="704" y="2451"/>
                    <a:pt x="613" y="2620"/>
                  </a:cubicBezTo>
                  <a:cubicBezTo>
                    <a:pt x="522" y="2777"/>
                    <a:pt x="326" y="2842"/>
                    <a:pt x="222" y="2985"/>
                  </a:cubicBezTo>
                  <a:cubicBezTo>
                    <a:pt x="0" y="3259"/>
                    <a:pt x="222" y="3689"/>
                    <a:pt x="548" y="3820"/>
                  </a:cubicBezTo>
                  <a:cubicBezTo>
                    <a:pt x="683" y="3879"/>
                    <a:pt x="822" y="3900"/>
                    <a:pt x="964" y="3900"/>
                  </a:cubicBezTo>
                  <a:cubicBezTo>
                    <a:pt x="1163" y="3900"/>
                    <a:pt x="1366" y="3858"/>
                    <a:pt x="1564" y="3820"/>
                  </a:cubicBezTo>
                  <a:lnTo>
                    <a:pt x="1564" y="3820"/>
                  </a:lnTo>
                  <a:cubicBezTo>
                    <a:pt x="1486" y="4146"/>
                    <a:pt x="1604" y="4471"/>
                    <a:pt x="1864" y="4667"/>
                  </a:cubicBezTo>
                  <a:cubicBezTo>
                    <a:pt x="1978" y="4753"/>
                    <a:pt x="2113" y="4793"/>
                    <a:pt x="2247" y="4793"/>
                  </a:cubicBezTo>
                  <a:cubicBezTo>
                    <a:pt x="2420" y="4793"/>
                    <a:pt x="2593" y="4726"/>
                    <a:pt x="2725" y="4602"/>
                  </a:cubicBezTo>
                  <a:cubicBezTo>
                    <a:pt x="3011" y="4289"/>
                    <a:pt x="2894" y="3794"/>
                    <a:pt x="2790" y="3390"/>
                  </a:cubicBezTo>
                  <a:cubicBezTo>
                    <a:pt x="2581" y="2555"/>
                    <a:pt x="2477" y="1695"/>
                    <a:pt x="2503" y="835"/>
                  </a:cubicBezTo>
                  <a:cubicBezTo>
                    <a:pt x="2503" y="639"/>
                    <a:pt x="2503" y="417"/>
                    <a:pt x="2347" y="313"/>
                  </a:cubicBezTo>
                  <a:cubicBezTo>
                    <a:pt x="2260" y="278"/>
                    <a:pt x="2173" y="261"/>
                    <a:pt x="2086" y="261"/>
                  </a:cubicBezTo>
                  <a:cubicBezTo>
                    <a:pt x="2042" y="261"/>
                    <a:pt x="1999" y="265"/>
                    <a:pt x="1955" y="274"/>
                  </a:cubicBezTo>
                  <a:cubicBezTo>
                    <a:pt x="1885" y="280"/>
                    <a:pt x="1814" y="283"/>
                    <a:pt x="1744" y="283"/>
                  </a:cubicBezTo>
                  <a:cubicBezTo>
                    <a:pt x="1343" y="283"/>
                    <a:pt x="941" y="189"/>
                    <a:pt x="58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5" name="Google Shape;4095;p55"/>
            <p:cNvSpPr/>
            <p:nvPr/>
          </p:nvSpPr>
          <p:spPr>
            <a:xfrm>
              <a:off x="1211790" y="1112511"/>
              <a:ext cx="499196" cy="576692"/>
            </a:xfrm>
            <a:custGeom>
              <a:avLst/>
              <a:gdLst/>
              <a:ahLst/>
              <a:cxnLst/>
              <a:rect l="l" t="t" r="r" b="b"/>
              <a:pathLst>
                <a:path w="7601" h="8781" extrusionOk="0">
                  <a:moveTo>
                    <a:pt x="2230" y="1"/>
                  </a:moveTo>
                  <a:lnTo>
                    <a:pt x="2230" y="1"/>
                  </a:lnTo>
                  <a:cubicBezTo>
                    <a:pt x="2360" y="1291"/>
                    <a:pt x="2100" y="2582"/>
                    <a:pt x="1487" y="3729"/>
                  </a:cubicBezTo>
                  <a:cubicBezTo>
                    <a:pt x="1200" y="3820"/>
                    <a:pt x="783" y="3807"/>
                    <a:pt x="1" y="3924"/>
                  </a:cubicBezTo>
                  <a:cubicBezTo>
                    <a:pt x="757" y="5749"/>
                    <a:pt x="2060" y="7118"/>
                    <a:pt x="3586" y="8343"/>
                  </a:cubicBezTo>
                  <a:cubicBezTo>
                    <a:pt x="3820" y="8565"/>
                    <a:pt x="4107" y="8708"/>
                    <a:pt x="4433" y="8774"/>
                  </a:cubicBezTo>
                  <a:cubicBezTo>
                    <a:pt x="4471" y="8778"/>
                    <a:pt x="4508" y="8781"/>
                    <a:pt x="4546" y="8781"/>
                  </a:cubicBezTo>
                  <a:cubicBezTo>
                    <a:pt x="4921" y="8781"/>
                    <a:pt x="5272" y="8553"/>
                    <a:pt x="5580" y="8304"/>
                  </a:cubicBezTo>
                  <a:cubicBezTo>
                    <a:pt x="6506" y="7535"/>
                    <a:pt x="7196" y="6532"/>
                    <a:pt x="7601" y="5397"/>
                  </a:cubicBezTo>
                  <a:lnTo>
                    <a:pt x="6532" y="5019"/>
                  </a:lnTo>
                  <a:lnTo>
                    <a:pt x="6532" y="4602"/>
                  </a:lnTo>
                  <a:cubicBezTo>
                    <a:pt x="6532" y="3977"/>
                    <a:pt x="6610" y="3364"/>
                    <a:pt x="6766" y="2764"/>
                  </a:cubicBezTo>
                  <a:cubicBezTo>
                    <a:pt x="5319" y="2021"/>
                    <a:pt x="3912" y="1174"/>
                    <a:pt x="2569" y="248"/>
                  </a:cubicBezTo>
                  <a:cubicBezTo>
                    <a:pt x="2452" y="170"/>
                    <a:pt x="2347" y="79"/>
                    <a:pt x="2230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6" name="Google Shape;4096;p55"/>
            <p:cNvSpPr/>
            <p:nvPr/>
          </p:nvSpPr>
          <p:spPr>
            <a:xfrm>
              <a:off x="1380442" y="1128798"/>
              <a:ext cx="274916" cy="286015"/>
            </a:xfrm>
            <a:custGeom>
              <a:avLst/>
              <a:gdLst/>
              <a:ahLst/>
              <a:cxnLst/>
              <a:rect l="l" t="t" r="r" b="b"/>
              <a:pathLst>
                <a:path w="4186" h="4355" extrusionOk="0">
                  <a:moveTo>
                    <a:pt x="1" y="0"/>
                  </a:moveTo>
                  <a:cubicBezTo>
                    <a:pt x="144" y="1148"/>
                    <a:pt x="692" y="2216"/>
                    <a:pt x="1526" y="3012"/>
                  </a:cubicBezTo>
                  <a:cubicBezTo>
                    <a:pt x="2204" y="3650"/>
                    <a:pt x="3038" y="4120"/>
                    <a:pt x="3951" y="4354"/>
                  </a:cubicBezTo>
                  <a:cubicBezTo>
                    <a:pt x="3951" y="3729"/>
                    <a:pt x="4029" y="3116"/>
                    <a:pt x="4185" y="2516"/>
                  </a:cubicBezTo>
                  <a:cubicBezTo>
                    <a:pt x="2738" y="1773"/>
                    <a:pt x="1344" y="926"/>
                    <a:pt x="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7" name="Google Shape;4097;p55"/>
            <p:cNvSpPr/>
            <p:nvPr/>
          </p:nvSpPr>
          <p:spPr>
            <a:xfrm>
              <a:off x="1811922" y="966779"/>
              <a:ext cx="209832" cy="149936"/>
            </a:xfrm>
            <a:custGeom>
              <a:avLst/>
              <a:gdLst/>
              <a:ahLst/>
              <a:cxnLst/>
              <a:rect l="l" t="t" r="r" b="b"/>
              <a:pathLst>
                <a:path w="3195" h="2283" extrusionOk="0">
                  <a:moveTo>
                    <a:pt x="1779" y="0"/>
                  </a:moveTo>
                  <a:cubicBezTo>
                    <a:pt x="1646" y="0"/>
                    <a:pt x="1509" y="14"/>
                    <a:pt x="1369" y="43"/>
                  </a:cubicBezTo>
                  <a:cubicBezTo>
                    <a:pt x="561" y="212"/>
                    <a:pt x="1" y="825"/>
                    <a:pt x="131" y="1438"/>
                  </a:cubicBezTo>
                  <a:cubicBezTo>
                    <a:pt x="241" y="1952"/>
                    <a:pt x="791" y="2283"/>
                    <a:pt x="1444" y="2283"/>
                  </a:cubicBezTo>
                  <a:cubicBezTo>
                    <a:pt x="1568" y="2283"/>
                    <a:pt x="1696" y="2271"/>
                    <a:pt x="1826" y="2246"/>
                  </a:cubicBezTo>
                  <a:cubicBezTo>
                    <a:pt x="2647" y="2076"/>
                    <a:pt x="3194" y="1451"/>
                    <a:pt x="3077" y="838"/>
                  </a:cubicBezTo>
                  <a:cubicBezTo>
                    <a:pt x="2969" y="329"/>
                    <a:pt x="2429" y="0"/>
                    <a:pt x="1779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8" name="Google Shape;4098;p55"/>
            <p:cNvSpPr/>
            <p:nvPr/>
          </p:nvSpPr>
          <p:spPr>
            <a:xfrm>
              <a:off x="1290599" y="452681"/>
              <a:ext cx="657538" cy="872033"/>
            </a:xfrm>
            <a:custGeom>
              <a:avLst/>
              <a:gdLst/>
              <a:ahLst/>
              <a:cxnLst/>
              <a:rect l="l" t="t" r="r" b="b"/>
              <a:pathLst>
                <a:path w="10012" h="13278" extrusionOk="0">
                  <a:moveTo>
                    <a:pt x="4993" y="0"/>
                  </a:moveTo>
                  <a:cubicBezTo>
                    <a:pt x="2998" y="0"/>
                    <a:pt x="1617" y="1310"/>
                    <a:pt x="874" y="3269"/>
                  </a:cubicBezTo>
                  <a:cubicBezTo>
                    <a:pt x="808" y="3452"/>
                    <a:pt x="743" y="3647"/>
                    <a:pt x="678" y="3843"/>
                  </a:cubicBezTo>
                  <a:cubicBezTo>
                    <a:pt x="430" y="4677"/>
                    <a:pt x="287" y="5525"/>
                    <a:pt x="235" y="6385"/>
                  </a:cubicBezTo>
                  <a:cubicBezTo>
                    <a:pt x="0" y="10100"/>
                    <a:pt x="2659" y="13085"/>
                    <a:pt x="5488" y="13268"/>
                  </a:cubicBezTo>
                  <a:cubicBezTo>
                    <a:pt x="5596" y="13274"/>
                    <a:pt x="5701" y="13278"/>
                    <a:pt x="5804" y="13278"/>
                  </a:cubicBezTo>
                  <a:cubicBezTo>
                    <a:pt x="8669" y="13278"/>
                    <a:pt x="9569" y="10676"/>
                    <a:pt x="9946" y="7102"/>
                  </a:cubicBezTo>
                  <a:lnTo>
                    <a:pt x="9946" y="7037"/>
                  </a:lnTo>
                  <a:cubicBezTo>
                    <a:pt x="10011" y="6320"/>
                    <a:pt x="10011" y="5603"/>
                    <a:pt x="9920" y="4899"/>
                  </a:cubicBezTo>
                  <a:cubicBezTo>
                    <a:pt x="9568" y="2031"/>
                    <a:pt x="7821" y="180"/>
                    <a:pt x="5306" y="11"/>
                  </a:cubicBezTo>
                  <a:cubicBezTo>
                    <a:pt x="5200" y="4"/>
                    <a:pt x="5096" y="0"/>
                    <a:pt x="4993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9" name="Google Shape;4099;p55"/>
            <p:cNvSpPr/>
            <p:nvPr/>
          </p:nvSpPr>
          <p:spPr>
            <a:xfrm>
              <a:off x="1335980" y="667370"/>
              <a:ext cx="613010" cy="250419"/>
            </a:xfrm>
            <a:custGeom>
              <a:avLst/>
              <a:gdLst/>
              <a:ahLst/>
              <a:cxnLst/>
              <a:rect l="l" t="t" r="r" b="b"/>
              <a:pathLst>
                <a:path w="9334" h="3813" extrusionOk="0">
                  <a:moveTo>
                    <a:pt x="196" y="0"/>
                  </a:moveTo>
                  <a:cubicBezTo>
                    <a:pt x="117" y="196"/>
                    <a:pt x="65" y="378"/>
                    <a:pt x="0" y="587"/>
                  </a:cubicBezTo>
                  <a:cubicBezTo>
                    <a:pt x="104" y="991"/>
                    <a:pt x="235" y="1447"/>
                    <a:pt x="443" y="2034"/>
                  </a:cubicBezTo>
                  <a:cubicBezTo>
                    <a:pt x="2399" y="2816"/>
                    <a:pt x="4445" y="3364"/>
                    <a:pt x="6531" y="3663"/>
                  </a:cubicBezTo>
                  <a:cubicBezTo>
                    <a:pt x="7092" y="3761"/>
                    <a:pt x="7657" y="3813"/>
                    <a:pt x="8225" y="3813"/>
                  </a:cubicBezTo>
                  <a:cubicBezTo>
                    <a:pt x="8568" y="3813"/>
                    <a:pt x="8912" y="3794"/>
                    <a:pt x="9255" y="3755"/>
                  </a:cubicBezTo>
                  <a:cubicBezTo>
                    <a:pt x="9333" y="3051"/>
                    <a:pt x="9320" y="2334"/>
                    <a:pt x="9242" y="1630"/>
                  </a:cubicBezTo>
                  <a:cubicBezTo>
                    <a:pt x="6244" y="978"/>
                    <a:pt x="3233" y="431"/>
                    <a:pt x="196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0" name="Google Shape;4100;p55"/>
            <p:cNvSpPr/>
            <p:nvPr/>
          </p:nvSpPr>
          <p:spPr>
            <a:xfrm>
              <a:off x="1229785" y="749200"/>
              <a:ext cx="255213" cy="257643"/>
            </a:xfrm>
            <a:custGeom>
              <a:avLst/>
              <a:gdLst/>
              <a:ahLst/>
              <a:cxnLst/>
              <a:rect l="l" t="t" r="r" b="b"/>
              <a:pathLst>
                <a:path w="3886" h="3923" extrusionOk="0">
                  <a:moveTo>
                    <a:pt x="2556" y="1"/>
                  </a:moveTo>
                  <a:cubicBezTo>
                    <a:pt x="2044" y="1"/>
                    <a:pt x="1557" y="51"/>
                    <a:pt x="952" y="175"/>
                  </a:cubicBezTo>
                  <a:cubicBezTo>
                    <a:pt x="626" y="671"/>
                    <a:pt x="261" y="944"/>
                    <a:pt x="131" y="1870"/>
                  </a:cubicBezTo>
                  <a:cubicBezTo>
                    <a:pt x="1" y="2743"/>
                    <a:pt x="418" y="3630"/>
                    <a:pt x="639" y="3708"/>
                  </a:cubicBezTo>
                  <a:cubicBezTo>
                    <a:pt x="1278" y="3903"/>
                    <a:pt x="744" y="3799"/>
                    <a:pt x="952" y="3890"/>
                  </a:cubicBezTo>
                  <a:cubicBezTo>
                    <a:pt x="1009" y="3913"/>
                    <a:pt x="1071" y="3922"/>
                    <a:pt x="1133" y="3922"/>
                  </a:cubicBezTo>
                  <a:cubicBezTo>
                    <a:pt x="1286" y="3922"/>
                    <a:pt x="1433" y="3864"/>
                    <a:pt x="1461" y="3799"/>
                  </a:cubicBezTo>
                  <a:cubicBezTo>
                    <a:pt x="2556" y="3291"/>
                    <a:pt x="3416" y="2235"/>
                    <a:pt x="3885" y="84"/>
                  </a:cubicBezTo>
                  <a:cubicBezTo>
                    <a:pt x="3379" y="32"/>
                    <a:pt x="2960" y="1"/>
                    <a:pt x="255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1" name="Google Shape;4101;p55"/>
            <p:cNvSpPr/>
            <p:nvPr/>
          </p:nvSpPr>
          <p:spPr>
            <a:xfrm>
              <a:off x="1208375" y="909511"/>
              <a:ext cx="219223" cy="166420"/>
            </a:xfrm>
            <a:custGeom>
              <a:avLst/>
              <a:gdLst/>
              <a:ahLst/>
              <a:cxnLst/>
              <a:rect l="l" t="t" r="r" b="b"/>
              <a:pathLst>
                <a:path w="3338" h="2534" extrusionOk="0">
                  <a:moveTo>
                    <a:pt x="1416" y="0"/>
                  </a:moveTo>
                  <a:cubicBezTo>
                    <a:pt x="903" y="0"/>
                    <a:pt x="452" y="236"/>
                    <a:pt x="274" y="654"/>
                  </a:cubicBezTo>
                  <a:cubicBezTo>
                    <a:pt x="1" y="1267"/>
                    <a:pt x="418" y="2036"/>
                    <a:pt x="1187" y="2375"/>
                  </a:cubicBezTo>
                  <a:cubicBezTo>
                    <a:pt x="1431" y="2482"/>
                    <a:pt x="1683" y="2534"/>
                    <a:pt x="1922" y="2534"/>
                  </a:cubicBezTo>
                  <a:cubicBezTo>
                    <a:pt x="2435" y="2534"/>
                    <a:pt x="2886" y="2298"/>
                    <a:pt x="3064" y="1880"/>
                  </a:cubicBezTo>
                  <a:cubicBezTo>
                    <a:pt x="3338" y="1280"/>
                    <a:pt x="2934" y="498"/>
                    <a:pt x="2152" y="159"/>
                  </a:cubicBezTo>
                  <a:cubicBezTo>
                    <a:pt x="1907" y="51"/>
                    <a:pt x="1655" y="0"/>
                    <a:pt x="1416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2" name="Google Shape;4102;p55"/>
            <p:cNvSpPr/>
            <p:nvPr/>
          </p:nvSpPr>
          <p:spPr>
            <a:xfrm>
              <a:off x="1246926" y="444931"/>
              <a:ext cx="740551" cy="389453"/>
            </a:xfrm>
            <a:custGeom>
              <a:avLst/>
              <a:gdLst/>
              <a:ahLst/>
              <a:cxnLst/>
              <a:rect l="l" t="t" r="r" b="b"/>
              <a:pathLst>
                <a:path w="11276" h="5930" extrusionOk="0">
                  <a:moveTo>
                    <a:pt x="5740" y="1"/>
                  </a:moveTo>
                  <a:cubicBezTo>
                    <a:pt x="2323" y="1"/>
                    <a:pt x="356" y="1921"/>
                    <a:pt x="0" y="5890"/>
                  </a:cubicBezTo>
                  <a:lnTo>
                    <a:pt x="11263" y="5929"/>
                  </a:lnTo>
                  <a:cubicBezTo>
                    <a:pt x="11276" y="5773"/>
                    <a:pt x="10898" y="311"/>
                    <a:pt x="6414" y="24"/>
                  </a:cubicBezTo>
                  <a:cubicBezTo>
                    <a:pt x="6183" y="9"/>
                    <a:pt x="5959" y="1"/>
                    <a:pt x="574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3" name="Google Shape;4103;p55"/>
            <p:cNvSpPr/>
            <p:nvPr/>
          </p:nvSpPr>
          <p:spPr>
            <a:xfrm>
              <a:off x="1300844" y="539108"/>
              <a:ext cx="369028" cy="295275"/>
            </a:xfrm>
            <a:custGeom>
              <a:avLst/>
              <a:gdLst/>
              <a:ahLst/>
              <a:cxnLst/>
              <a:rect l="l" t="t" r="r" b="b"/>
              <a:pathLst>
                <a:path w="5619" h="4496" extrusionOk="0">
                  <a:moveTo>
                    <a:pt x="1443" y="0"/>
                  </a:moveTo>
                  <a:cubicBezTo>
                    <a:pt x="1186" y="0"/>
                    <a:pt x="931" y="47"/>
                    <a:pt x="678" y="141"/>
                  </a:cubicBezTo>
                  <a:cubicBezTo>
                    <a:pt x="248" y="272"/>
                    <a:pt x="1" y="702"/>
                    <a:pt x="79" y="1145"/>
                  </a:cubicBezTo>
                  <a:cubicBezTo>
                    <a:pt x="416" y="946"/>
                    <a:pt x="812" y="853"/>
                    <a:pt x="1213" y="853"/>
                  </a:cubicBezTo>
                  <a:cubicBezTo>
                    <a:pt x="1678" y="853"/>
                    <a:pt x="2150" y="979"/>
                    <a:pt x="2542" y="1210"/>
                  </a:cubicBezTo>
                  <a:cubicBezTo>
                    <a:pt x="4328" y="2266"/>
                    <a:pt x="5306" y="3987"/>
                    <a:pt x="5619" y="4495"/>
                  </a:cubicBezTo>
                  <a:cubicBezTo>
                    <a:pt x="5254" y="2227"/>
                    <a:pt x="3559" y="845"/>
                    <a:pt x="2738" y="376"/>
                  </a:cubicBezTo>
                  <a:cubicBezTo>
                    <a:pt x="2293" y="126"/>
                    <a:pt x="1864" y="0"/>
                    <a:pt x="144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4" name="Google Shape;4104;p55"/>
            <p:cNvSpPr/>
            <p:nvPr/>
          </p:nvSpPr>
          <p:spPr>
            <a:xfrm>
              <a:off x="1583375" y="411700"/>
              <a:ext cx="291137" cy="391883"/>
            </a:xfrm>
            <a:custGeom>
              <a:avLst/>
              <a:gdLst/>
              <a:ahLst/>
              <a:cxnLst/>
              <a:rect l="l" t="t" r="r" b="b"/>
              <a:pathLst>
                <a:path w="4433" h="5967" extrusionOk="0">
                  <a:moveTo>
                    <a:pt x="1018" y="1"/>
                  </a:moveTo>
                  <a:cubicBezTo>
                    <a:pt x="541" y="1"/>
                    <a:pt x="140" y="195"/>
                    <a:pt x="0" y="517"/>
                  </a:cubicBezTo>
                  <a:cubicBezTo>
                    <a:pt x="1265" y="517"/>
                    <a:pt x="2451" y="1312"/>
                    <a:pt x="3129" y="2368"/>
                  </a:cubicBezTo>
                  <a:cubicBezTo>
                    <a:pt x="3807" y="3424"/>
                    <a:pt x="4028" y="4715"/>
                    <a:pt x="4067" y="5966"/>
                  </a:cubicBezTo>
                  <a:cubicBezTo>
                    <a:pt x="4432" y="4676"/>
                    <a:pt x="4237" y="3203"/>
                    <a:pt x="3572" y="1938"/>
                  </a:cubicBezTo>
                  <a:cubicBezTo>
                    <a:pt x="3233" y="1286"/>
                    <a:pt x="2438" y="439"/>
                    <a:pt x="1760" y="152"/>
                  </a:cubicBezTo>
                  <a:cubicBezTo>
                    <a:pt x="1509" y="48"/>
                    <a:pt x="1254" y="1"/>
                    <a:pt x="101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5" name="Google Shape;4105;p55"/>
            <p:cNvSpPr/>
            <p:nvPr/>
          </p:nvSpPr>
          <p:spPr>
            <a:xfrm>
              <a:off x="1910503" y="599726"/>
              <a:ext cx="77168" cy="230388"/>
            </a:xfrm>
            <a:custGeom>
              <a:avLst/>
              <a:gdLst/>
              <a:ahLst/>
              <a:cxnLst/>
              <a:rect l="l" t="t" r="r" b="b"/>
              <a:pathLst>
                <a:path w="1175" h="3508" extrusionOk="0">
                  <a:moveTo>
                    <a:pt x="1" y="1"/>
                  </a:moveTo>
                  <a:cubicBezTo>
                    <a:pt x="731" y="1017"/>
                    <a:pt x="874" y="2360"/>
                    <a:pt x="353" y="3507"/>
                  </a:cubicBezTo>
                  <a:cubicBezTo>
                    <a:pt x="926" y="3168"/>
                    <a:pt x="1174" y="2412"/>
                    <a:pt x="1109" y="1682"/>
                  </a:cubicBezTo>
                  <a:cubicBezTo>
                    <a:pt x="1044" y="965"/>
                    <a:pt x="666" y="287"/>
                    <a:pt x="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6" name="Google Shape;4106;p55"/>
            <p:cNvSpPr/>
            <p:nvPr/>
          </p:nvSpPr>
          <p:spPr>
            <a:xfrm>
              <a:off x="1466935" y="727265"/>
              <a:ext cx="626408" cy="145076"/>
            </a:xfrm>
            <a:custGeom>
              <a:avLst/>
              <a:gdLst/>
              <a:ahLst/>
              <a:cxnLst/>
              <a:rect l="l" t="t" r="r" b="b"/>
              <a:pathLst>
                <a:path w="9538" h="2209" extrusionOk="0">
                  <a:moveTo>
                    <a:pt x="5945" y="1"/>
                  </a:moveTo>
                  <a:cubicBezTo>
                    <a:pt x="4146" y="1"/>
                    <a:pt x="0" y="1591"/>
                    <a:pt x="0" y="1591"/>
                  </a:cubicBezTo>
                  <a:cubicBezTo>
                    <a:pt x="0" y="1591"/>
                    <a:pt x="5818" y="2209"/>
                    <a:pt x="8345" y="2209"/>
                  </a:cubicBezTo>
                  <a:cubicBezTo>
                    <a:pt x="9081" y="2209"/>
                    <a:pt x="9537" y="2157"/>
                    <a:pt x="9490" y="2021"/>
                  </a:cubicBezTo>
                  <a:cubicBezTo>
                    <a:pt x="9269" y="1409"/>
                    <a:pt x="7313" y="1"/>
                    <a:pt x="5945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7" name="Google Shape;4107;p55"/>
            <p:cNvSpPr/>
            <p:nvPr/>
          </p:nvSpPr>
          <p:spPr>
            <a:xfrm>
              <a:off x="1828209" y="990341"/>
              <a:ext cx="35990" cy="55955"/>
            </a:xfrm>
            <a:custGeom>
              <a:avLst/>
              <a:gdLst/>
              <a:ahLst/>
              <a:cxnLst/>
              <a:rect l="l" t="t" r="r" b="b"/>
              <a:pathLst>
                <a:path w="548" h="852" extrusionOk="0">
                  <a:moveTo>
                    <a:pt x="338" y="1"/>
                  </a:moveTo>
                  <a:cubicBezTo>
                    <a:pt x="212" y="1"/>
                    <a:pt x="77" y="166"/>
                    <a:pt x="40" y="379"/>
                  </a:cubicBezTo>
                  <a:cubicBezTo>
                    <a:pt x="0" y="614"/>
                    <a:pt x="66" y="823"/>
                    <a:pt x="196" y="849"/>
                  </a:cubicBezTo>
                  <a:cubicBezTo>
                    <a:pt x="204" y="850"/>
                    <a:pt x="212" y="851"/>
                    <a:pt x="220" y="851"/>
                  </a:cubicBezTo>
                  <a:cubicBezTo>
                    <a:pt x="332" y="851"/>
                    <a:pt x="459" y="689"/>
                    <a:pt x="496" y="471"/>
                  </a:cubicBezTo>
                  <a:cubicBezTo>
                    <a:pt x="548" y="236"/>
                    <a:pt x="483" y="27"/>
                    <a:pt x="352" y="1"/>
                  </a:cubicBezTo>
                  <a:cubicBezTo>
                    <a:pt x="348" y="1"/>
                    <a:pt x="343" y="1"/>
                    <a:pt x="33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8" name="Google Shape;4108;p55"/>
            <p:cNvSpPr/>
            <p:nvPr/>
          </p:nvSpPr>
          <p:spPr>
            <a:xfrm>
              <a:off x="1605639" y="975696"/>
              <a:ext cx="35990" cy="55889"/>
            </a:xfrm>
            <a:custGeom>
              <a:avLst/>
              <a:gdLst/>
              <a:ahLst/>
              <a:cxnLst/>
              <a:rect l="l" t="t" r="r" b="b"/>
              <a:pathLst>
                <a:path w="548" h="851" extrusionOk="0">
                  <a:moveTo>
                    <a:pt x="325" y="0"/>
                  </a:moveTo>
                  <a:cubicBezTo>
                    <a:pt x="204" y="0"/>
                    <a:pt x="88" y="162"/>
                    <a:pt x="39" y="381"/>
                  </a:cubicBezTo>
                  <a:cubicBezTo>
                    <a:pt x="0" y="615"/>
                    <a:pt x="65" y="824"/>
                    <a:pt x="196" y="850"/>
                  </a:cubicBezTo>
                  <a:cubicBezTo>
                    <a:pt x="200" y="851"/>
                    <a:pt x="205" y="851"/>
                    <a:pt x="210" y="851"/>
                  </a:cubicBezTo>
                  <a:cubicBezTo>
                    <a:pt x="335" y="851"/>
                    <a:pt x="458" y="686"/>
                    <a:pt x="509" y="472"/>
                  </a:cubicBezTo>
                  <a:cubicBezTo>
                    <a:pt x="548" y="237"/>
                    <a:pt x="482" y="29"/>
                    <a:pt x="352" y="3"/>
                  </a:cubicBezTo>
                  <a:cubicBezTo>
                    <a:pt x="343" y="1"/>
                    <a:pt x="334" y="0"/>
                    <a:pt x="3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9" name="Google Shape;4109;p55"/>
            <p:cNvSpPr/>
            <p:nvPr/>
          </p:nvSpPr>
          <p:spPr>
            <a:xfrm>
              <a:off x="1344518" y="903666"/>
              <a:ext cx="583063" cy="476406"/>
            </a:xfrm>
            <a:custGeom>
              <a:avLst/>
              <a:gdLst/>
              <a:ahLst/>
              <a:cxnLst/>
              <a:rect l="l" t="t" r="r" b="b"/>
              <a:pathLst>
                <a:path w="8878" h="7254" extrusionOk="0">
                  <a:moveTo>
                    <a:pt x="248" y="0"/>
                  </a:moveTo>
                  <a:cubicBezTo>
                    <a:pt x="0" y="1773"/>
                    <a:pt x="170" y="2685"/>
                    <a:pt x="574" y="3846"/>
                  </a:cubicBezTo>
                  <a:cubicBezTo>
                    <a:pt x="1226" y="5697"/>
                    <a:pt x="3481" y="6870"/>
                    <a:pt x="4028" y="7039"/>
                  </a:cubicBezTo>
                  <a:cubicBezTo>
                    <a:pt x="4441" y="7170"/>
                    <a:pt x="4959" y="7253"/>
                    <a:pt x="5465" y="7253"/>
                  </a:cubicBezTo>
                  <a:cubicBezTo>
                    <a:pt x="5918" y="7253"/>
                    <a:pt x="6363" y="7186"/>
                    <a:pt x="6714" y="7026"/>
                  </a:cubicBezTo>
                  <a:cubicBezTo>
                    <a:pt x="7378" y="6726"/>
                    <a:pt x="7952" y="5983"/>
                    <a:pt x="8213" y="5280"/>
                  </a:cubicBezTo>
                  <a:cubicBezTo>
                    <a:pt x="8617" y="4237"/>
                    <a:pt x="8838" y="3142"/>
                    <a:pt x="8878" y="2034"/>
                  </a:cubicBezTo>
                  <a:lnTo>
                    <a:pt x="8878" y="2034"/>
                  </a:lnTo>
                  <a:cubicBezTo>
                    <a:pt x="8682" y="2829"/>
                    <a:pt x="8382" y="3585"/>
                    <a:pt x="7965" y="4289"/>
                  </a:cubicBezTo>
                  <a:cubicBezTo>
                    <a:pt x="8004" y="3859"/>
                    <a:pt x="7913" y="3259"/>
                    <a:pt x="7639" y="3246"/>
                  </a:cubicBezTo>
                  <a:cubicBezTo>
                    <a:pt x="7046" y="3220"/>
                    <a:pt x="6257" y="3178"/>
                    <a:pt x="5540" y="3178"/>
                  </a:cubicBezTo>
                  <a:cubicBezTo>
                    <a:pt x="4823" y="3178"/>
                    <a:pt x="4178" y="3220"/>
                    <a:pt x="3872" y="3363"/>
                  </a:cubicBezTo>
                  <a:cubicBezTo>
                    <a:pt x="3272" y="3663"/>
                    <a:pt x="2634" y="4458"/>
                    <a:pt x="2542" y="4641"/>
                  </a:cubicBezTo>
                  <a:cubicBezTo>
                    <a:pt x="1278" y="3494"/>
                    <a:pt x="730" y="1747"/>
                    <a:pt x="1121" y="78"/>
                  </a:cubicBezTo>
                  <a:cubicBezTo>
                    <a:pt x="1017" y="78"/>
                    <a:pt x="365" y="0"/>
                    <a:pt x="24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0" name="Google Shape;4110;p55"/>
            <p:cNvSpPr/>
            <p:nvPr/>
          </p:nvSpPr>
          <p:spPr>
            <a:xfrm>
              <a:off x="1770876" y="1940401"/>
              <a:ext cx="597577" cy="1103537"/>
            </a:xfrm>
            <a:custGeom>
              <a:avLst/>
              <a:gdLst/>
              <a:ahLst/>
              <a:cxnLst/>
              <a:rect l="l" t="t" r="r" b="b"/>
              <a:pathLst>
                <a:path w="9099" h="16803" extrusionOk="0">
                  <a:moveTo>
                    <a:pt x="6270" y="0"/>
                  </a:moveTo>
                  <a:cubicBezTo>
                    <a:pt x="4771" y="808"/>
                    <a:pt x="3076" y="1812"/>
                    <a:pt x="1486" y="2672"/>
                  </a:cubicBezTo>
                  <a:cubicBezTo>
                    <a:pt x="2112" y="4523"/>
                    <a:pt x="3389" y="7130"/>
                    <a:pt x="4028" y="8838"/>
                  </a:cubicBezTo>
                  <a:cubicBezTo>
                    <a:pt x="3624" y="11145"/>
                    <a:pt x="1186" y="12657"/>
                    <a:pt x="430" y="13322"/>
                  </a:cubicBezTo>
                  <a:cubicBezTo>
                    <a:pt x="0" y="14952"/>
                    <a:pt x="899" y="16425"/>
                    <a:pt x="1851" y="16803"/>
                  </a:cubicBezTo>
                  <a:cubicBezTo>
                    <a:pt x="4406" y="14730"/>
                    <a:pt x="8460" y="11745"/>
                    <a:pt x="8851" y="9855"/>
                  </a:cubicBezTo>
                  <a:cubicBezTo>
                    <a:pt x="9099" y="8721"/>
                    <a:pt x="6844" y="2320"/>
                    <a:pt x="6270" y="0"/>
                  </a:cubicBezTo>
                  <a:close/>
                </a:path>
              </a:pathLst>
            </a:custGeom>
            <a:solidFill>
              <a:srgbClr val="DE8C87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1" name="Google Shape;4111;p55"/>
            <p:cNvSpPr/>
            <p:nvPr/>
          </p:nvSpPr>
          <p:spPr>
            <a:xfrm>
              <a:off x="1802531" y="1536307"/>
              <a:ext cx="521394" cy="808197"/>
            </a:xfrm>
            <a:custGeom>
              <a:avLst/>
              <a:gdLst/>
              <a:ahLst/>
              <a:cxnLst/>
              <a:rect l="l" t="t" r="r" b="b"/>
              <a:pathLst>
                <a:path w="7939" h="12306" extrusionOk="0">
                  <a:moveTo>
                    <a:pt x="1943" y="0"/>
                  </a:moveTo>
                  <a:cubicBezTo>
                    <a:pt x="1304" y="1434"/>
                    <a:pt x="822" y="3194"/>
                    <a:pt x="496" y="4980"/>
                  </a:cubicBezTo>
                  <a:cubicBezTo>
                    <a:pt x="0" y="7652"/>
                    <a:pt x="665" y="10011"/>
                    <a:pt x="1095" y="12306"/>
                  </a:cubicBezTo>
                  <a:cubicBezTo>
                    <a:pt x="3442" y="12136"/>
                    <a:pt x="5710" y="11576"/>
                    <a:pt x="7939" y="10911"/>
                  </a:cubicBezTo>
                  <a:cubicBezTo>
                    <a:pt x="7313" y="7483"/>
                    <a:pt x="5201" y="2477"/>
                    <a:pt x="4133" y="1408"/>
                  </a:cubicBezTo>
                  <a:cubicBezTo>
                    <a:pt x="3494" y="769"/>
                    <a:pt x="2686" y="430"/>
                    <a:pt x="1943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2" name="Google Shape;4112;p55"/>
            <p:cNvSpPr/>
            <p:nvPr/>
          </p:nvSpPr>
          <p:spPr>
            <a:xfrm>
              <a:off x="675887" y="2623546"/>
              <a:ext cx="1484583" cy="2456179"/>
            </a:xfrm>
            <a:custGeom>
              <a:avLst/>
              <a:gdLst/>
              <a:ahLst/>
              <a:cxnLst/>
              <a:rect l="l" t="t" r="r" b="b"/>
              <a:pathLst>
                <a:path w="22605" h="37399" extrusionOk="0">
                  <a:moveTo>
                    <a:pt x="2634" y="0"/>
                  </a:moveTo>
                  <a:cubicBezTo>
                    <a:pt x="1656" y="3129"/>
                    <a:pt x="1122" y="4980"/>
                    <a:pt x="561" y="9125"/>
                  </a:cubicBezTo>
                  <a:cubicBezTo>
                    <a:pt x="1" y="13192"/>
                    <a:pt x="731" y="27792"/>
                    <a:pt x="1917" y="37399"/>
                  </a:cubicBezTo>
                  <a:cubicBezTo>
                    <a:pt x="2492" y="37383"/>
                    <a:pt x="3111" y="37379"/>
                    <a:pt x="3756" y="37379"/>
                  </a:cubicBezTo>
                  <a:cubicBezTo>
                    <a:pt x="4695" y="37379"/>
                    <a:pt x="5687" y="37389"/>
                    <a:pt x="6668" y="37389"/>
                  </a:cubicBezTo>
                  <a:cubicBezTo>
                    <a:pt x="7884" y="37389"/>
                    <a:pt x="9082" y="37374"/>
                    <a:pt x="10142" y="37308"/>
                  </a:cubicBezTo>
                  <a:cubicBezTo>
                    <a:pt x="10155" y="30151"/>
                    <a:pt x="10155" y="22982"/>
                    <a:pt x="10312" y="15695"/>
                  </a:cubicBezTo>
                  <a:cubicBezTo>
                    <a:pt x="11615" y="22525"/>
                    <a:pt x="12919" y="29343"/>
                    <a:pt x="14235" y="36173"/>
                  </a:cubicBezTo>
                  <a:cubicBezTo>
                    <a:pt x="16908" y="35352"/>
                    <a:pt x="19710" y="34948"/>
                    <a:pt x="22604" y="33983"/>
                  </a:cubicBezTo>
                  <a:cubicBezTo>
                    <a:pt x="21353" y="26201"/>
                    <a:pt x="19476" y="18497"/>
                    <a:pt x="18837" y="10637"/>
                  </a:cubicBezTo>
                  <a:cubicBezTo>
                    <a:pt x="18563" y="7326"/>
                    <a:pt x="18928" y="4028"/>
                    <a:pt x="18850" y="756"/>
                  </a:cubicBezTo>
                  <a:cubicBezTo>
                    <a:pt x="13492" y="665"/>
                    <a:pt x="7861" y="456"/>
                    <a:pt x="263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3" name="Google Shape;4113;p55"/>
            <p:cNvSpPr/>
            <p:nvPr/>
          </p:nvSpPr>
          <p:spPr>
            <a:xfrm>
              <a:off x="801719" y="1361679"/>
              <a:ext cx="1208880" cy="1493450"/>
            </a:xfrm>
            <a:custGeom>
              <a:avLst/>
              <a:gdLst/>
              <a:ahLst/>
              <a:cxnLst/>
              <a:rect l="l" t="t" r="r" b="b"/>
              <a:pathLst>
                <a:path w="18407" h="22740" extrusionOk="0">
                  <a:moveTo>
                    <a:pt x="6818" y="0"/>
                  </a:moveTo>
                  <a:cubicBezTo>
                    <a:pt x="5124" y="13"/>
                    <a:pt x="3429" y="326"/>
                    <a:pt x="2008" y="991"/>
                  </a:cubicBezTo>
                  <a:cubicBezTo>
                    <a:pt x="1122" y="3728"/>
                    <a:pt x="757" y="6609"/>
                    <a:pt x="952" y="9464"/>
                  </a:cubicBezTo>
                  <a:cubicBezTo>
                    <a:pt x="979" y="9972"/>
                    <a:pt x="1018" y="10481"/>
                    <a:pt x="1083" y="10989"/>
                  </a:cubicBezTo>
                  <a:cubicBezTo>
                    <a:pt x="1474" y="14378"/>
                    <a:pt x="1826" y="18080"/>
                    <a:pt x="1" y="21222"/>
                  </a:cubicBezTo>
                  <a:cubicBezTo>
                    <a:pt x="1558" y="21946"/>
                    <a:pt x="6241" y="22739"/>
                    <a:pt x="10027" y="22739"/>
                  </a:cubicBezTo>
                  <a:cubicBezTo>
                    <a:pt x="12168" y="22739"/>
                    <a:pt x="14023" y="22485"/>
                    <a:pt x="14861" y="21821"/>
                  </a:cubicBezTo>
                  <a:cubicBezTo>
                    <a:pt x="15187" y="20218"/>
                    <a:pt x="15526" y="18497"/>
                    <a:pt x="15865" y="16724"/>
                  </a:cubicBezTo>
                  <a:cubicBezTo>
                    <a:pt x="16712" y="12306"/>
                    <a:pt x="17586" y="7600"/>
                    <a:pt x="18407" y="3559"/>
                  </a:cubicBezTo>
                  <a:cubicBezTo>
                    <a:pt x="16778" y="2568"/>
                    <a:pt x="15057" y="1760"/>
                    <a:pt x="13245" y="1160"/>
                  </a:cubicBezTo>
                  <a:cubicBezTo>
                    <a:pt x="13245" y="3030"/>
                    <a:pt x="12591" y="4460"/>
                    <a:pt x="11121" y="4460"/>
                  </a:cubicBezTo>
                  <a:cubicBezTo>
                    <a:pt x="11095" y="4460"/>
                    <a:pt x="11069" y="4459"/>
                    <a:pt x="11042" y="4458"/>
                  </a:cubicBezTo>
                  <a:cubicBezTo>
                    <a:pt x="8943" y="4380"/>
                    <a:pt x="7757" y="2907"/>
                    <a:pt x="681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4" name="Google Shape;4114;p55"/>
            <p:cNvSpPr/>
            <p:nvPr/>
          </p:nvSpPr>
          <p:spPr>
            <a:xfrm>
              <a:off x="801719" y="1800843"/>
              <a:ext cx="1042000" cy="1054806"/>
            </a:xfrm>
            <a:custGeom>
              <a:avLst/>
              <a:gdLst/>
              <a:ahLst/>
              <a:cxnLst/>
              <a:rect l="l" t="t" r="r" b="b"/>
              <a:pathLst>
                <a:path w="15866" h="16061" extrusionOk="0">
                  <a:moveTo>
                    <a:pt x="6036" y="0"/>
                  </a:moveTo>
                  <a:lnTo>
                    <a:pt x="6036" y="0"/>
                  </a:lnTo>
                  <a:cubicBezTo>
                    <a:pt x="4237" y="1252"/>
                    <a:pt x="2530" y="2646"/>
                    <a:pt x="952" y="4159"/>
                  </a:cubicBezTo>
                  <a:cubicBezTo>
                    <a:pt x="979" y="4602"/>
                    <a:pt x="1018" y="5058"/>
                    <a:pt x="1083" y="5514"/>
                  </a:cubicBezTo>
                  <a:cubicBezTo>
                    <a:pt x="1461" y="8565"/>
                    <a:pt x="1826" y="11875"/>
                    <a:pt x="1" y="14704"/>
                  </a:cubicBezTo>
                  <a:cubicBezTo>
                    <a:pt x="1557" y="15353"/>
                    <a:pt x="6234" y="16060"/>
                    <a:pt x="10018" y="16060"/>
                  </a:cubicBezTo>
                  <a:cubicBezTo>
                    <a:pt x="12163" y="16060"/>
                    <a:pt x="14022" y="15833"/>
                    <a:pt x="14861" y="15239"/>
                  </a:cubicBezTo>
                  <a:cubicBezTo>
                    <a:pt x="15187" y="13792"/>
                    <a:pt x="15513" y="12254"/>
                    <a:pt x="15865" y="10663"/>
                  </a:cubicBezTo>
                  <a:lnTo>
                    <a:pt x="15865" y="10663"/>
                  </a:lnTo>
                  <a:cubicBezTo>
                    <a:pt x="15635" y="10676"/>
                    <a:pt x="15405" y="10682"/>
                    <a:pt x="15176" y="10682"/>
                  </a:cubicBezTo>
                  <a:cubicBezTo>
                    <a:pt x="14688" y="10682"/>
                    <a:pt x="14201" y="10655"/>
                    <a:pt x="13714" y="10611"/>
                  </a:cubicBezTo>
                  <a:cubicBezTo>
                    <a:pt x="11681" y="10416"/>
                    <a:pt x="9647" y="9699"/>
                    <a:pt x="8278" y="8330"/>
                  </a:cubicBezTo>
                  <a:cubicBezTo>
                    <a:pt x="7183" y="7248"/>
                    <a:pt x="6571" y="5827"/>
                    <a:pt x="6284" y="4380"/>
                  </a:cubicBezTo>
                  <a:cubicBezTo>
                    <a:pt x="5997" y="2933"/>
                    <a:pt x="6023" y="1473"/>
                    <a:pt x="6036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5" name="Google Shape;4115;p55"/>
            <p:cNvSpPr/>
            <p:nvPr/>
          </p:nvSpPr>
          <p:spPr>
            <a:xfrm>
              <a:off x="1651020" y="1424989"/>
              <a:ext cx="380981" cy="1604440"/>
            </a:xfrm>
            <a:custGeom>
              <a:avLst/>
              <a:gdLst/>
              <a:ahLst/>
              <a:cxnLst/>
              <a:rect l="l" t="t" r="r" b="b"/>
              <a:pathLst>
                <a:path w="5801" h="24430" extrusionOk="0">
                  <a:moveTo>
                    <a:pt x="78" y="1"/>
                  </a:moveTo>
                  <a:cubicBezTo>
                    <a:pt x="326" y="2373"/>
                    <a:pt x="352" y="4863"/>
                    <a:pt x="287" y="7405"/>
                  </a:cubicBezTo>
                  <a:cubicBezTo>
                    <a:pt x="274" y="8096"/>
                    <a:pt x="261" y="8800"/>
                    <a:pt x="235" y="9504"/>
                  </a:cubicBezTo>
                  <a:cubicBezTo>
                    <a:pt x="196" y="10494"/>
                    <a:pt x="156" y="11498"/>
                    <a:pt x="117" y="12502"/>
                  </a:cubicBezTo>
                  <a:lnTo>
                    <a:pt x="104" y="12958"/>
                  </a:lnTo>
                  <a:cubicBezTo>
                    <a:pt x="104" y="13036"/>
                    <a:pt x="104" y="13127"/>
                    <a:pt x="104" y="13219"/>
                  </a:cubicBezTo>
                  <a:cubicBezTo>
                    <a:pt x="78" y="13779"/>
                    <a:pt x="65" y="14353"/>
                    <a:pt x="52" y="14913"/>
                  </a:cubicBezTo>
                  <a:cubicBezTo>
                    <a:pt x="13" y="16386"/>
                    <a:pt x="0" y="17872"/>
                    <a:pt x="52" y="19319"/>
                  </a:cubicBezTo>
                  <a:cubicBezTo>
                    <a:pt x="78" y="20193"/>
                    <a:pt x="117" y="21027"/>
                    <a:pt x="196" y="21887"/>
                  </a:cubicBezTo>
                  <a:cubicBezTo>
                    <a:pt x="261" y="22747"/>
                    <a:pt x="365" y="23595"/>
                    <a:pt x="495" y="24429"/>
                  </a:cubicBezTo>
                  <a:lnTo>
                    <a:pt x="5214" y="22982"/>
                  </a:lnTo>
                  <a:cubicBezTo>
                    <a:pt x="5071" y="22382"/>
                    <a:pt x="4967" y="21783"/>
                    <a:pt x="4901" y="21183"/>
                  </a:cubicBezTo>
                  <a:cubicBezTo>
                    <a:pt x="4797" y="20323"/>
                    <a:pt x="4732" y="19450"/>
                    <a:pt x="4732" y="18576"/>
                  </a:cubicBezTo>
                  <a:cubicBezTo>
                    <a:pt x="4706" y="17168"/>
                    <a:pt x="4784" y="15695"/>
                    <a:pt x="4914" y="14235"/>
                  </a:cubicBezTo>
                  <a:cubicBezTo>
                    <a:pt x="4980" y="13401"/>
                    <a:pt x="5058" y="12554"/>
                    <a:pt x="5136" y="11720"/>
                  </a:cubicBezTo>
                  <a:cubicBezTo>
                    <a:pt x="5462" y="8474"/>
                    <a:pt x="5801" y="5228"/>
                    <a:pt x="5501" y="2256"/>
                  </a:cubicBezTo>
                  <a:cubicBezTo>
                    <a:pt x="5149" y="2047"/>
                    <a:pt x="4797" y="1865"/>
                    <a:pt x="4445" y="1682"/>
                  </a:cubicBezTo>
                  <a:cubicBezTo>
                    <a:pt x="4237" y="1591"/>
                    <a:pt x="4054" y="1500"/>
                    <a:pt x="3819" y="1396"/>
                  </a:cubicBezTo>
                  <a:cubicBezTo>
                    <a:pt x="3598" y="1278"/>
                    <a:pt x="3350" y="1174"/>
                    <a:pt x="3116" y="1083"/>
                  </a:cubicBezTo>
                  <a:cubicBezTo>
                    <a:pt x="2894" y="978"/>
                    <a:pt x="2646" y="887"/>
                    <a:pt x="2412" y="796"/>
                  </a:cubicBezTo>
                  <a:cubicBezTo>
                    <a:pt x="1669" y="496"/>
                    <a:pt x="900" y="235"/>
                    <a:pt x="78" y="1"/>
                  </a:cubicBezTo>
                  <a:close/>
                </a:path>
              </a:pathLst>
            </a:custGeom>
            <a:solidFill>
              <a:srgbClr val="FF921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6" name="Google Shape;4116;p55"/>
            <p:cNvSpPr/>
            <p:nvPr/>
          </p:nvSpPr>
          <p:spPr>
            <a:xfrm>
              <a:off x="1654435" y="2194627"/>
              <a:ext cx="334811" cy="209832"/>
            </a:xfrm>
            <a:custGeom>
              <a:avLst/>
              <a:gdLst/>
              <a:ahLst/>
              <a:cxnLst/>
              <a:rect l="l" t="t" r="r" b="b"/>
              <a:pathLst>
                <a:path w="5098" h="3195" extrusionOk="0">
                  <a:moveTo>
                    <a:pt x="5097" y="1"/>
                  </a:moveTo>
                  <a:lnTo>
                    <a:pt x="5097" y="1"/>
                  </a:lnTo>
                  <a:cubicBezTo>
                    <a:pt x="3859" y="392"/>
                    <a:pt x="2581" y="639"/>
                    <a:pt x="1291" y="717"/>
                  </a:cubicBezTo>
                  <a:cubicBezTo>
                    <a:pt x="1017" y="744"/>
                    <a:pt x="730" y="757"/>
                    <a:pt x="443" y="770"/>
                  </a:cubicBezTo>
                  <a:cubicBezTo>
                    <a:pt x="326" y="783"/>
                    <a:pt x="196" y="783"/>
                    <a:pt x="78" y="783"/>
                  </a:cubicBezTo>
                  <a:lnTo>
                    <a:pt x="65" y="1239"/>
                  </a:lnTo>
                  <a:cubicBezTo>
                    <a:pt x="52" y="1317"/>
                    <a:pt x="52" y="1408"/>
                    <a:pt x="52" y="1500"/>
                  </a:cubicBezTo>
                  <a:cubicBezTo>
                    <a:pt x="26" y="2060"/>
                    <a:pt x="13" y="2634"/>
                    <a:pt x="0" y="3194"/>
                  </a:cubicBezTo>
                  <a:cubicBezTo>
                    <a:pt x="1630" y="3077"/>
                    <a:pt x="3259" y="2855"/>
                    <a:pt x="4862" y="2516"/>
                  </a:cubicBezTo>
                  <a:cubicBezTo>
                    <a:pt x="4928" y="1682"/>
                    <a:pt x="5006" y="835"/>
                    <a:pt x="509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7" name="Google Shape;4117;p55"/>
            <p:cNvSpPr/>
            <p:nvPr/>
          </p:nvSpPr>
          <p:spPr>
            <a:xfrm>
              <a:off x="1654435" y="2644956"/>
              <a:ext cx="318524" cy="216662"/>
            </a:xfrm>
            <a:custGeom>
              <a:avLst/>
              <a:gdLst/>
              <a:ahLst/>
              <a:cxnLst/>
              <a:rect l="l" t="t" r="r" b="b"/>
              <a:pathLst>
                <a:path w="4850" h="3299" extrusionOk="0">
                  <a:moveTo>
                    <a:pt x="4680" y="0"/>
                  </a:moveTo>
                  <a:cubicBezTo>
                    <a:pt x="3142" y="365"/>
                    <a:pt x="1577" y="613"/>
                    <a:pt x="0" y="743"/>
                  </a:cubicBezTo>
                  <a:cubicBezTo>
                    <a:pt x="26" y="1603"/>
                    <a:pt x="65" y="2464"/>
                    <a:pt x="144" y="3298"/>
                  </a:cubicBezTo>
                  <a:cubicBezTo>
                    <a:pt x="1721" y="3168"/>
                    <a:pt x="3298" y="2946"/>
                    <a:pt x="4849" y="2607"/>
                  </a:cubicBezTo>
                  <a:cubicBezTo>
                    <a:pt x="4745" y="1747"/>
                    <a:pt x="4693" y="874"/>
                    <a:pt x="468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8" name="Google Shape;4118;p55"/>
            <p:cNvSpPr/>
            <p:nvPr/>
          </p:nvSpPr>
          <p:spPr>
            <a:xfrm>
              <a:off x="1657850" y="1476347"/>
              <a:ext cx="244902" cy="815946"/>
            </a:xfrm>
            <a:custGeom>
              <a:avLst/>
              <a:gdLst/>
              <a:ahLst/>
              <a:cxnLst/>
              <a:rect l="l" t="t" r="r" b="b"/>
              <a:pathLst>
                <a:path w="3729" h="12424" extrusionOk="0">
                  <a:moveTo>
                    <a:pt x="2308" y="1"/>
                  </a:moveTo>
                  <a:cubicBezTo>
                    <a:pt x="1812" y="2269"/>
                    <a:pt x="1108" y="4485"/>
                    <a:pt x="196" y="6610"/>
                  </a:cubicBezTo>
                  <a:cubicBezTo>
                    <a:pt x="170" y="7314"/>
                    <a:pt x="157" y="8005"/>
                    <a:pt x="131" y="8708"/>
                  </a:cubicBezTo>
                  <a:cubicBezTo>
                    <a:pt x="92" y="9712"/>
                    <a:pt x="52" y="10716"/>
                    <a:pt x="26" y="11707"/>
                  </a:cubicBezTo>
                  <a:lnTo>
                    <a:pt x="13" y="12163"/>
                  </a:lnTo>
                  <a:cubicBezTo>
                    <a:pt x="0" y="12254"/>
                    <a:pt x="0" y="12345"/>
                    <a:pt x="0" y="12424"/>
                  </a:cubicBezTo>
                  <a:cubicBezTo>
                    <a:pt x="131" y="12189"/>
                    <a:pt x="261" y="11941"/>
                    <a:pt x="391" y="11707"/>
                  </a:cubicBezTo>
                  <a:cubicBezTo>
                    <a:pt x="457" y="11589"/>
                    <a:pt x="509" y="11459"/>
                    <a:pt x="574" y="11342"/>
                  </a:cubicBezTo>
                  <a:cubicBezTo>
                    <a:pt x="2269" y="7979"/>
                    <a:pt x="3324" y="4342"/>
                    <a:pt x="3728" y="600"/>
                  </a:cubicBezTo>
                  <a:cubicBezTo>
                    <a:pt x="3494" y="496"/>
                    <a:pt x="3246" y="392"/>
                    <a:pt x="3012" y="288"/>
                  </a:cubicBezTo>
                  <a:cubicBezTo>
                    <a:pt x="2790" y="183"/>
                    <a:pt x="2542" y="92"/>
                    <a:pt x="230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9" name="Google Shape;4119;p55"/>
            <p:cNvSpPr/>
            <p:nvPr/>
          </p:nvSpPr>
          <p:spPr>
            <a:xfrm>
              <a:off x="712730" y="1345392"/>
              <a:ext cx="613010" cy="1697699"/>
            </a:xfrm>
            <a:custGeom>
              <a:avLst/>
              <a:gdLst/>
              <a:ahLst/>
              <a:cxnLst/>
              <a:rect l="l" t="t" r="r" b="b"/>
              <a:pathLst>
                <a:path w="9334" h="25850" extrusionOk="0">
                  <a:moveTo>
                    <a:pt x="8812" y="0"/>
                  </a:moveTo>
                  <a:cubicBezTo>
                    <a:pt x="8043" y="27"/>
                    <a:pt x="7287" y="105"/>
                    <a:pt x="6544" y="261"/>
                  </a:cubicBezTo>
                  <a:cubicBezTo>
                    <a:pt x="6244" y="313"/>
                    <a:pt x="5944" y="365"/>
                    <a:pt x="5645" y="431"/>
                  </a:cubicBezTo>
                  <a:cubicBezTo>
                    <a:pt x="5280" y="509"/>
                    <a:pt x="4902" y="600"/>
                    <a:pt x="4550" y="691"/>
                  </a:cubicBezTo>
                  <a:cubicBezTo>
                    <a:pt x="4250" y="783"/>
                    <a:pt x="3950" y="861"/>
                    <a:pt x="3689" y="952"/>
                  </a:cubicBezTo>
                  <a:cubicBezTo>
                    <a:pt x="2829" y="1226"/>
                    <a:pt x="2190" y="1513"/>
                    <a:pt x="2073" y="1760"/>
                  </a:cubicBezTo>
                  <a:cubicBezTo>
                    <a:pt x="1721" y="2451"/>
                    <a:pt x="1317" y="4094"/>
                    <a:pt x="1278" y="4863"/>
                  </a:cubicBezTo>
                  <a:cubicBezTo>
                    <a:pt x="1147" y="7013"/>
                    <a:pt x="991" y="9412"/>
                    <a:pt x="821" y="11863"/>
                  </a:cubicBezTo>
                  <a:cubicBezTo>
                    <a:pt x="756" y="12736"/>
                    <a:pt x="704" y="13609"/>
                    <a:pt x="639" y="14483"/>
                  </a:cubicBezTo>
                  <a:cubicBezTo>
                    <a:pt x="535" y="15891"/>
                    <a:pt x="430" y="17298"/>
                    <a:pt x="339" y="18667"/>
                  </a:cubicBezTo>
                  <a:cubicBezTo>
                    <a:pt x="274" y="19632"/>
                    <a:pt x="209" y="20596"/>
                    <a:pt x="157" y="21522"/>
                  </a:cubicBezTo>
                  <a:cubicBezTo>
                    <a:pt x="104" y="22382"/>
                    <a:pt x="52" y="23216"/>
                    <a:pt x="0" y="24038"/>
                  </a:cubicBezTo>
                  <a:cubicBezTo>
                    <a:pt x="0" y="24038"/>
                    <a:pt x="4550" y="25498"/>
                    <a:pt x="7170" y="25850"/>
                  </a:cubicBezTo>
                  <a:cubicBezTo>
                    <a:pt x="7391" y="24937"/>
                    <a:pt x="7587" y="23999"/>
                    <a:pt x="7782" y="23047"/>
                  </a:cubicBezTo>
                  <a:cubicBezTo>
                    <a:pt x="7939" y="22200"/>
                    <a:pt x="8095" y="21339"/>
                    <a:pt x="8239" y="20479"/>
                  </a:cubicBezTo>
                  <a:cubicBezTo>
                    <a:pt x="8473" y="19032"/>
                    <a:pt x="8656" y="17572"/>
                    <a:pt x="8825" y="16099"/>
                  </a:cubicBezTo>
                  <a:cubicBezTo>
                    <a:pt x="8851" y="15864"/>
                    <a:pt x="8877" y="15630"/>
                    <a:pt x="8890" y="15408"/>
                  </a:cubicBezTo>
                  <a:cubicBezTo>
                    <a:pt x="8943" y="14874"/>
                    <a:pt x="8995" y="14352"/>
                    <a:pt x="9034" y="13818"/>
                  </a:cubicBezTo>
                  <a:cubicBezTo>
                    <a:pt x="9047" y="13675"/>
                    <a:pt x="9060" y="13518"/>
                    <a:pt x="9073" y="13375"/>
                  </a:cubicBezTo>
                  <a:cubicBezTo>
                    <a:pt x="9125" y="12619"/>
                    <a:pt x="9164" y="11863"/>
                    <a:pt x="9203" y="11107"/>
                  </a:cubicBezTo>
                  <a:cubicBezTo>
                    <a:pt x="9229" y="10416"/>
                    <a:pt x="9255" y="9712"/>
                    <a:pt x="9268" y="9021"/>
                  </a:cubicBezTo>
                  <a:cubicBezTo>
                    <a:pt x="9334" y="6010"/>
                    <a:pt x="9177" y="2986"/>
                    <a:pt x="8812" y="0"/>
                  </a:cubicBezTo>
                  <a:close/>
                </a:path>
              </a:pathLst>
            </a:custGeom>
            <a:solidFill>
              <a:srgbClr val="FF921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0" name="Google Shape;4120;p55"/>
            <p:cNvSpPr/>
            <p:nvPr/>
          </p:nvSpPr>
          <p:spPr>
            <a:xfrm>
              <a:off x="754631" y="2124421"/>
              <a:ext cx="553969" cy="278331"/>
            </a:xfrm>
            <a:custGeom>
              <a:avLst/>
              <a:gdLst/>
              <a:ahLst/>
              <a:cxnLst/>
              <a:rect l="l" t="t" r="r" b="b"/>
              <a:pathLst>
                <a:path w="8435" h="4238" extrusionOk="0">
                  <a:moveTo>
                    <a:pt x="196" y="1"/>
                  </a:moveTo>
                  <a:cubicBezTo>
                    <a:pt x="131" y="874"/>
                    <a:pt x="66" y="1747"/>
                    <a:pt x="1" y="2621"/>
                  </a:cubicBezTo>
                  <a:cubicBezTo>
                    <a:pt x="2660" y="3468"/>
                    <a:pt x="5411" y="4016"/>
                    <a:pt x="8187" y="4237"/>
                  </a:cubicBezTo>
                  <a:cubicBezTo>
                    <a:pt x="8213" y="4002"/>
                    <a:pt x="8239" y="3781"/>
                    <a:pt x="8265" y="3546"/>
                  </a:cubicBezTo>
                  <a:lnTo>
                    <a:pt x="8435" y="1513"/>
                  </a:lnTo>
                  <a:cubicBezTo>
                    <a:pt x="7940" y="1461"/>
                    <a:pt x="7457" y="1395"/>
                    <a:pt x="6962" y="1317"/>
                  </a:cubicBezTo>
                  <a:cubicBezTo>
                    <a:pt x="4681" y="991"/>
                    <a:pt x="2426" y="561"/>
                    <a:pt x="19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1" name="Google Shape;4121;p55"/>
            <p:cNvSpPr/>
            <p:nvPr/>
          </p:nvSpPr>
          <p:spPr>
            <a:xfrm>
              <a:off x="722122" y="2571335"/>
              <a:ext cx="531705" cy="287656"/>
            </a:xfrm>
            <a:custGeom>
              <a:avLst/>
              <a:gdLst/>
              <a:ahLst/>
              <a:cxnLst/>
              <a:rect l="l" t="t" r="r" b="b"/>
              <a:pathLst>
                <a:path w="8096" h="4380" extrusionOk="0">
                  <a:moveTo>
                    <a:pt x="196" y="0"/>
                  </a:moveTo>
                  <a:cubicBezTo>
                    <a:pt x="131" y="978"/>
                    <a:pt x="66" y="1929"/>
                    <a:pt x="1" y="2855"/>
                  </a:cubicBezTo>
                  <a:cubicBezTo>
                    <a:pt x="2490" y="3624"/>
                    <a:pt x="5045" y="4132"/>
                    <a:pt x="7639" y="4380"/>
                  </a:cubicBezTo>
                  <a:cubicBezTo>
                    <a:pt x="7796" y="3533"/>
                    <a:pt x="7952" y="2685"/>
                    <a:pt x="8096" y="1812"/>
                  </a:cubicBezTo>
                  <a:cubicBezTo>
                    <a:pt x="5397" y="1538"/>
                    <a:pt x="2738" y="939"/>
                    <a:pt x="196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2" name="Google Shape;4122;p55"/>
            <p:cNvSpPr/>
            <p:nvPr/>
          </p:nvSpPr>
          <p:spPr>
            <a:xfrm>
              <a:off x="1011483" y="1363387"/>
              <a:ext cx="309986" cy="889502"/>
            </a:xfrm>
            <a:custGeom>
              <a:avLst/>
              <a:gdLst/>
              <a:ahLst/>
              <a:cxnLst/>
              <a:rect l="l" t="t" r="r" b="b"/>
              <a:pathLst>
                <a:path w="4720" h="13544" extrusionOk="0">
                  <a:moveTo>
                    <a:pt x="1995" y="0"/>
                  </a:moveTo>
                  <a:cubicBezTo>
                    <a:pt x="1695" y="52"/>
                    <a:pt x="1395" y="104"/>
                    <a:pt x="1096" y="170"/>
                  </a:cubicBezTo>
                  <a:cubicBezTo>
                    <a:pt x="731" y="261"/>
                    <a:pt x="353" y="339"/>
                    <a:pt x="1" y="443"/>
                  </a:cubicBezTo>
                  <a:cubicBezTo>
                    <a:pt x="522" y="4510"/>
                    <a:pt x="1930" y="8786"/>
                    <a:pt x="3885" y="12475"/>
                  </a:cubicBezTo>
                  <a:cubicBezTo>
                    <a:pt x="3989" y="12671"/>
                    <a:pt x="4107" y="12866"/>
                    <a:pt x="4211" y="13062"/>
                  </a:cubicBezTo>
                  <a:cubicBezTo>
                    <a:pt x="4302" y="13231"/>
                    <a:pt x="4394" y="13374"/>
                    <a:pt x="4485" y="13544"/>
                  </a:cubicBezTo>
                  <a:cubicBezTo>
                    <a:pt x="4498" y="13401"/>
                    <a:pt x="4511" y="13244"/>
                    <a:pt x="4524" y="13101"/>
                  </a:cubicBezTo>
                  <a:cubicBezTo>
                    <a:pt x="4576" y="12345"/>
                    <a:pt x="4615" y="11589"/>
                    <a:pt x="4654" y="10833"/>
                  </a:cubicBezTo>
                  <a:cubicBezTo>
                    <a:pt x="4680" y="10142"/>
                    <a:pt x="4706" y="9438"/>
                    <a:pt x="4719" y="8747"/>
                  </a:cubicBezTo>
                  <a:cubicBezTo>
                    <a:pt x="3468" y="5944"/>
                    <a:pt x="2556" y="3011"/>
                    <a:pt x="199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3" name="Google Shape;4123;p55"/>
            <p:cNvSpPr/>
            <p:nvPr/>
          </p:nvSpPr>
          <p:spPr>
            <a:xfrm>
              <a:off x="231600" y="1774311"/>
              <a:ext cx="612157" cy="1235412"/>
            </a:xfrm>
            <a:custGeom>
              <a:avLst/>
              <a:gdLst/>
              <a:ahLst/>
              <a:cxnLst/>
              <a:rect l="l" t="t" r="r" b="b"/>
              <a:pathLst>
                <a:path w="9321" h="18811" extrusionOk="0">
                  <a:moveTo>
                    <a:pt x="5775" y="0"/>
                  </a:moveTo>
                  <a:cubicBezTo>
                    <a:pt x="5527" y="352"/>
                    <a:pt x="5254" y="730"/>
                    <a:pt x="4954" y="1108"/>
                  </a:cubicBezTo>
                  <a:cubicBezTo>
                    <a:pt x="4432" y="1773"/>
                    <a:pt x="3846" y="2490"/>
                    <a:pt x="3285" y="3181"/>
                  </a:cubicBezTo>
                  <a:cubicBezTo>
                    <a:pt x="1812" y="4967"/>
                    <a:pt x="417" y="6661"/>
                    <a:pt x="274" y="7417"/>
                  </a:cubicBezTo>
                  <a:cubicBezTo>
                    <a:pt x="0" y="8969"/>
                    <a:pt x="3520" y="15551"/>
                    <a:pt x="6283" y="18810"/>
                  </a:cubicBezTo>
                  <a:cubicBezTo>
                    <a:pt x="7013" y="18432"/>
                    <a:pt x="7887" y="17715"/>
                    <a:pt x="8682" y="17285"/>
                  </a:cubicBezTo>
                  <a:cubicBezTo>
                    <a:pt x="7391" y="14874"/>
                    <a:pt x="5984" y="11680"/>
                    <a:pt x="5540" y="8969"/>
                  </a:cubicBezTo>
                  <a:cubicBezTo>
                    <a:pt x="5853" y="8538"/>
                    <a:pt x="6166" y="8134"/>
                    <a:pt x="6466" y="7730"/>
                  </a:cubicBezTo>
                  <a:cubicBezTo>
                    <a:pt x="7235" y="6739"/>
                    <a:pt x="8017" y="5814"/>
                    <a:pt x="8851" y="4823"/>
                  </a:cubicBezTo>
                  <a:cubicBezTo>
                    <a:pt x="9008" y="4641"/>
                    <a:pt x="9164" y="4458"/>
                    <a:pt x="9321" y="4276"/>
                  </a:cubicBezTo>
                  <a:cubicBezTo>
                    <a:pt x="7848" y="2646"/>
                    <a:pt x="7092" y="1512"/>
                    <a:pt x="5775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4" name="Google Shape;4124;p55"/>
            <p:cNvSpPr/>
            <p:nvPr/>
          </p:nvSpPr>
          <p:spPr>
            <a:xfrm>
              <a:off x="447340" y="1847078"/>
              <a:ext cx="365613" cy="434966"/>
            </a:xfrm>
            <a:custGeom>
              <a:avLst/>
              <a:gdLst/>
              <a:ahLst/>
              <a:cxnLst/>
              <a:rect l="l" t="t" r="r" b="b"/>
              <a:pathLst>
                <a:path w="5567" h="6623" extrusionOk="0">
                  <a:moveTo>
                    <a:pt x="1669" y="0"/>
                  </a:moveTo>
                  <a:cubicBezTo>
                    <a:pt x="1147" y="665"/>
                    <a:pt x="561" y="1382"/>
                    <a:pt x="0" y="2073"/>
                  </a:cubicBezTo>
                  <a:cubicBezTo>
                    <a:pt x="782" y="3754"/>
                    <a:pt x="1864" y="5293"/>
                    <a:pt x="3181" y="6622"/>
                  </a:cubicBezTo>
                  <a:cubicBezTo>
                    <a:pt x="3937" y="5631"/>
                    <a:pt x="4732" y="4693"/>
                    <a:pt x="5566" y="3715"/>
                  </a:cubicBezTo>
                  <a:cubicBezTo>
                    <a:pt x="4132" y="2620"/>
                    <a:pt x="2829" y="1382"/>
                    <a:pt x="1669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5" name="Google Shape;4125;p55"/>
            <p:cNvSpPr/>
            <p:nvPr/>
          </p:nvSpPr>
          <p:spPr>
            <a:xfrm>
              <a:off x="427638" y="1447384"/>
              <a:ext cx="595804" cy="859489"/>
            </a:xfrm>
            <a:custGeom>
              <a:avLst/>
              <a:gdLst/>
              <a:ahLst/>
              <a:cxnLst/>
              <a:rect l="l" t="t" r="r" b="b"/>
              <a:pathLst>
                <a:path w="9072" h="13087" extrusionOk="0">
                  <a:moveTo>
                    <a:pt x="6860" y="1"/>
                  </a:moveTo>
                  <a:cubicBezTo>
                    <a:pt x="6804" y="1"/>
                    <a:pt x="6747" y="4"/>
                    <a:pt x="6688" y="12"/>
                  </a:cubicBezTo>
                  <a:cubicBezTo>
                    <a:pt x="5202" y="207"/>
                    <a:pt x="2243" y="4613"/>
                    <a:pt x="0" y="7820"/>
                  </a:cubicBezTo>
                  <a:cubicBezTo>
                    <a:pt x="1656" y="9762"/>
                    <a:pt x="3520" y="11535"/>
                    <a:pt x="5540" y="13086"/>
                  </a:cubicBezTo>
                  <a:cubicBezTo>
                    <a:pt x="7157" y="11066"/>
                    <a:pt x="7900" y="8798"/>
                    <a:pt x="8552" y="6308"/>
                  </a:cubicBezTo>
                  <a:cubicBezTo>
                    <a:pt x="9071" y="4343"/>
                    <a:pt x="8827" y="1"/>
                    <a:pt x="6860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6" name="Google Shape;4126;p55"/>
            <p:cNvSpPr/>
            <p:nvPr/>
          </p:nvSpPr>
          <p:spPr>
            <a:xfrm>
              <a:off x="632214" y="2857740"/>
              <a:ext cx="479493" cy="402194"/>
            </a:xfrm>
            <a:custGeom>
              <a:avLst/>
              <a:gdLst/>
              <a:ahLst/>
              <a:cxnLst/>
              <a:rect l="l" t="t" r="r" b="b"/>
              <a:pathLst>
                <a:path w="7301" h="6124" extrusionOk="0">
                  <a:moveTo>
                    <a:pt x="5232" y="0"/>
                  </a:moveTo>
                  <a:cubicBezTo>
                    <a:pt x="5183" y="0"/>
                    <a:pt x="5134" y="2"/>
                    <a:pt x="5085" y="6"/>
                  </a:cubicBezTo>
                  <a:cubicBezTo>
                    <a:pt x="4355" y="84"/>
                    <a:pt x="2908" y="501"/>
                    <a:pt x="1852" y="619"/>
                  </a:cubicBezTo>
                  <a:cubicBezTo>
                    <a:pt x="1122" y="697"/>
                    <a:pt x="614" y="1492"/>
                    <a:pt x="1" y="1961"/>
                  </a:cubicBezTo>
                  <a:cubicBezTo>
                    <a:pt x="465" y="3021"/>
                    <a:pt x="1507" y="3700"/>
                    <a:pt x="2647" y="3700"/>
                  </a:cubicBezTo>
                  <a:cubicBezTo>
                    <a:pt x="2755" y="3700"/>
                    <a:pt x="2864" y="3694"/>
                    <a:pt x="2973" y="3682"/>
                  </a:cubicBezTo>
                  <a:cubicBezTo>
                    <a:pt x="3155" y="4021"/>
                    <a:pt x="3299" y="4386"/>
                    <a:pt x="3390" y="4751"/>
                  </a:cubicBezTo>
                  <a:cubicBezTo>
                    <a:pt x="3455" y="4933"/>
                    <a:pt x="3155" y="6028"/>
                    <a:pt x="3573" y="6120"/>
                  </a:cubicBezTo>
                  <a:cubicBezTo>
                    <a:pt x="3585" y="6122"/>
                    <a:pt x="3598" y="6123"/>
                    <a:pt x="3610" y="6123"/>
                  </a:cubicBezTo>
                  <a:cubicBezTo>
                    <a:pt x="3979" y="6123"/>
                    <a:pt x="4210" y="5010"/>
                    <a:pt x="4172" y="4581"/>
                  </a:cubicBezTo>
                  <a:cubicBezTo>
                    <a:pt x="4133" y="4073"/>
                    <a:pt x="4016" y="3565"/>
                    <a:pt x="3846" y="3069"/>
                  </a:cubicBezTo>
                  <a:lnTo>
                    <a:pt x="3846" y="3069"/>
                  </a:lnTo>
                  <a:cubicBezTo>
                    <a:pt x="4211" y="3591"/>
                    <a:pt x="4368" y="3799"/>
                    <a:pt x="4472" y="4138"/>
                  </a:cubicBezTo>
                  <a:cubicBezTo>
                    <a:pt x="4587" y="4548"/>
                    <a:pt x="4338" y="5612"/>
                    <a:pt x="4762" y="5612"/>
                  </a:cubicBezTo>
                  <a:cubicBezTo>
                    <a:pt x="4769" y="5612"/>
                    <a:pt x="4777" y="5612"/>
                    <a:pt x="4785" y="5611"/>
                  </a:cubicBezTo>
                  <a:cubicBezTo>
                    <a:pt x="5450" y="5559"/>
                    <a:pt x="5332" y="4151"/>
                    <a:pt x="5267" y="3786"/>
                  </a:cubicBezTo>
                  <a:cubicBezTo>
                    <a:pt x="5176" y="3239"/>
                    <a:pt x="4967" y="2717"/>
                    <a:pt x="4641" y="2261"/>
                  </a:cubicBezTo>
                  <a:lnTo>
                    <a:pt x="4641" y="2261"/>
                  </a:lnTo>
                  <a:cubicBezTo>
                    <a:pt x="5046" y="2470"/>
                    <a:pt x="5371" y="2782"/>
                    <a:pt x="5593" y="3187"/>
                  </a:cubicBezTo>
                  <a:cubicBezTo>
                    <a:pt x="5763" y="3591"/>
                    <a:pt x="5528" y="4164"/>
                    <a:pt x="5658" y="4451"/>
                  </a:cubicBezTo>
                  <a:cubicBezTo>
                    <a:pt x="5716" y="4566"/>
                    <a:pt x="5807" y="4637"/>
                    <a:pt x="5912" y="4637"/>
                  </a:cubicBezTo>
                  <a:cubicBezTo>
                    <a:pt x="6021" y="4637"/>
                    <a:pt x="6145" y="4559"/>
                    <a:pt x="6258" y="4373"/>
                  </a:cubicBezTo>
                  <a:cubicBezTo>
                    <a:pt x="6427" y="4125"/>
                    <a:pt x="6636" y="3134"/>
                    <a:pt x="6401" y="2639"/>
                  </a:cubicBezTo>
                  <a:cubicBezTo>
                    <a:pt x="6297" y="2378"/>
                    <a:pt x="5710" y="1727"/>
                    <a:pt x="5267" y="1244"/>
                  </a:cubicBezTo>
                  <a:cubicBezTo>
                    <a:pt x="5432" y="1175"/>
                    <a:pt x="5609" y="1140"/>
                    <a:pt x="5786" y="1140"/>
                  </a:cubicBezTo>
                  <a:cubicBezTo>
                    <a:pt x="5874" y="1140"/>
                    <a:pt x="5962" y="1149"/>
                    <a:pt x="6049" y="1166"/>
                  </a:cubicBezTo>
                  <a:cubicBezTo>
                    <a:pt x="6258" y="1635"/>
                    <a:pt x="6310" y="2248"/>
                    <a:pt x="6727" y="2548"/>
                  </a:cubicBezTo>
                  <a:cubicBezTo>
                    <a:pt x="6836" y="2636"/>
                    <a:pt x="6945" y="2696"/>
                    <a:pt x="7037" y="2696"/>
                  </a:cubicBezTo>
                  <a:cubicBezTo>
                    <a:pt x="7122" y="2696"/>
                    <a:pt x="7192" y="2646"/>
                    <a:pt x="7236" y="2522"/>
                  </a:cubicBezTo>
                  <a:cubicBezTo>
                    <a:pt x="7301" y="2339"/>
                    <a:pt x="7131" y="1244"/>
                    <a:pt x="6988" y="632"/>
                  </a:cubicBezTo>
                  <a:cubicBezTo>
                    <a:pt x="6975" y="501"/>
                    <a:pt x="6910" y="384"/>
                    <a:pt x="6818" y="293"/>
                  </a:cubicBezTo>
                  <a:cubicBezTo>
                    <a:pt x="6727" y="241"/>
                    <a:pt x="6636" y="201"/>
                    <a:pt x="6532" y="201"/>
                  </a:cubicBezTo>
                  <a:cubicBezTo>
                    <a:pt x="6110" y="143"/>
                    <a:pt x="5667" y="0"/>
                    <a:pt x="5232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7" name="Google Shape;4127;p55"/>
            <p:cNvSpPr/>
            <p:nvPr/>
          </p:nvSpPr>
          <p:spPr>
            <a:xfrm>
              <a:off x="2893185" y="1188693"/>
              <a:ext cx="467475" cy="576495"/>
            </a:xfrm>
            <a:custGeom>
              <a:avLst/>
              <a:gdLst/>
              <a:ahLst/>
              <a:cxnLst/>
              <a:rect l="l" t="t" r="r" b="b"/>
              <a:pathLst>
                <a:path w="7118" h="8778" extrusionOk="0">
                  <a:moveTo>
                    <a:pt x="5032" y="1"/>
                  </a:moveTo>
                  <a:cubicBezTo>
                    <a:pt x="4928" y="79"/>
                    <a:pt x="4811" y="170"/>
                    <a:pt x="4706" y="249"/>
                  </a:cubicBezTo>
                  <a:cubicBezTo>
                    <a:pt x="3455" y="1174"/>
                    <a:pt x="2151" y="2021"/>
                    <a:pt x="783" y="2777"/>
                  </a:cubicBezTo>
                  <a:cubicBezTo>
                    <a:pt x="926" y="3364"/>
                    <a:pt x="1004" y="3977"/>
                    <a:pt x="1004" y="4602"/>
                  </a:cubicBezTo>
                  <a:lnTo>
                    <a:pt x="1004" y="5020"/>
                  </a:lnTo>
                  <a:lnTo>
                    <a:pt x="0" y="5398"/>
                  </a:lnTo>
                  <a:cubicBezTo>
                    <a:pt x="365" y="6506"/>
                    <a:pt x="1017" y="7509"/>
                    <a:pt x="1904" y="8291"/>
                  </a:cubicBezTo>
                  <a:cubicBezTo>
                    <a:pt x="2182" y="8546"/>
                    <a:pt x="2529" y="8778"/>
                    <a:pt x="2890" y="8778"/>
                  </a:cubicBezTo>
                  <a:cubicBezTo>
                    <a:pt x="2918" y="8778"/>
                    <a:pt x="2945" y="8777"/>
                    <a:pt x="2973" y="8774"/>
                  </a:cubicBezTo>
                  <a:cubicBezTo>
                    <a:pt x="3272" y="8735"/>
                    <a:pt x="3533" y="8539"/>
                    <a:pt x="3768" y="8331"/>
                  </a:cubicBezTo>
                  <a:cubicBezTo>
                    <a:pt x="5189" y="7105"/>
                    <a:pt x="6414" y="5737"/>
                    <a:pt x="7118" y="3912"/>
                  </a:cubicBezTo>
                  <a:cubicBezTo>
                    <a:pt x="6375" y="3807"/>
                    <a:pt x="5997" y="3820"/>
                    <a:pt x="5723" y="3716"/>
                  </a:cubicBezTo>
                  <a:cubicBezTo>
                    <a:pt x="5149" y="2569"/>
                    <a:pt x="4915" y="1278"/>
                    <a:pt x="5032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8" name="Google Shape;4128;p55"/>
            <p:cNvSpPr/>
            <p:nvPr/>
          </p:nvSpPr>
          <p:spPr>
            <a:xfrm>
              <a:off x="2945396" y="1204980"/>
              <a:ext cx="256921" cy="286015"/>
            </a:xfrm>
            <a:custGeom>
              <a:avLst/>
              <a:gdLst/>
              <a:ahLst/>
              <a:cxnLst/>
              <a:rect l="l" t="t" r="r" b="b"/>
              <a:pathLst>
                <a:path w="3912" h="4355" extrusionOk="0">
                  <a:moveTo>
                    <a:pt x="3911" y="1"/>
                  </a:moveTo>
                  <a:cubicBezTo>
                    <a:pt x="2660" y="926"/>
                    <a:pt x="1356" y="1773"/>
                    <a:pt x="1" y="2529"/>
                  </a:cubicBezTo>
                  <a:cubicBezTo>
                    <a:pt x="144" y="3116"/>
                    <a:pt x="209" y="3729"/>
                    <a:pt x="209" y="4354"/>
                  </a:cubicBezTo>
                  <a:cubicBezTo>
                    <a:pt x="2217" y="3794"/>
                    <a:pt x="3677" y="2060"/>
                    <a:pt x="3911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9" name="Google Shape;4129;p55"/>
            <p:cNvSpPr/>
            <p:nvPr/>
          </p:nvSpPr>
          <p:spPr>
            <a:xfrm>
              <a:off x="2549905" y="1056753"/>
              <a:ext cx="209766" cy="151052"/>
            </a:xfrm>
            <a:custGeom>
              <a:avLst/>
              <a:gdLst/>
              <a:ahLst/>
              <a:cxnLst/>
              <a:rect l="l" t="t" r="r" b="b"/>
              <a:pathLst>
                <a:path w="3194" h="2300" extrusionOk="0">
                  <a:moveTo>
                    <a:pt x="1430" y="0"/>
                  </a:moveTo>
                  <a:cubicBezTo>
                    <a:pt x="783" y="0"/>
                    <a:pt x="239" y="339"/>
                    <a:pt x="131" y="850"/>
                  </a:cubicBezTo>
                  <a:cubicBezTo>
                    <a:pt x="0" y="1449"/>
                    <a:pt x="561" y="2088"/>
                    <a:pt x="1369" y="2258"/>
                  </a:cubicBezTo>
                  <a:cubicBezTo>
                    <a:pt x="1505" y="2286"/>
                    <a:pt x="1640" y="2299"/>
                    <a:pt x="1770" y="2299"/>
                  </a:cubicBezTo>
                  <a:cubicBezTo>
                    <a:pt x="2424" y="2299"/>
                    <a:pt x="2968" y="1960"/>
                    <a:pt x="3077" y="1449"/>
                  </a:cubicBezTo>
                  <a:cubicBezTo>
                    <a:pt x="3194" y="837"/>
                    <a:pt x="2646" y="211"/>
                    <a:pt x="1825" y="42"/>
                  </a:cubicBezTo>
                  <a:cubicBezTo>
                    <a:pt x="1691" y="14"/>
                    <a:pt x="1558" y="0"/>
                    <a:pt x="1430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0" name="Google Shape;4130;p55"/>
            <p:cNvSpPr/>
            <p:nvPr/>
          </p:nvSpPr>
          <p:spPr>
            <a:xfrm>
              <a:off x="2590952" y="861701"/>
              <a:ext cx="86560" cy="271435"/>
            </a:xfrm>
            <a:custGeom>
              <a:avLst/>
              <a:gdLst/>
              <a:ahLst/>
              <a:cxnLst/>
              <a:rect l="l" t="t" r="r" b="b"/>
              <a:pathLst>
                <a:path w="1318" h="4133" extrusionOk="0">
                  <a:moveTo>
                    <a:pt x="379" y="0"/>
                  </a:moveTo>
                  <a:cubicBezTo>
                    <a:pt x="66" y="678"/>
                    <a:pt x="1" y="1447"/>
                    <a:pt x="170" y="2177"/>
                  </a:cubicBezTo>
                  <a:cubicBezTo>
                    <a:pt x="327" y="2881"/>
                    <a:pt x="627" y="3546"/>
                    <a:pt x="1057" y="4133"/>
                  </a:cubicBezTo>
                  <a:cubicBezTo>
                    <a:pt x="1135" y="3012"/>
                    <a:pt x="1213" y="1891"/>
                    <a:pt x="1291" y="770"/>
                  </a:cubicBezTo>
                  <a:cubicBezTo>
                    <a:pt x="1318" y="613"/>
                    <a:pt x="1305" y="457"/>
                    <a:pt x="1239" y="326"/>
                  </a:cubicBezTo>
                  <a:cubicBezTo>
                    <a:pt x="1148" y="201"/>
                    <a:pt x="1008" y="126"/>
                    <a:pt x="852" y="126"/>
                  </a:cubicBezTo>
                  <a:cubicBezTo>
                    <a:pt x="830" y="126"/>
                    <a:pt x="806" y="127"/>
                    <a:pt x="783" y="131"/>
                  </a:cubicBezTo>
                  <a:cubicBezTo>
                    <a:pt x="759" y="131"/>
                    <a:pt x="734" y="131"/>
                    <a:pt x="710" y="131"/>
                  </a:cubicBezTo>
                  <a:cubicBezTo>
                    <a:pt x="573" y="131"/>
                    <a:pt x="434" y="122"/>
                    <a:pt x="37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1" name="Google Shape;4131;p55"/>
            <p:cNvSpPr/>
            <p:nvPr/>
          </p:nvSpPr>
          <p:spPr>
            <a:xfrm>
              <a:off x="2623526" y="543377"/>
              <a:ext cx="658392" cy="872098"/>
            </a:xfrm>
            <a:custGeom>
              <a:avLst/>
              <a:gdLst/>
              <a:ahLst/>
              <a:cxnLst/>
              <a:rect l="l" t="t" r="r" b="b"/>
              <a:pathLst>
                <a:path w="10025" h="13279" extrusionOk="0">
                  <a:moveTo>
                    <a:pt x="5018" y="1"/>
                  </a:moveTo>
                  <a:cubicBezTo>
                    <a:pt x="4916" y="1"/>
                    <a:pt x="4812" y="4"/>
                    <a:pt x="4706" y="11"/>
                  </a:cubicBezTo>
                  <a:cubicBezTo>
                    <a:pt x="2190" y="181"/>
                    <a:pt x="444" y="2032"/>
                    <a:pt x="92" y="4900"/>
                  </a:cubicBezTo>
                  <a:cubicBezTo>
                    <a:pt x="0" y="5617"/>
                    <a:pt x="0" y="6333"/>
                    <a:pt x="66" y="7037"/>
                  </a:cubicBezTo>
                  <a:cubicBezTo>
                    <a:pt x="79" y="7063"/>
                    <a:pt x="79" y="7090"/>
                    <a:pt x="79" y="7116"/>
                  </a:cubicBezTo>
                  <a:cubicBezTo>
                    <a:pt x="456" y="10689"/>
                    <a:pt x="1344" y="13278"/>
                    <a:pt x="4206" y="13278"/>
                  </a:cubicBezTo>
                  <a:cubicBezTo>
                    <a:pt x="4310" y="13278"/>
                    <a:pt x="4415" y="13275"/>
                    <a:pt x="4524" y="13268"/>
                  </a:cubicBezTo>
                  <a:cubicBezTo>
                    <a:pt x="7365" y="13099"/>
                    <a:pt x="10025" y="10101"/>
                    <a:pt x="9777" y="6399"/>
                  </a:cubicBezTo>
                  <a:cubicBezTo>
                    <a:pt x="9725" y="5538"/>
                    <a:pt x="9568" y="4678"/>
                    <a:pt x="9334" y="3857"/>
                  </a:cubicBezTo>
                  <a:cubicBezTo>
                    <a:pt x="9269" y="3661"/>
                    <a:pt x="9203" y="3466"/>
                    <a:pt x="9138" y="3270"/>
                  </a:cubicBezTo>
                  <a:cubicBezTo>
                    <a:pt x="8382" y="1311"/>
                    <a:pt x="7012" y="1"/>
                    <a:pt x="5018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2" name="Google Shape;4132;p55"/>
            <p:cNvSpPr/>
            <p:nvPr/>
          </p:nvSpPr>
          <p:spPr>
            <a:xfrm>
              <a:off x="2623526" y="758132"/>
              <a:ext cx="613010" cy="250419"/>
            </a:xfrm>
            <a:custGeom>
              <a:avLst/>
              <a:gdLst/>
              <a:ahLst/>
              <a:cxnLst/>
              <a:rect l="l" t="t" r="r" b="b"/>
              <a:pathLst>
                <a:path w="9334" h="3813" extrusionOk="0">
                  <a:moveTo>
                    <a:pt x="9138" y="0"/>
                  </a:moveTo>
                  <a:cubicBezTo>
                    <a:pt x="6101" y="430"/>
                    <a:pt x="3077" y="978"/>
                    <a:pt x="92" y="1630"/>
                  </a:cubicBezTo>
                  <a:cubicBezTo>
                    <a:pt x="0" y="2333"/>
                    <a:pt x="0" y="3050"/>
                    <a:pt x="66" y="3754"/>
                  </a:cubicBezTo>
                  <a:cubicBezTo>
                    <a:pt x="409" y="3794"/>
                    <a:pt x="754" y="3813"/>
                    <a:pt x="1100" y="3813"/>
                  </a:cubicBezTo>
                  <a:cubicBezTo>
                    <a:pt x="1671" y="3813"/>
                    <a:pt x="2242" y="3761"/>
                    <a:pt x="2803" y="3663"/>
                  </a:cubicBezTo>
                  <a:cubicBezTo>
                    <a:pt x="4889" y="3363"/>
                    <a:pt x="6935" y="2816"/>
                    <a:pt x="8891" y="2034"/>
                  </a:cubicBezTo>
                  <a:cubicBezTo>
                    <a:pt x="9086" y="1447"/>
                    <a:pt x="9216" y="991"/>
                    <a:pt x="9334" y="587"/>
                  </a:cubicBezTo>
                  <a:cubicBezTo>
                    <a:pt x="9269" y="391"/>
                    <a:pt x="9203" y="209"/>
                    <a:pt x="9138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3" name="Google Shape;4133;p55"/>
            <p:cNvSpPr/>
            <p:nvPr/>
          </p:nvSpPr>
          <p:spPr>
            <a:xfrm>
              <a:off x="3021578" y="874507"/>
              <a:ext cx="422159" cy="402850"/>
            </a:xfrm>
            <a:custGeom>
              <a:avLst/>
              <a:gdLst/>
              <a:ahLst/>
              <a:cxnLst/>
              <a:rect l="l" t="t" r="r" b="b"/>
              <a:pathLst>
                <a:path w="6428" h="6134" extrusionOk="0">
                  <a:moveTo>
                    <a:pt x="4250" y="1"/>
                  </a:moveTo>
                  <a:cubicBezTo>
                    <a:pt x="2921" y="1"/>
                    <a:pt x="1122" y="27"/>
                    <a:pt x="1" y="210"/>
                  </a:cubicBezTo>
                  <a:cubicBezTo>
                    <a:pt x="340" y="796"/>
                    <a:pt x="900" y="2152"/>
                    <a:pt x="2517" y="2360"/>
                  </a:cubicBezTo>
                  <a:cubicBezTo>
                    <a:pt x="2921" y="2399"/>
                    <a:pt x="3194" y="3677"/>
                    <a:pt x="3038" y="4211"/>
                  </a:cubicBezTo>
                  <a:cubicBezTo>
                    <a:pt x="2882" y="4798"/>
                    <a:pt x="2960" y="5580"/>
                    <a:pt x="3077" y="6115"/>
                  </a:cubicBezTo>
                  <a:cubicBezTo>
                    <a:pt x="3154" y="6127"/>
                    <a:pt x="3225" y="6133"/>
                    <a:pt x="3289" y="6133"/>
                  </a:cubicBezTo>
                  <a:cubicBezTo>
                    <a:pt x="4019" y="6133"/>
                    <a:pt x="3983" y="5373"/>
                    <a:pt x="4355" y="5098"/>
                  </a:cubicBezTo>
                  <a:cubicBezTo>
                    <a:pt x="4413" y="5055"/>
                    <a:pt x="4479" y="5040"/>
                    <a:pt x="4550" y="5040"/>
                  </a:cubicBezTo>
                  <a:cubicBezTo>
                    <a:pt x="4697" y="5040"/>
                    <a:pt x="4868" y="5102"/>
                    <a:pt x="5048" y="5102"/>
                  </a:cubicBezTo>
                  <a:cubicBezTo>
                    <a:pt x="5230" y="5102"/>
                    <a:pt x="5421" y="5039"/>
                    <a:pt x="5606" y="4785"/>
                  </a:cubicBezTo>
                  <a:cubicBezTo>
                    <a:pt x="6101" y="4133"/>
                    <a:pt x="5593" y="3586"/>
                    <a:pt x="5815" y="3195"/>
                  </a:cubicBezTo>
                  <a:cubicBezTo>
                    <a:pt x="5997" y="2908"/>
                    <a:pt x="6362" y="2725"/>
                    <a:pt x="6414" y="2399"/>
                  </a:cubicBezTo>
                  <a:cubicBezTo>
                    <a:pt x="6427" y="2152"/>
                    <a:pt x="6323" y="1904"/>
                    <a:pt x="6127" y="1761"/>
                  </a:cubicBezTo>
                  <a:cubicBezTo>
                    <a:pt x="5945" y="1604"/>
                    <a:pt x="5736" y="1487"/>
                    <a:pt x="5515" y="1370"/>
                  </a:cubicBezTo>
                  <a:cubicBezTo>
                    <a:pt x="4902" y="979"/>
                    <a:pt x="4407" y="718"/>
                    <a:pt x="4250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4" name="Google Shape;4134;p55"/>
            <p:cNvSpPr/>
            <p:nvPr/>
          </p:nvSpPr>
          <p:spPr>
            <a:xfrm>
              <a:off x="3144849" y="1000208"/>
              <a:ext cx="218369" cy="166486"/>
            </a:xfrm>
            <a:custGeom>
              <a:avLst/>
              <a:gdLst/>
              <a:ahLst/>
              <a:cxnLst/>
              <a:rect l="l" t="t" r="r" b="b"/>
              <a:pathLst>
                <a:path w="3325" h="2535" extrusionOk="0">
                  <a:moveTo>
                    <a:pt x="1910" y="1"/>
                  </a:moveTo>
                  <a:cubicBezTo>
                    <a:pt x="1670" y="1"/>
                    <a:pt x="1418" y="52"/>
                    <a:pt x="1174" y="160"/>
                  </a:cubicBezTo>
                  <a:cubicBezTo>
                    <a:pt x="405" y="499"/>
                    <a:pt x="1" y="1268"/>
                    <a:pt x="262" y="1880"/>
                  </a:cubicBezTo>
                  <a:cubicBezTo>
                    <a:pt x="448" y="2298"/>
                    <a:pt x="896" y="2534"/>
                    <a:pt x="1410" y="2534"/>
                  </a:cubicBezTo>
                  <a:cubicBezTo>
                    <a:pt x="1650" y="2534"/>
                    <a:pt x="1903" y="2483"/>
                    <a:pt x="2152" y="2376"/>
                  </a:cubicBezTo>
                  <a:cubicBezTo>
                    <a:pt x="2921" y="2024"/>
                    <a:pt x="3325" y="1255"/>
                    <a:pt x="3064" y="655"/>
                  </a:cubicBezTo>
                  <a:cubicBezTo>
                    <a:pt x="2877" y="237"/>
                    <a:pt x="2424" y="1"/>
                    <a:pt x="1910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5" name="Google Shape;4135;p55"/>
            <p:cNvSpPr/>
            <p:nvPr/>
          </p:nvSpPr>
          <p:spPr>
            <a:xfrm>
              <a:off x="2584121" y="535824"/>
              <a:ext cx="741471" cy="390175"/>
            </a:xfrm>
            <a:custGeom>
              <a:avLst/>
              <a:gdLst/>
              <a:ahLst/>
              <a:cxnLst/>
              <a:rect l="l" t="t" r="r" b="b"/>
              <a:pathLst>
                <a:path w="11290" h="5941" extrusionOk="0">
                  <a:moveTo>
                    <a:pt x="5520" y="1"/>
                  </a:moveTo>
                  <a:cubicBezTo>
                    <a:pt x="5311" y="1"/>
                    <a:pt x="5096" y="8"/>
                    <a:pt x="4876" y="22"/>
                  </a:cubicBezTo>
                  <a:cubicBezTo>
                    <a:pt x="379" y="322"/>
                    <a:pt x="1" y="5771"/>
                    <a:pt x="14" y="5940"/>
                  </a:cubicBezTo>
                  <a:lnTo>
                    <a:pt x="11289" y="5888"/>
                  </a:lnTo>
                  <a:cubicBezTo>
                    <a:pt x="10921" y="1919"/>
                    <a:pt x="8954" y="1"/>
                    <a:pt x="552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6" name="Google Shape;4136;p55"/>
            <p:cNvSpPr/>
            <p:nvPr/>
          </p:nvSpPr>
          <p:spPr>
            <a:xfrm>
              <a:off x="2902576" y="629870"/>
              <a:ext cx="369093" cy="296129"/>
            </a:xfrm>
            <a:custGeom>
              <a:avLst/>
              <a:gdLst/>
              <a:ahLst/>
              <a:cxnLst/>
              <a:rect l="l" t="t" r="r" b="b"/>
              <a:pathLst>
                <a:path w="5620" h="4509" extrusionOk="0">
                  <a:moveTo>
                    <a:pt x="4181" y="1"/>
                  </a:moveTo>
                  <a:cubicBezTo>
                    <a:pt x="3758" y="1"/>
                    <a:pt x="3323" y="129"/>
                    <a:pt x="2869" y="389"/>
                  </a:cubicBezTo>
                  <a:cubicBezTo>
                    <a:pt x="2060" y="858"/>
                    <a:pt x="353" y="2227"/>
                    <a:pt x="1" y="4508"/>
                  </a:cubicBezTo>
                  <a:cubicBezTo>
                    <a:pt x="314" y="3987"/>
                    <a:pt x="1291" y="2279"/>
                    <a:pt x="3077" y="1210"/>
                  </a:cubicBezTo>
                  <a:cubicBezTo>
                    <a:pt x="3467" y="981"/>
                    <a:pt x="3934" y="855"/>
                    <a:pt x="4396" y="855"/>
                  </a:cubicBezTo>
                  <a:cubicBezTo>
                    <a:pt x="4800" y="855"/>
                    <a:pt x="5200" y="951"/>
                    <a:pt x="5541" y="1158"/>
                  </a:cubicBezTo>
                  <a:cubicBezTo>
                    <a:pt x="5619" y="715"/>
                    <a:pt x="5358" y="285"/>
                    <a:pt x="4941" y="141"/>
                  </a:cubicBezTo>
                  <a:cubicBezTo>
                    <a:pt x="4691" y="48"/>
                    <a:pt x="4438" y="1"/>
                    <a:pt x="418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7" name="Google Shape;4137;p55"/>
            <p:cNvSpPr/>
            <p:nvPr/>
          </p:nvSpPr>
          <p:spPr>
            <a:xfrm>
              <a:off x="2698001" y="503119"/>
              <a:ext cx="290283" cy="391160"/>
            </a:xfrm>
            <a:custGeom>
              <a:avLst/>
              <a:gdLst/>
              <a:ahLst/>
              <a:cxnLst/>
              <a:rect l="l" t="t" r="r" b="b"/>
              <a:pathLst>
                <a:path w="4420" h="5956" extrusionOk="0">
                  <a:moveTo>
                    <a:pt x="3425" y="1"/>
                  </a:moveTo>
                  <a:cubicBezTo>
                    <a:pt x="3186" y="1"/>
                    <a:pt x="2927" y="50"/>
                    <a:pt x="2673" y="155"/>
                  </a:cubicBezTo>
                  <a:cubicBezTo>
                    <a:pt x="1982" y="442"/>
                    <a:pt x="1187" y="1276"/>
                    <a:pt x="848" y="1928"/>
                  </a:cubicBezTo>
                  <a:cubicBezTo>
                    <a:pt x="196" y="3192"/>
                    <a:pt x="0" y="4678"/>
                    <a:pt x="365" y="5956"/>
                  </a:cubicBezTo>
                  <a:cubicBezTo>
                    <a:pt x="405" y="4704"/>
                    <a:pt x="626" y="3427"/>
                    <a:pt x="1304" y="2358"/>
                  </a:cubicBezTo>
                  <a:cubicBezTo>
                    <a:pt x="1969" y="1302"/>
                    <a:pt x="3168" y="520"/>
                    <a:pt x="4419" y="520"/>
                  </a:cubicBezTo>
                  <a:cubicBezTo>
                    <a:pt x="4290" y="191"/>
                    <a:pt x="3896" y="1"/>
                    <a:pt x="3425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8" name="Google Shape;4138;p55"/>
            <p:cNvSpPr/>
            <p:nvPr/>
          </p:nvSpPr>
          <p:spPr>
            <a:xfrm>
              <a:off x="2580706" y="690488"/>
              <a:ext cx="77956" cy="231176"/>
            </a:xfrm>
            <a:custGeom>
              <a:avLst/>
              <a:gdLst/>
              <a:ahLst/>
              <a:cxnLst/>
              <a:rect l="l" t="t" r="r" b="b"/>
              <a:pathLst>
                <a:path w="1187" h="3520" extrusionOk="0">
                  <a:moveTo>
                    <a:pt x="1187" y="0"/>
                  </a:moveTo>
                  <a:lnTo>
                    <a:pt x="1187" y="0"/>
                  </a:lnTo>
                  <a:cubicBezTo>
                    <a:pt x="522" y="300"/>
                    <a:pt x="131" y="965"/>
                    <a:pt x="66" y="1695"/>
                  </a:cubicBezTo>
                  <a:cubicBezTo>
                    <a:pt x="1" y="2425"/>
                    <a:pt x="261" y="3168"/>
                    <a:pt x="835" y="3520"/>
                  </a:cubicBezTo>
                  <a:cubicBezTo>
                    <a:pt x="313" y="2360"/>
                    <a:pt x="444" y="1030"/>
                    <a:pt x="118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9" name="Google Shape;4139;p55"/>
            <p:cNvSpPr/>
            <p:nvPr/>
          </p:nvSpPr>
          <p:spPr>
            <a:xfrm>
              <a:off x="2479174" y="818027"/>
              <a:ext cx="625554" cy="145404"/>
            </a:xfrm>
            <a:custGeom>
              <a:avLst/>
              <a:gdLst/>
              <a:ahLst/>
              <a:cxnLst/>
              <a:rect l="l" t="t" r="r" b="b"/>
              <a:pathLst>
                <a:path w="9525" h="2214" extrusionOk="0">
                  <a:moveTo>
                    <a:pt x="3593" y="1"/>
                  </a:moveTo>
                  <a:cubicBezTo>
                    <a:pt x="2224" y="1"/>
                    <a:pt x="256" y="1421"/>
                    <a:pt x="47" y="2021"/>
                  </a:cubicBezTo>
                  <a:cubicBezTo>
                    <a:pt x="0" y="2160"/>
                    <a:pt x="463" y="2214"/>
                    <a:pt x="1206" y="2214"/>
                  </a:cubicBezTo>
                  <a:cubicBezTo>
                    <a:pt x="3738" y="2214"/>
                    <a:pt x="9524" y="1591"/>
                    <a:pt x="9524" y="1591"/>
                  </a:cubicBezTo>
                  <a:cubicBezTo>
                    <a:pt x="9524" y="1591"/>
                    <a:pt x="5379" y="1"/>
                    <a:pt x="359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0" name="Google Shape;4140;p55"/>
            <p:cNvSpPr/>
            <p:nvPr/>
          </p:nvSpPr>
          <p:spPr>
            <a:xfrm>
              <a:off x="2708246" y="1120063"/>
              <a:ext cx="36056" cy="55233"/>
            </a:xfrm>
            <a:custGeom>
              <a:avLst/>
              <a:gdLst/>
              <a:ahLst/>
              <a:cxnLst/>
              <a:rect l="l" t="t" r="r" b="b"/>
              <a:pathLst>
                <a:path w="549" h="841" extrusionOk="0">
                  <a:moveTo>
                    <a:pt x="221" y="0"/>
                  </a:moveTo>
                  <a:cubicBezTo>
                    <a:pt x="213" y="0"/>
                    <a:pt x="204" y="1"/>
                    <a:pt x="196" y="3"/>
                  </a:cubicBezTo>
                  <a:cubicBezTo>
                    <a:pt x="66" y="16"/>
                    <a:pt x="1" y="225"/>
                    <a:pt x="40" y="459"/>
                  </a:cubicBezTo>
                  <a:cubicBezTo>
                    <a:pt x="76" y="678"/>
                    <a:pt x="203" y="840"/>
                    <a:pt x="326" y="840"/>
                  </a:cubicBezTo>
                  <a:cubicBezTo>
                    <a:pt x="335" y="840"/>
                    <a:pt x="344" y="839"/>
                    <a:pt x="353" y="837"/>
                  </a:cubicBezTo>
                  <a:cubicBezTo>
                    <a:pt x="470" y="811"/>
                    <a:pt x="548" y="603"/>
                    <a:pt x="496" y="368"/>
                  </a:cubicBezTo>
                  <a:cubicBezTo>
                    <a:pt x="460" y="162"/>
                    <a:pt x="333" y="0"/>
                    <a:pt x="22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1" name="Google Shape;4141;p55"/>
            <p:cNvSpPr/>
            <p:nvPr/>
          </p:nvSpPr>
          <p:spPr>
            <a:xfrm>
              <a:off x="2930882" y="1104630"/>
              <a:ext cx="35990" cy="55955"/>
            </a:xfrm>
            <a:custGeom>
              <a:avLst/>
              <a:gdLst/>
              <a:ahLst/>
              <a:cxnLst/>
              <a:rect l="l" t="t" r="r" b="b"/>
              <a:pathLst>
                <a:path w="548" h="852" extrusionOk="0">
                  <a:moveTo>
                    <a:pt x="222" y="1"/>
                  </a:moveTo>
                  <a:cubicBezTo>
                    <a:pt x="213" y="1"/>
                    <a:pt x="204" y="2"/>
                    <a:pt x="196" y="3"/>
                  </a:cubicBezTo>
                  <a:cubicBezTo>
                    <a:pt x="65" y="30"/>
                    <a:pt x="0" y="238"/>
                    <a:pt x="39" y="473"/>
                  </a:cubicBezTo>
                  <a:cubicBezTo>
                    <a:pt x="77" y="698"/>
                    <a:pt x="211" y="852"/>
                    <a:pt x="337" y="852"/>
                  </a:cubicBezTo>
                  <a:cubicBezTo>
                    <a:pt x="342" y="852"/>
                    <a:pt x="347" y="851"/>
                    <a:pt x="352" y="851"/>
                  </a:cubicBezTo>
                  <a:cubicBezTo>
                    <a:pt x="482" y="825"/>
                    <a:pt x="548" y="616"/>
                    <a:pt x="495" y="382"/>
                  </a:cubicBezTo>
                  <a:cubicBezTo>
                    <a:pt x="459" y="163"/>
                    <a:pt x="343" y="1"/>
                    <a:pt x="22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2" name="Google Shape;4142;p55"/>
            <p:cNvSpPr/>
            <p:nvPr/>
          </p:nvSpPr>
          <p:spPr>
            <a:xfrm>
              <a:off x="2870921" y="1229805"/>
              <a:ext cx="119069" cy="77102"/>
            </a:xfrm>
            <a:custGeom>
              <a:avLst/>
              <a:gdLst/>
              <a:ahLst/>
              <a:cxnLst/>
              <a:rect l="l" t="t" r="r" b="b"/>
              <a:pathLst>
                <a:path w="1813" h="1174" fill="none" extrusionOk="0">
                  <a:moveTo>
                    <a:pt x="1" y="1174"/>
                  </a:moveTo>
                  <a:cubicBezTo>
                    <a:pt x="744" y="1057"/>
                    <a:pt x="1395" y="626"/>
                    <a:pt x="1812" y="1"/>
                  </a:cubicBezTo>
                </a:path>
              </a:pathLst>
            </a:custGeom>
            <a:solidFill>
              <a:schemeClr val="dk1"/>
            </a:solidFill>
            <a:ln w="8150" cap="rnd" cmpd="sng">
              <a:solidFill>
                <a:schemeClr val="dk1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3" name="Google Shape;4143;p55"/>
            <p:cNvSpPr/>
            <p:nvPr/>
          </p:nvSpPr>
          <p:spPr>
            <a:xfrm>
              <a:off x="2502817" y="2739133"/>
              <a:ext cx="1247365" cy="2181395"/>
            </a:xfrm>
            <a:custGeom>
              <a:avLst/>
              <a:gdLst/>
              <a:ahLst/>
              <a:cxnLst/>
              <a:rect l="l" t="t" r="r" b="b"/>
              <a:pathLst>
                <a:path w="18993" h="33215" extrusionOk="0">
                  <a:moveTo>
                    <a:pt x="18341" y="0"/>
                  </a:moveTo>
                  <a:cubicBezTo>
                    <a:pt x="13362" y="274"/>
                    <a:pt x="8304" y="1199"/>
                    <a:pt x="3520" y="2216"/>
                  </a:cubicBezTo>
                  <a:cubicBezTo>
                    <a:pt x="2933" y="10494"/>
                    <a:pt x="444" y="24754"/>
                    <a:pt x="0" y="33214"/>
                  </a:cubicBezTo>
                  <a:cubicBezTo>
                    <a:pt x="1690" y="33152"/>
                    <a:pt x="3372" y="33082"/>
                    <a:pt x="5111" y="33082"/>
                  </a:cubicBezTo>
                  <a:cubicBezTo>
                    <a:pt x="5558" y="33082"/>
                    <a:pt x="6010" y="33086"/>
                    <a:pt x="6466" y="33097"/>
                  </a:cubicBezTo>
                  <a:cubicBezTo>
                    <a:pt x="7118" y="28847"/>
                    <a:pt x="9829" y="16868"/>
                    <a:pt x="10755" y="10806"/>
                  </a:cubicBezTo>
                  <a:cubicBezTo>
                    <a:pt x="10976" y="17650"/>
                    <a:pt x="10924" y="26566"/>
                    <a:pt x="11120" y="32562"/>
                  </a:cubicBezTo>
                  <a:cubicBezTo>
                    <a:pt x="13466" y="32380"/>
                    <a:pt x="15812" y="32197"/>
                    <a:pt x="17742" y="31598"/>
                  </a:cubicBezTo>
                  <a:cubicBezTo>
                    <a:pt x="18472" y="24845"/>
                    <a:pt x="18993" y="15004"/>
                    <a:pt x="18993" y="6935"/>
                  </a:cubicBezTo>
                  <a:cubicBezTo>
                    <a:pt x="18993" y="4171"/>
                    <a:pt x="18850" y="2073"/>
                    <a:pt x="1834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4" name="Google Shape;4144;p55"/>
            <p:cNvSpPr/>
            <p:nvPr/>
          </p:nvSpPr>
          <p:spPr>
            <a:xfrm>
              <a:off x="2649205" y="1429258"/>
              <a:ext cx="1081339" cy="1555644"/>
            </a:xfrm>
            <a:custGeom>
              <a:avLst/>
              <a:gdLst/>
              <a:ahLst/>
              <a:cxnLst/>
              <a:rect l="l" t="t" r="r" b="b"/>
              <a:pathLst>
                <a:path w="16465" h="23687" extrusionOk="0">
                  <a:moveTo>
                    <a:pt x="9673" y="1"/>
                  </a:moveTo>
                  <a:cubicBezTo>
                    <a:pt x="9673" y="1"/>
                    <a:pt x="7952" y="4941"/>
                    <a:pt x="6479" y="4941"/>
                  </a:cubicBezTo>
                  <a:cubicBezTo>
                    <a:pt x="5006" y="4941"/>
                    <a:pt x="4524" y="1357"/>
                    <a:pt x="4524" y="1357"/>
                  </a:cubicBezTo>
                  <a:cubicBezTo>
                    <a:pt x="4524" y="1357"/>
                    <a:pt x="535" y="3038"/>
                    <a:pt x="274" y="4250"/>
                  </a:cubicBezTo>
                  <a:cubicBezTo>
                    <a:pt x="0" y="5450"/>
                    <a:pt x="2295" y="23686"/>
                    <a:pt x="2295" y="23686"/>
                  </a:cubicBezTo>
                  <a:lnTo>
                    <a:pt x="15851" y="22513"/>
                  </a:lnTo>
                  <a:cubicBezTo>
                    <a:pt x="15851" y="22513"/>
                    <a:pt x="16464" y="3182"/>
                    <a:pt x="15773" y="2100"/>
                  </a:cubicBezTo>
                  <a:cubicBezTo>
                    <a:pt x="15095" y="1031"/>
                    <a:pt x="9673" y="1"/>
                    <a:pt x="967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5" name="Google Shape;4145;p55"/>
            <p:cNvSpPr/>
            <p:nvPr/>
          </p:nvSpPr>
          <p:spPr>
            <a:xfrm>
              <a:off x="2412055" y="1631338"/>
              <a:ext cx="410140" cy="739632"/>
            </a:xfrm>
            <a:custGeom>
              <a:avLst/>
              <a:gdLst/>
              <a:ahLst/>
              <a:cxnLst/>
              <a:rect l="l" t="t" r="r" b="b"/>
              <a:pathLst>
                <a:path w="6245" h="11262" extrusionOk="0">
                  <a:moveTo>
                    <a:pt x="4302" y="0"/>
                  </a:moveTo>
                  <a:cubicBezTo>
                    <a:pt x="3325" y="391"/>
                    <a:pt x="1630" y="3207"/>
                    <a:pt x="1135" y="4980"/>
                  </a:cubicBezTo>
                  <a:cubicBezTo>
                    <a:pt x="613" y="6740"/>
                    <a:pt x="235" y="8538"/>
                    <a:pt x="1" y="10376"/>
                  </a:cubicBezTo>
                  <a:cubicBezTo>
                    <a:pt x="1414" y="10961"/>
                    <a:pt x="2932" y="11262"/>
                    <a:pt x="4461" y="11262"/>
                  </a:cubicBezTo>
                  <a:cubicBezTo>
                    <a:pt x="4639" y="11262"/>
                    <a:pt x="4816" y="11258"/>
                    <a:pt x="4993" y="11250"/>
                  </a:cubicBezTo>
                  <a:cubicBezTo>
                    <a:pt x="5593" y="8408"/>
                    <a:pt x="6245" y="5488"/>
                    <a:pt x="5710" y="2738"/>
                  </a:cubicBezTo>
                  <a:cubicBezTo>
                    <a:pt x="5488" y="1630"/>
                    <a:pt x="5515" y="574"/>
                    <a:pt x="430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6" name="Google Shape;4146;p55"/>
            <p:cNvSpPr/>
            <p:nvPr/>
          </p:nvSpPr>
          <p:spPr>
            <a:xfrm>
              <a:off x="3240734" y="1429258"/>
              <a:ext cx="616491" cy="1587168"/>
            </a:xfrm>
            <a:custGeom>
              <a:avLst/>
              <a:gdLst/>
              <a:ahLst/>
              <a:cxnLst/>
              <a:rect l="l" t="t" r="r" b="b"/>
              <a:pathLst>
                <a:path w="9387" h="24167" extrusionOk="0">
                  <a:moveTo>
                    <a:pt x="1005" y="1"/>
                  </a:moveTo>
                  <a:cubicBezTo>
                    <a:pt x="653" y="1839"/>
                    <a:pt x="405" y="3651"/>
                    <a:pt x="236" y="5450"/>
                  </a:cubicBezTo>
                  <a:cubicBezTo>
                    <a:pt x="92" y="6962"/>
                    <a:pt x="14" y="8461"/>
                    <a:pt x="1" y="9960"/>
                  </a:cubicBezTo>
                  <a:lnTo>
                    <a:pt x="1" y="10273"/>
                  </a:lnTo>
                  <a:cubicBezTo>
                    <a:pt x="1" y="10833"/>
                    <a:pt x="14" y="11394"/>
                    <a:pt x="27" y="11954"/>
                  </a:cubicBezTo>
                  <a:cubicBezTo>
                    <a:pt x="66" y="13310"/>
                    <a:pt x="157" y="14653"/>
                    <a:pt x="301" y="15995"/>
                  </a:cubicBezTo>
                  <a:cubicBezTo>
                    <a:pt x="366" y="16738"/>
                    <a:pt x="457" y="17468"/>
                    <a:pt x="574" y="18211"/>
                  </a:cubicBezTo>
                  <a:cubicBezTo>
                    <a:pt x="835" y="20088"/>
                    <a:pt x="1200" y="21966"/>
                    <a:pt x="1656" y="23882"/>
                  </a:cubicBezTo>
                  <a:cubicBezTo>
                    <a:pt x="2667" y="24072"/>
                    <a:pt x="3692" y="24166"/>
                    <a:pt x="4716" y="24166"/>
                  </a:cubicBezTo>
                  <a:cubicBezTo>
                    <a:pt x="6294" y="24166"/>
                    <a:pt x="7869" y="23941"/>
                    <a:pt x="9386" y="23491"/>
                  </a:cubicBezTo>
                  <a:cubicBezTo>
                    <a:pt x="8722" y="21249"/>
                    <a:pt x="8265" y="18941"/>
                    <a:pt x="8031" y="16621"/>
                  </a:cubicBezTo>
                  <a:cubicBezTo>
                    <a:pt x="7953" y="15891"/>
                    <a:pt x="7900" y="15148"/>
                    <a:pt x="7874" y="14405"/>
                  </a:cubicBezTo>
                  <a:cubicBezTo>
                    <a:pt x="7822" y="13206"/>
                    <a:pt x="7835" y="12006"/>
                    <a:pt x="7900" y="10794"/>
                  </a:cubicBezTo>
                  <a:cubicBezTo>
                    <a:pt x="7939" y="10195"/>
                    <a:pt x="7992" y="9595"/>
                    <a:pt x="8057" y="9008"/>
                  </a:cubicBezTo>
                  <a:cubicBezTo>
                    <a:pt x="7966" y="8839"/>
                    <a:pt x="7874" y="8656"/>
                    <a:pt x="7783" y="8487"/>
                  </a:cubicBezTo>
                  <a:cubicBezTo>
                    <a:pt x="6597" y="6167"/>
                    <a:pt x="6036" y="3703"/>
                    <a:pt x="6336" y="1200"/>
                  </a:cubicBezTo>
                  <a:cubicBezTo>
                    <a:pt x="5750" y="1005"/>
                    <a:pt x="5215" y="848"/>
                    <a:pt x="4681" y="705"/>
                  </a:cubicBezTo>
                  <a:cubicBezTo>
                    <a:pt x="4198" y="574"/>
                    <a:pt x="3729" y="457"/>
                    <a:pt x="3247" y="366"/>
                  </a:cubicBezTo>
                  <a:cubicBezTo>
                    <a:pt x="2543" y="223"/>
                    <a:pt x="1826" y="105"/>
                    <a:pt x="1005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7" name="Google Shape;4147;p55"/>
            <p:cNvSpPr/>
            <p:nvPr/>
          </p:nvSpPr>
          <p:spPr>
            <a:xfrm>
              <a:off x="3260436" y="2375231"/>
              <a:ext cx="507733" cy="250090"/>
            </a:xfrm>
            <a:custGeom>
              <a:avLst/>
              <a:gdLst/>
              <a:ahLst/>
              <a:cxnLst/>
              <a:rect l="l" t="t" r="r" b="b"/>
              <a:pathLst>
                <a:path w="7731" h="3808" extrusionOk="0">
                  <a:moveTo>
                    <a:pt x="7574" y="1"/>
                  </a:moveTo>
                  <a:cubicBezTo>
                    <a:pt x="5124" y="848"/>
                    <a:pt x="2582" y="1383"/>
                    <a:pt x="1" y="1591"/>
                  </a:cubicBezTo>
                  <a:cubicBezTo>
                    <a:pt x="66" y="2334"/>
                    <a:pt x="157" y="3064"/>
                    <a:pt x="274" y="3807"/>
                  </a:cubicBezTo>
                  <a:cubicBezTo>
                    <a:pt x="2803" y="3534"/>
                    <a:pt x="5306" y="2999"/>
                    <a:pt x="7731" y="2217"/>
                  </a:cubicBezTo>
                  <a:cubicBezTo>
                    <a:pt x="7653" y="1474"/>
                    <a:pt x="7600" y="744"/>
                    <a:pt x="7574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8" name="Google Shape;4148;p55"/>
            <p:cNvSpPr/>
            <p:nvPr/>
          </p:nvSpPr>
          <p:spPr>
            <a:xfrm>
              <a:off x="3240734" y="1986570"/>
              <a:ext cx="529143" cy="227827"/>
            </a:xfrm>
            <a:custGeom>
              <a:avLst/>
              <a:gdLst/>
              <a:ahLst/>
              <a:cxnLst/>
              <a:rect l="l" t="t" r="r" b="b"/>
              <a:pathLst>
                <a:path w="8057" h="3469" extrusionOk="0">
                  <a:moveTo>
                    <a:pt x="7783" y="1"/>
                  </a:moveTo>
                  <a:cubicBezTo>
                    <a:pt x="5306" y="874"/>
                    <a:pt x="2712" y="1370"/>
                    <a:pt x="92" y="1474"/>
                  </a:cubicBezTo>
                  <a:lnTo>
                    <a:pt x="1" y="1474"/>
                  </a:lnTo>
                  <a:lnTo>
                    <a:pt x="1" y="1787"/>
                  </a:lnTo>
                  <a:cubicBezTo>
                    <a:pt x="1" y="2347"/>
                    <a:pt x="14" y="2908"/>
                    <a:pt x="27" y="3468"/>
                  </a:cubicBezTo>
                  <a:cubicBezTo>
                    <a:pt x="2686" y="3351"/>
                    <a:pt x="5332" y="2960"/>
                    <a:pt x="7913" y="2308"/>
                  </a:cubicBezTo>
                  <a:cubicBezTo>
                    <a:pt x="7939" y="1709"/>
                    <a:pt x="7992" y="1109"/>
                    <a:pt x="8057" y="522"/>
                  </a:cubicBezTo>
                  <a:cubicBezTo>
                    <a:pt x="7966" y="353"/>
                    <a:pt x="7874" y="170"/>
                    <a:pt x="778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9" name="Google Shape;4149;p55"/>
            <p:cNvSpPr/>
            <p:nvPr/>
          </p:nvSpPr>
          <p:spPr>
            <a:xfrm>
              <a:off x="3240734" y="1453229"/>
              <a:ext cx="308278" cy="651562"/>
            </a:xfrm>
            <a:custGeom>
              <a:avLst/>
              <a:gdLst/>
              <a:ahLst/>
              <a:cxnLst/>
              <a:rect l="l" t="t" r="r" b="b"/>
              <a:pathLst>
                <a:path w="4694" h="9921" extrusionOk="0">
                  <a:moveTo>
                    <a:pt x="3247" y="1"/>
                  </a:moveTo>
                  <a:cubicBezTo>
                    <a:pt x="3182" y="79"/>
                    <a:pt x="3116" y="144"/>
                    <a:pt x="3051" y="222"/>
                  </a:cubicBezTo>
                  <a:cubicBezTo>
                    <a:pt x="1852" y="1669"/>
                    <a:pt x="979" y="3351"/>
                    <a:pt x="236" y="5098"/>
                  </a:cubicBezTo>
                  <a:cubicBezTo>
                    <a:pt x="92" y="6597"/>
                    <a:pt x="14" y="8109"/>
                    <a:pt x="1" y="9595"/>
                  </a:cubicBezTo>
                  <a:lnTo>
                    <a:pt x="1" y="9921"/>
                  </a:lnTo>
                  <a:lnTo>
                    <a:pt x="92" y="9595"/>
                  </a:lnTo>
                  <a:cubicBezTo>
                    <a:pt x="1031" y="6245"/>
                    <a:pt x="2582" y="3103"/>
                    <a:pt x="4694" y="340"/>
                  </a:cubicBezTo>
                  <a:cubicBezTo>
                    <a:pt x="4198" y="209"/>
                    <a:pt x="3729" y="92"/>
                    <a:pt x="324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0" name="Google Shape;4150;p55"/>
            <p:cNvSpPr/>
            <p:nvPr/>
          </p:nvSpPr>
          <p:spPr>
            <a:xfrm>
              <a:off x="2603824" y="1508067"/>
              <a:ext cx="362198" cy="1553476"/>
            </a:xfrm>
            <a:custGeom>
              <a:avLst/>
              <a:gdLst/>
              <a:ahLst/>
              <a:cxnLst/>
              <a:rect l="l" t="t" r="r" b="b"/>
              <a:pathLst>
                <a:path w="5515" h="23654" extrusionOk="0">
                  <a:moveTo>
                    <a:pt x="5319" y="0"/>
                  </a:moveTo>
                  <a:lnTo>
                    <a:pt x="5319" y="0"/>
                  </a:lnTo>
                  <a:cubicBezTo>
                    <a:pt x="4563" y="157"/>
                    <a:pt x="3846" y="417"/>
                    <a:pt x="3155" y="769"/>
                  </a:cubicBezTo>
                  <a:cubicBezTo>
                    <a:pt x="2568" y="1056"/>
                    <a:pt x="2021" y="1382"/>
                    <a:pt x="1487" y="1760"/>
                  </a:cubicBezTo>
                  <a:cubicBezTo>
                    <a:pt x="1148" y="1968"/>
                    <a:pt x="848" y="2229"/>
                    <a:pt x="587" y="2529"/>
                  </a:cubicBezTo>
                  <a:cubicBezTo>
                    <a:pt x="1" y="3324"/>
                    <a:pt x="14" y="6583"/>
                    <a:pt x="261" y="9281"/>
                  </a:cubicBezTo>
                  <a:cubicBezTo>
                    <a:pt x="300" y="9712"/>
                    <a:pt x="339" y="10116"/>
                    <a:pt x="392" y="10507"/>
                  </a:cubicBezTo>
                  <a:cubicBezTo>
                    <a:pt x="418" y="10741"/>
                    <a:pt x="444" y="10989"/>
                    <a:pt x="483" y="11224"/>
                  </a:cubicBezTo>
                  <a:cubicBezTo>
                    <a:pt x="626" y="12514"/>
                    <a:pt x="730" y="13792"/>
                    <a:pt x="809" y="15082"/>
                  </a:cubicBezTo>
                  <a:cubicBezTo>
                    <a:pt x="835" y="15747"/>
                    <a:pt x="861" y="16399"/>
                    <a:pt x="887" y="17063"/>
                  </a:cubicBezTo>
                  <a:cubicBezTo>
                    <a:pt x="939" y="19175"/>
                    <a:pt x="900" y="21287"/>
                    <a:pt x="757" y="23399"/>
                  </a:cubicBezTo>
                  <a:cubicBezTo>
                    <a:pt x="1367" y="23569"/>
                    <a:pt x="1995" y="23654"/>
                    <a:pt x="2623" y="23654"/>
                  </a:cubicBezTo>
                  <a:cubicBezTo>
                    <a:pt x="3579" y="23654"/>
                    <a:pt x="4534" y="23458"/>
                    <a:pt x="5423" y="23073"/>
                  </a:cubicBezTo>
                  <a:cubicBezTo>
                    <a:pt x="5515" y="21326"/>
                    <a:pt x="5475" y="19579"/>
                    <a:pt x="5319" y="17833"/>
                  </a:cubicBezTo>
                  <a:cubicBezTo>
                    <a:pt x="5254" y="17155"/>
                    <a:pt x="5189" y="16490"/>
                    <a:pt x="5123" y="15812"/>
                  </a:cubicBezTo>
                  <a:cubicBezTo>
                    <a:pt x="4954" y="14365"/>
                    <a:pt x="4771" y="12905"/>
                    <a:pt x="4628" y="11458"/>
                  </a:cubicBezTo>
                  <a:cubicBezTo>
                    <a:pt x="4615" y="11341"/>
                    <a:pt x="4602" y="11224"/>
                    <a:pt x="4602" y="11093"/>
                  </a:cubicBezTo>
                  <a:cubicBezTo>
                    <a:pt x="4563" y="10820"/>
                    <a:pt x="4550" y="10546"/>
                    <a:pt x="4524" y="10259"/>
                  </a:cubicBezTo>
                  <a:cubicBezTo>
                    <a:pt x="4498" y="9933"/>
                    <a:pt x="4472" y="9594"/>
                    <a:pt x="4446" y="9268"/>
                  </a:cubicBezTo>
                  <a:cubicBezTo>
                    <a:pt x="4380" y="8108"/>
                    <a:pt x="4341" y="6974"/>
                    <a:pt x="4380" y="5827"/>
                  </a:cubicBezTo>
                  <a:cubicBezTo>
                    <a:pt x="4420" y="3846"/>
                    <a:pt x="4732" y="1890"/>
                    <a:pt x="531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1" name="Google Shape;4151;p55"/>
            <p:cNvSpPr/>
            <p:nvPr/>
          </p:nvSpPr>
          <p:spPr>
            <a:xfrm>
              <a:off x="2620965" y="2115883"/>
              <a:ext cx="284241" cy="138509"/>
            </a:xfrm>
            <a:custGeom>
              <a:avLst/>
              <a:gdLst/>
              <a:ahLst/>
              <a:cxnLst/>
              <a:rect l="l" t="t" r="r" b="b"/>
              <a:pathLst>
                <a:path w="4328" h="2109" extrusionOk="0">
                  <a:moveTo>
                    <a:pt x="4185" y="0"/>
                  </a:moveTo>
                  <a:cubicBezTo>
                    <a:pt x="3989" y="26"/>
                    <a:pt x="3807" y="39"/>
                    <a:pt x="3624" y="65"/>
                  </a:cubicBezTo>
                  <a:cubicBezTo>
                    <a:pt x="3085" y="112"/>
                    <a:pt x="2546" y="135"/>
                    <a:pt x="2009" y="135"/>
                  </a:cubicBezTo>
                  <a:cubicBezTo>
                    <a:pt x="1337" y="135"/>
                    <a:pt x="666" y="99"/>
                    <a:pt x="0" y="26"/>
                  </a:cubicBezTo>
                  <a:lnTo>
                    <a:pt x="0" y="26"/>
                  </a:lnTo>
                  <a:cubicBezTo>
                    <a:pt x="39" y="443"/>
                    <a:pt x="78" y="861"/>
                    <a:pt x="131" y="1239"/>
                  </a:cubicBezTo>
                  <a:cubicBezTo>
                    <a:pt x="157" y="1486"/>
                    <a:pt x="183" y="1734"/>
                    <a:pt x="209" y="1969"/>
                  </a:cubicBezTo>
                  <a:cubicBezTo>
                    <a:pt x="784" y="2062"/>
                    <a:pt x="1365" y="2109"/>
                    <a:pt x="1945" y="2109"/>
                  </a:cubicBezTo>
                  <a:cubicBezTo>
                    <a:pt x="2744" y="2109"/>
                    <a:pt x="3542" y="2020"/>
                    <a:pt x="4328" y="1838"/>
                  </a:cubicBezTo>
                  <a:lnTo>
                    <a:pt x="4250" y="1004"/>
                  </a:lnTo>
                  <a:cubicBezTo>
                    <a:pt x="4224" y="678"/>
                    <a:pt x="4198" y="339"/>
                    <a:pt x="4185" y="0"/>
                  </a:cubicBezTo>
                  <a:close/>
                </a:path>
              </a:pathLst>
            </a:custGeom>
            <a:solidFill>
              <a:srgbClr val="FDD2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2" name="Google Shape;4152;p55"/>
            <p:cNvSpPr/>
            <p:nvPr/>
          </p:nvSpPr>
          <p:spPr>
            <a:xfrm>
              <a:off x="2656035" y="2498567"/>
              <a:ext cx="296260" cy="182708"/>
            </a:xfrm>
            <a:custGeom>
              <a:avLst/>
              <a:gdLst/>
              <a:ahLst/>
              <a:cxnLst/>
              <a:rect l="l" t="t" r="r" b="b"/>
              <a:pathLst>
                <a:path w="4511" h="2782" extrusionOk="0">
                  <a:moveTo>
                    <a:pt x="1" y="0"/>
                  </a:moveTo>
                  <a:lnTo>
                    <a:pt x="1" y="0"/>
                  </a:lnTo>
                  <a:cubicBezTo>
                    <a:pt x="40" y="652"/>
                    <a:pt x="66" y="1317"/>
                    <a:pt x="92" y="1968"/>
                  </a:cubicBezTo>
                  <a:lnTo>
                    <a:pt x="1852" y="2425"/>
                  </a:lnTo>
                  <a:cubicBezTo>
                    <a:pt x="2464" y="2607"/>
                    <a:pt x="3103" y="2724"/>
                    <a:pt x="3742" y="2777"/>
                  </a:cubicBezTo>
                  <a:cubicBezTo>
                    <a:pt x="3812" y="2780"/>
                    <a:pt x="3882" y="2782"/>
                    <a:pt x="3951" y="2782"/>
                  </a:cubicBezTo>
                  <a:cubicBezTo>
                    <a:pt x="4141" y="2782"/>
                    <a:pt x="4330" y="2770"/>
                    <a:pt x="4511" y="2751"/>
                  </a:cubicBezTo>
                  <a:cubicBezTo>
                    <a:pt x="4459" y="2073"/>
                    <a:pt x="4394" y="1408"/>
                    <a:pt x="4315" y="730"/>
                  </a:cubicBezTo>
                  <a:cubicBezTo>
                    <a:pt x="2842" y="717"/>
                    <a:pt x="1395" y="469"/>
                    <a:pt x="1" y="0"/>
                  </a:cubicBezTo>
                  <a:close/>
                </a:path>
              </a:pathLst>
            </a:custGeom>
            <a:solidFill>
              <a:srgbClr val="FDD21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3" name="Google Shape;4153;p55"/>
            <p:cNvSpPr/>
            <p:nvPr/>
          </p:nvSpPr>
          <p:spPr>
            <a:xfrm>
              <a:off x="2700562" y="1558571"/>
              <a:ext cx="199521" cy="623256"/>
            </a:xfrm>
            <a:custGeom>
              <a:avLst/>
              <a:gdLst/>
              <a:ahLst/>
              <a:cxnLst/>
              <a:rect l="l" t="t" r="r" b="b"/>
              <a:pathLst>
                <a:path w="3038" h="9490" extrusionOk="0">
                  <a:moveTo>
                    <a:pt x="1669" y="0"/>
                  </a:moveTo>
                  <a:cubicBezTo>
                    <a:pt x="1095" y="287"/>
                    <a:pt x="535" y="613"/>
                    <a:pt x="1" y="978"/>
                  </a:cubicBezTo>
                  <a:cubicBezTo>
                    <a:pt x="170" y="3663"/>
                    <a:pt x="991" y="6257"/>
                    <a:pt x="2412" y="8551"/>
                  </a:cubicBezTo>
                  <a:cubicBezTo>
                    <a:pt x="2608" y="8864"/>
                    <a:pt x="2816" y="9177"/>
                    <a:pt x="3038" y="9490"/>
                  </a:cubicBezTo>
                  <a:cubicBezTo>
                    <a:pt x="3012" y="9164"/>
                    <a:pt x="2986" y="8825"/>
                    <a:pt x="2973" y="8486"/>
                  </a:cubicBezTo>
                  <a:cubicBezTo>
                    <a:pt x="2894" y="7339"/>
                    <a:pt x="2868" y="6192"/>
                    <a:pt x="2894" y="5058"/>
                  </a:cubicBezTo>
                  <a:cubicBezTo>
                    <a:pt x="2177" y="3468"/>
                    <a:pt x="1760" y="1747"/>
                    <a:pt x="166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4" name="Google Shape;4154;p55"/>
            <p:cNvSpPr/>
            <p:nvPr/>
          </p:nvSpPr>
          <p:spPr>
            <a:xfrm>
              <a:off x="1677553" y="1972056"/>
              <a:ext cx="1576134" cy="1352577"/>
            </a:xfrm>
            <a:custGeom>
              <a:avLst/>
              <a:gdLst/>
              <a:ahLst/>
              <a:cxnLst/>
              <a:rect l="l" t="t" r="r" b="b"/>
              <a:pathLst>
                <a:path w="23999" h="20595" extrusionOk="0">
                  <a:moveTo>
                    <a:pt x="19240" y="0"/>
                  </a:moveTo>
                  <a:cubicBezTo>
                    <a:pt x="19240" y="0"/>
                    <a:pt x="12901" y="2749"/>
                    <a:pt x="6912" y="2749"/>
                  </a:cubicBezTo>
                  <a:cubicBezTo>
                    <a:pt x="5196" y="2749"/>
                    <a:pt x="3509" y="2523"/>
                    <a:pt x="2008" y="1943"/>
                  </a:cubicBezTo>
                  <a:cubicBezTo>
                    <a:pt x="1291" y="1656"/>
                    <a:pt x="613" y="1291"/>
                    <a:pt x="0" y="848"/>
                  </a:cubicBezTo>
                  <a:lnTo>
                    <a:pt x="0" y="848"/>
                  </a:lnTo>
                  <a:lnTo>
                    <a:pt x="5931" y="18328"/>
                  </a:lnTo>
                  <a:cubicBezTo>
                    <a:pt x="8432" y="19768"/>
                    <a:pt x="11152" y="20594"/>
                    <a:pt x="13889" y="20594"/>
                  </a:cubicBezTo>
                  <a:cubicBezTo>
                    <a:pt x="17372" y="20594"/>
                    <a:pt x="20881" y="19255"/>
                    <a:pt x="23998" y="16138"/>
                  </a:cubicBezTo>
                  <a:cubicBezTo>
                    <a:pt x="23998" y="16138"/>
                    <a:pt x="23803" y="15591"/>
                    <a:pt x="23490" y="14691"/>
                  </a:cubicBezTo>
                  <a:cubicBezTo>
                    <a:pt x="22369" y="11458"/>
                    <a:pt x="19775" y="3663"/>
                    <a:pt x="1924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5" name="Google Shape;4155;p55"/>
            <p:cNvSpPr/>
            <p:nvPr/>
          </p:nvSpPr>
          <p:spPr>
            <a:xfrm>
              <a:off x="1677553" y="2027683"/>
              <a:ext cx="1576134" cy="1296950"/>
            </a:xfrm>
            <a:custGeom>
              <a:avLst/>
              <a:gdLst/>
              <a:ahLst/>
              <a:cxnLst/>
              <a:rect l="l" t="t" r="r" b="b"/>
              <a:pathLst>
                <a:path w="23999" h="19748" extrusionOk="0">
                  <a:moveTo>
                    <a:pt x="0" y="1"/>
                  </a:moveTo>
                  <a:lnTo>
                    <a:pt x="5931" y="17481"/>
                  </a:lnTo>
                  <a:cubicBezTo>
                    <a:pt x="8432" y="18921"/>
                    <a:pt x="11152" y="19747"/>
                    <a:pt x="13889" y="19747"/>
                  </a:cubicBezTo>
                  <a:cubicBezTo>
                    <a:pt x="17372" y="19747"/>
                    <a:pt x="20881" y="18408"/>
                    <a:pt x="23998" y="15291"/>
                  </a:cubicBezTo>
                  <a:cubicBezTo>
                    <a:pt x="23998" y="15291"/>
                    <a:pt x="23803" y="14744"/>
                    <a:pt x="23490" y="13844"/>
                  </a:cubicBezTo>
                  <a:cubicBezTo>
                    <a:pt x="22213" y="14496"/>
                    <a:pt x="20870" y="15004"/>
                    <a:pt x="19475" y="15356"/>
                  </a:cubicBezTo>
                  <a:cubicBezTo>
                    <a:pt x="18252" y="15664"/>
                    <a:pt x="16979" y="15841"/>
                    <a:pt x="15714" y="15841"/>
                  </a:cubicBezTo>
                  <a:cubicBezTo>
                    <a:pt x="14295" y="15841"/>
                    <a:pt x="12885" y="15618"/>
                    <a:pt x="11563" y="15109"/>
                  </a:cubicBezTo>
                  <a:cubicBezTo>
                    <a:pt x="8591" y="13962"/>
                    <a:pt x="6322" y="11459"/>
                    <a:pt x="4797" y="8669"/>
                  </a:cubicBezTo>
                  <a:cubicBezTo>
                    <a:pt x="3520" y="6297"/>
                    <a:pt x="2725" y="3703"/>
                    <a:pt x="2008" y="1096"/>
                  </a:cubicBezTo>
                  <a:cubicBezTo>
                    <a:pt x="1291" y="809"/>
                    <a:pt x="613" y="444"/>
                    <a:pt x="0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6" name="Google Shape;4156;p55"/>
            <p:cNvSpPr/>
            <p:nvPr/>
          </p:nvSpPr>
          <p:spPr>
            <a:xfrm>
              <a:off x="1768249" y="2453909"/>
              <a:ext cx="215808" cy="126030"/>
            </a:xfrm>
            <a:custGeom>
              <a:avLst/>
              <a:gdLst/>
              <a:ahLst/>
              <a:cxnLst/>
              <a:rect l="l" t="t" r="r" b="b"/>
              <a:pathLst>
                <a:path w="3286" h="1919" extrusionOk="0">
                  <a:moveTo>
                    <a:pt x="499" y="1"/>
                  </a:moveTo>
                  <a:cubicBezTo>
                    <a:pt x="343" y="1"/>
                    <a:pt x="202" y="77"/>
                    <a:pt x="105" y="198"/>
                  </a:cubicBezTo>
                  <a:cubicBezTo>
                    <a:pt x="14" y="354"/>
                    <a:pt x="1" y="550"/>
                    <a:pt x="66" y="719"/>
                  </a:cubicBezTo>
                  <a:cubicBezTo>
                    <a:pt x="131" y="889"/>
                    <a:pt x="223" y="1045"/>
                    <a:pt x="340" y="1175"/>
                  </a:cubicBezTo>
                  <a:cubicBezTo>
                    <a:pt x="1044" y="1462"/>
                    <a:pt x="1774" y="1697"/>
                    <a:pt x="2517" y="1879"/>
                  </a:cubicBezTo>
                  <a:cubicBezTo>
                    <a:pt x="2601" y="1905"/>
                    <a:pt x="2691" y="1919"/>
                    <a:pt x="2782" y="1919"/>
                  </a:cubicBezTo>
                  <a:cubicBezTo>
                    <a:pt x="2832" y="1919"/>
                    <a:pt x="2883" y="1915"/>
                    <a:pt x="2934" y="1905"/>
                  </a:cubicBezTo>
                  <a:cubicBezTo>
                    <a:pt x="3077" y="1879"/>
                    <a:pt x="3195" y="1775"/>
                    <a:pt x="3234" y="1632"/>
                  </a:cubicBezTo>
                  <a:cubicBezTo>
                    <a:pt x="3286" y="1436"/>
                    <a:pt x="3142" y="1254"/>
                    <a:pt x="2986" y="1123"/>
                  </a:cubicBezTo>
                  <a:cubicBezTo>
                    <a:pt x="2412" y="615"/>
                    <a:pt x="1696" y="354"/>
                    <a:pt x="992" y="107"/>
                  </a:cubicBezTo>
                  <a:cubicBezTo>
                    <a:pt x="848" y="41"/>
                    <a:pt x="692" y="15"/>
                    <a:pt x="535" y="2"/>
                  </a:cubicBezTo>
                  <a:cubicBezTo>
                    <a:pt x="523" y="1"/>
                    <a:pt x="511" y="1"/>
                    <a:pt x="499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7" name="Google Shape;4157;p55"/>
            <p:cNvSpPr/>
            <p:nvPr/>
          </p:nvSpPr>
          <p:spPr>
            <a:xfrm>
              <a:off x="1792220" y="2543883"/>
              <a:ext cx="215808" cy="126424"/>
            </a:xfrm>
            <a:custGeom>
              <a:avLst/>
              <a:gdLst/>
              <a:ahLst/>
              <a:cxnLst/>
              <a:rect l="l" t="t" r="r" b="b"/>
              <a:pathLst>
                <a:path w="3286" h="1925" extrusionOk="0">
                  <a:moveTo>
                    <a:pt x="535" y="1"/>
                  </a:moveTo>
                  <a:cubicBezTo>
                    <a:pt x="366" y="1"/>
                    <a:pt x="209" y="66"/>
                    <a:pt x="118" y="196"/>
                  </a:cubicBezTo>
                  <a:cubicBezTo>
                    <a:pt x="14" y="366"/>
                    <a:pt x="1" y="548"/>
                    <a:pt x="66" y="731"/>
                  </a:cubicBezTo>
                  <a:cubicBezTo>
                    <a:pt x="131" y="887"/>
                    <a:pt x="236" y="1044"/>
                    <a:pt x="353" y="1187"/>
                  </a:cubicBezTo>
                  <a:cubicBezTo>
                    <a:pt x="1057" y="1474"/>
                    <a:pt x="1774" y="1696"/>
                    <a:pt x="2517" y="1878"/>
                  </a:cubicBezTo>
                  <a:cubicBezTo>
                    <a:pt x="2604" y="1913"/>
                    <a:pt x="2696" y="1924"/>
                    <a:pt x="2791" y="1924"/>
                  </a:cubicBezTo>
                  <a:cubicBezTo>
                    <a:pt x="2838" y="1924"/>
                    <a:pt x="2886" y="1922"/>
                    <a:pt x="2934" y="1917"/>
                  </a:cubicBezTo>
                  <a:cubicBezTo>
                    <a:pt x="3077" y="1891"/>
                    <a:pt x="3208" y="1787"/>
                    <a:pt x="3247" y="1643"/>
                  </a:cubicBezTo>
                  <a:cubicBezTo>
                    <a:pt x="3286" y="1448"/>
                    <a:pt x="3142" y="1252"/>
                    <a:pt x="2999" y="1122"/>
                  </a:cubicBezTo>
                  <a:cubicBezTo>
                    <a:pt x="2426" y="627"/>
                    <a:pt x="1709" y="353"/>
                    <a:pt x="1005" y="118"/>
                  </a:cubicBezTo>
                  <a:cubicBezTo>
                    <a:pt x="848" y="53"/>
                    <a:pt x="692" y="14"/>
                    <a:pt x="535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8" name="Google Shape;4158;p55"/>
            <p:cNvSpPr/>
            <p:nvPr/>
          </p:nvSpPr>
          <p:spPr>
            <a:xfrm>
              <a:off x="1811922" y="2627815"/>
              <a:ext cx="215808" cy="126227"/>
            </a:xfrm>
            <a:custGeom>
              <a:avLst/>
              <a:gdLst/>
              <a:ahLst/>
              <a:cxnLst/>
              <a:rect l="l" t="t" r="r" b="b"/>
              <a:pathLst>
                <a:path w="3286" h="1922" extrusionOk="0">
                  <a:moveTo>
                    <a:pt x="535" y="0"/>
                  </a:moveTo>
                  <a:cubicBezTo>
                    <a:pt x="366" y="0"/>
                    <a:pt x="209" y="66"/>
                    <a:pt x="105" y="196"/>
                  </a:cubicBezTo>
                  <a:cubicBezTo>
                    <a:pt x="14" y="352"/>
                    <a:pt x="1" y="548"/>
                    <a:pt x="66" y="717"/>
                  </a:cubicBezTo>
                  <a:cubicBezTo>
                    <a:pt x="131" y="887"/>
                    <a:pt x="222" y="1043"/>
                    <a:pt x="340" y="1187"/>
                  </a:cubicBezTo>
                  <a:cubicBezTo>
                    <a:pt x="1044" y="1460"/>
                    <a:pt x="1774" y="1695"/>
                    <a:pt x="2517" y="1878"/>
                  </a:cubicBezTo>
                  <a:cubicBezTo>
                    <a:pt x="2614" y="1907"/>
                    <a:pt x="2719" y="1922"/>
                    <a:pt x="2826" y="1922"/>
                  </a:cubicBezTo>
                  <a:cubicBezTo>
                    <a:pt x="2862" y="1922"/>
                    <a:pt x="2898" y="1920"/>
                    <a:pt x="2934" y="1917"/>
                  </a:cubicBezTo>
                  <a:cubicBezTo>
                    <a:pt x="3077" y="1891"/>
                    <a:pt x="3194" y="1773"/>
                    <a:pt x="3234" y="1630"/>
                  </a:cubicBezTo>
                  <a:cubicBezTo>
                    <a:pt x="3286" y="1434"/>
                    <a:pt x="3142" y="1252"/>
                    <a:pt x="2986" y="1121"/>
                  </a:cubicBezTo>
                  <a:cubicBezTo>
                    <a:pt x="2412" y="613"/>
                    <a:pt x="1695" y="352"/>
                    <a:pt x="991" y="105"/>
                  </a:cubicBezTo>
                  <a:cubicBezTo>
                    <a:pt x="848" y="53"/>
                    <a:pt x="692" y="13"/>
                    <a:pt x="535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9" name="Google Shape;4159;p55"/>
            <p:cNvSpPr/>
            <p:nvPr/>
          </p:nvSpPr>
          <p:spPr>
            <a:xfrm>
              <a:off x="1821379" y="2716738"/>
              <a:ext cx="215808" cy="126030"/>
            </a:xfrm>
            <a:custGeom>
              <a:avLst/>
              <a:gdLst/>
              <a:ahLst/>
              <a:cxnLst/>
              <a:rect l="l" t="t" r="r" b="b"/>
              <a:pathLst>
                <a:path w="3286" h="1919" extrusionOk="0">
                  <a:moveTo>
                    <a:pt x="498" y="1"/>
                  </a:moveTo>
                  <a:cubicBezTo>
                    <a:pt x="343" y="1"/>
                    <a:pt x="202" y="76"/>
                    <a:pt x="117" y="185"/>
                  </a:cubicBezTo>
                  <a:cubicBezTo>
                    <a:pt x="13" y="354"/>
                    <a:pt x="0" y="550"/>
                    <a:pt x="65" y="719"/>
                  </a:cubicBezTo>
                  <a:cubicBezTo>
                    <a:pt x="130" y="889"/>
                    <a:pt x="222" y="1032"/>
                    <a:pt x="339" y="1175"/>
                  </a:cubicBezTo>
                  <a:cubicBezTo>
                    <a:pt x="1056" y="1462"/>
                    <a:pt x="1773" y="1684"/>
                    <a:pt x="2516" y="1866"/>
                  </a:cubicBezTo>
                  <a:cubicBezTo>
                    <a:pt x="2603" y="1901"/>
                    <a:pt x="2696" y="1918"/>
                    <a:pt x="2790" y="1918"/>
                  </a:cubicBezTo>
                  <a:cubicBezTo>
                    <a:pt x="2837" y="1918"/>
                    <a:pt x="2885" y="1914"/>
                    <a:pt x="2933" y="1905"/>
                  </a:cubicBezTo>
                  <a:cubicBezTo>
                    <a:pt x="3076" y="1879"/>
                    <a:pt x="3194" y="1775"/>
                    <a:pt x="3246" y="1632"/>
                  </a:cubicBezTo>
                  <a:cubicBezTo>
                    <a:pt x="3285" y="1436"/>
                    <a:pt x="3142" y="1240"/>
                    <a:pt x="2985" y="1110"/>
                  </a:cubicBezTo>
                  <a:cubicBezTo>
                    <a:pt x="2425" y="615"/>
                    <a:pt x="1695" y="354"/>
                    <a:pt x="991" y="106"/>
                  </a:cubicBezTo>
                  <a:cubicBezTo>
                    <a:pt x="847" y="41"/>
                    <a:pt x="691" y="2"/>
                    <a:pt x="535" y="2"/>
                  </a:cubicBezTo>
                  <a:cubicBezTo>
                    <a:pt x="522" y="1"/>
                    <a:pt x="510" y="1"/>
                    <a:pt x="498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0" name="Google Shape;4160;p55"/>
            <p:cNvSpPr/>
            <p:nvPr/>
          </p:nvSpPr>
          <p:spPr>
            <a:xfrm>
              <a:off x="3239880" y="2156076"/>
              <a:ext cx="653269" cy="585952"/>
            </a:xfrm>
            <a:custGeom>
              <a:avLst/>
              <a:gdLst/>
              <a:ahLst/>
              <a:cxnLst/>
              <a:rect l="l" t="t" r="r" b="b"/>
              <a:pathLst>
                <a:path w="9947" h="8922" extrusionOk="0">
                  <a:moveTo>
                    <a:pt x="9425" y="1"/>
                  </a:moveTo>
                  <a:cubicBezTo>
                    <a:pt x="8083" y="574"/>
                    <a:pt x="6675" y="966"/>
                    <a:pt x="5228" y="1174"/>
                  </a:cubicBezTo>
                  <a:cubicBezTo>
                    <a:pt x="5332" y="2256"/>
                    <a:pt x="5580" y="3442"/>
                    <a:pt x="5554" y="4055"/>
                  </a:cubicBezTo>
                  <a:cubicBezTo>
                    <a:pt x="5554" y="4172"/>
                    <a:pt x="5528" y="4277"/>
                    <a:pt x="5489" y="4381"/>
                  </a:cubicBezTo>
                  <a:cubicBezTo>
                    <a:pt x="5306" y="4720"/>
                    <a:pt x="2256" y="5802"/>
                    <a:pt x="14" y="6336"/>
                  </a:cubicBezTo>
                  <a:cubicBezTo>
                    <a:pt x="1" y="7327"/>
                    <a:pt x="131" y="8044"/>
                    <a:pt x="209" y="8878"/>
                  </a:cubicBezTo>
                  <a:cubicBezTo>
                    <a:pt x="745" y="8907"/>
                    <a:pt x="1323" y="8922"/>
                    <a:pt x="1919" y="8922"/>
                  </a:cubicBezTo>
                  <a:cubicBezTo>
                    <a:pt x="5036" y="8922"/>
                    <a:pt x="8655" y="8525"/>
                    <a:pt x="9399" y="7770"/>
                  </a:cubicBezTo>
                  <a:cubicBezTo>
                    <a:pt x="9947" y="7236"/>
                    <a:pt x="9817" y="4355"/>
                    <a:pt x="9673" y="2856"/>
                  </a:cubicBezTo>
                  <a:cubicBezTo>
                    <a:pt x="9595" y="1904"/>
                    <a:pt x="9504" y="953"/>
                    <a:pt x="9425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1" name="Google Shape;4161;p55"/>
            <p:cNvSpPr/>
            <p:nvPr/>
          </p:nvSpPr>
          <p:spPr>
            <a:xfrm>
              <a:off x="3583226" y="2156076"/>
              <a:ext cx="292845" cy="266312"/>
            </a:xfrm>
            <a:custGeom>
              <a:avLst/>
              <a:gdLst/>
              <a:ahLst/>
              <a:cxnLst/>
              <a:rect l="l" t="t" r="r" b="b"/>
              <a:pathLst>
                <a:path w="4459" h="4055" extrusionOk="0">
                  <a:moveTo>
                    <a:pt x="4197" y="1"/>
                  </a:moveTo>
                  <a:cubicBezTo>
                    <a:pt x="2855" y="561"/>
                    <a:pt x="1447" y="966"/>
                    <a:pt x="0" y="1174"/>
                  </a:cubicBezTo>
                  <a:cubicBezTo>
                    <a:pt x="104" y="2256"/>
                    <a:pt x="352" y="3442"/>
                    <a:pt x="326" y="4055"/>
                  </a:cubicBezTo>
                  <a:cubicBezTo>
                    <a:pt x="1773" y="3977"/>
                    <a:pt x="3194" y="3560"/>
                    <a:pt x="4458" y="2843"/>
                  </a:cubicBezTo>
                  <a:cubicBezTo>
                    <a:pt x="4367" y="1904"/>
                    <a:pt x="4289" y="953"/>
                    <a:pt x="4197" y="1"/>
                  </a:cubicBezTo>
                  <a:close/>
                </a:path>
              </a:pathLst>
            </a:custGeom>
            <a:solidFill>
              <a:srgbClr val="DE8C87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2" name="Google Shape;4162;p55"/>
            <p:cNvSpPr/>
            <p:nvPr/>
          </p:nvSpPr>
          <p:spPr>
            <a:xfrm>
              <a:off x="2893185" y="2461462"/>
              <a:ext cx="388730" cy="373822"/>
            </a:xfrm>
            <a:custGeom>
              <a:avLst/>
              <a:gdLst/>
              <a:ahLst/>
              <a:cxnLst/>
              <a:rect l="l" t="t" r="r" b="b"/>
              <a:pathLst>
                <a:path w="5919" h="5692" extrusionOk="0">
                  <a:moveTo>
                    <a:pt x="2615" y="1"/>
                  </a:moveTo>
                  <a:cubicBezTo>
                    <a:pt x="2155" y="1"/>
                    <a:pt x="1375" y="344"/>
                    <a:pt x="939" y="735"/>
                  </a:cubicBezTo>
                  <a:cubicBezTo>
                    <a:pt x="431" y="1191"/>
                    <a:pt x="92" y="1830"/>
                    <a:pt x="14" y="2507"/>
                  </a:cubicBezTo>
                  <a:cubicBezTo>
                    <a:pt x="0" y="2573"/>
                    <a:pt x="14" y="2651"/>
                    <a:pt x="40" y="2703"/>
                  </a:cubicBezTo>
                  <a:cubicBezTo>
                    <a:pt x="87" y="2781"/>
                    <a:pt x="172" y="2822"/>
                    <a:pt x="260" y="2822"/>
                  </a:cubicBezTo>
                  <a:cubicBezTo>
                    <a:pt x="319" y="2822"/>
                    <a:pt x="379" y="2804"/>
                    <a:pt x="431" y="2768"/>
                  </a:cubicBezTo>
                  <a:cubicBezTo>
                    <a:pt x="548" y="2664"/>
                    <a:pt x="639" y="2546"/>
                    <a:pt x="691" y="2403"/>
                  </a:cubicBezTo>
                  <a:cubicBezTo>
                    <a:pt x="1069" y="1738"/>
                    <a:pt x="1734" y="1295"/>
                    <a:pt x="2490" y="1204"/>
                  </a:cubicBezTo>
                  <a:lnTo>
                    <a:pt x="2490" y="1204"/>
                  </a:lnTo>
                  <a:cubicBezTo>
                    <a:pt x="1578" y="1634"/>
                    <a:pt x="887" y="2403"/>
                    <a:pt x="548" y="3355"/>
                  </a:cubicBezTo>
                  <a:cubicBezTo>
                    <a:pt x="483" y="3537"/>
                    <a:pt x="457" y="3772"/>
                    <a:pt x="613" y="3889"/>
                  </a:cubicBezTo>
                  <a:cubicBezTo>
                    <a:pt x="654" y="3916"/>
                    <a:pt x="701" y="3928"/>
                    <a:pt x="750" y="3928"/>
                  </a:cubicBezTo>
                  <a:cubicBezTo>
                    <a:pt x="888" y="3928"/>
                    <a:pt x="1049" y="3839"/>
                    <a:pt x="1174" y="3772"/>
                  </a:cubicBezTo>
                  <a:cubicBezTo>
                    <a:pt x="1565" y="3068"/>
                    <a:pt x="2190" y="2520"/>
                    <a:pt x="2933" y="2247"/>
                  </a:cubicBezTo>
                  <a:lnTo>
                    <a:pt x="2933" y="2247"/>
                  </a:lnTo>
                  <a:cubicBezTo>
                    <a:pt x="2164" y="2716"/>
                    <a:pt x="1526" y="3381"/>
                    <a:pt x="1109" y="4189"/>
                  </a:cubicBezTo>
                  <a:cubicBezTo>
                    <a:pt x="1043" y="4293"/>
                    <a:pt x="1004" y="4424"/>
                    <a:pt x="1004" y="4554"/>
                  </a:cubicBezTo>
                  <a:cubicBezTo>
                    <a:pt x="1016" y="4688"/>
                    <a:pt x="1132" y="4777"/>
                    <a:pt x="1253" y="4777"/>
                  </a:cubicBezTo>
                  <a:cubicBezTo>
                    <a:pt x="1261" y="4777"/>
                    <a:pt x="1270" y="4776"/>
                    <a:pt x="1278" y="4776"/>
                  </a:cubicBezTo>
                  <a:cubicBezTo>
                    <a:pt x="1330" y="4749"/>
                    <a:pt x="1369" y="4736"/>
                    <a:pt x="1408" y="4697"/>
                  </a:cubicBezTo>
                  <a:cubicBezTo>
                    <a:pt x="2008" y="4215"/>
                    <a:pt x="2621" y="3707"/>
                    <a:pt x="3311" y="3224"/>
                  </a:cubicBezTo>
                  <a:lnTo>
                    <a:pt x="3311" y="3224"/>
                  </a:lnTo>
                  <a:cubicBezTo>
                    <a:pt x="2751" y="3837"/>
                    <a:pt x="2164" y="4463"/>
                    <a:pt x="1917" y="5258"/>
                  </a:cubicBezTo>
                  <a:cubicBezTo>
                    <a:pt x="1865" y="5401"/>
                    <a:pt x="1852" y="5597"/>
                    <a:pt x="1995" y="5675"/>
                  </a:cubicBezTo>
                  <a:cubicBezTo>
                    <a:pt x="2019" y="5687"/>
                    <a:pt x="2043" y="5692"/>
                    <a:pt x="2068" y="5692"/>
                  </a:cubicBezTo>
                  <a:cubicBezTo>
                    <a:pt x="2152" y="5692"/>
                    <a:pt x="2240" y="5634"/>
                    <a:pt x="2321" y="5584"/>
                  </a:cubicBezTo>
                  <a:cubicBezTo>
                    <a:pt x="2868" y="5180"/>
                    <a:pt x="3351" y="4710"/>
                    <a:pt x="3781" y="4189"/>
                  </a:cubicBezTo>
                  <a:cubicBezTo>
                    <a:pt x="4083" y="4357"/>
                    <a:pt x="4416" y="4440"/>
                    <a:pt x="4747" y="4440"/>
                  </a:cubicBezTo>
                  <a:cubicBezTo>
                    <a:pt x="5160" y="4440"/>
                    <a:pt x="5572" y="4312"/>
                    <a:pt x="5919" y="4059"/>
                  </a:cubicBezTo>
                  <a:cubicBezTo>
                    <a:pt x="5919" y="3342"/>
                    <a:pt x="5840" y="2638"/>
                    <a:pt x="5684" y="1947"/>
                  </a:cubicBezTo>
                  <a:cubicBezTo>
                    <a:pt x="4902" y="1087"/>
                    <a:pt x="3416" y="265"/>
                    <a:pt x="2816" y="31"/>
                  </a:cubicBezTo>
                  <a:cubicBezTo>
                    <a:pt x="2760" y="10"/>
                    <a:pt x="2692" y="1"/>
                    <a:pt x="2615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3" name="Google Shape;4163;p55"/>
            <p:cNvSpPr/>
            <p:nvPr/>
          </p:nvSpPr>
          <p:spPr>
            <a:xfrm>
              <a:off x="3507831" y="1507213"/>
              <a:ext cx="394772" cy="833022"/>
            </a:xfrm>
            <a:custGeom>
              <a:avLst/>
              <a:gdLst/>
              <a:ahLst/>
              <a:cxnLst/>
              <a:rect l="l" t="t" r="r" b="b"/>
              <a:pathLst>
                <a:path w="6011" h="12684" extrusionOk="0">
                  <a:moveTo>
                    <a:pt x="2230" y="0"/>
                  </a:moveTo>
                  <a:cubicBezTo>
                    <a:pt x="1" y="574"/>
                    <a:pt x="522" y="10898"/>
                    <a:pt x="627" y="12684"/>
                  </a:cubicBezTo>
                  <a:cubicBezTo>
                    <a:pt x="2439" y="12684"/>
                    <a:pt x="4237" y="12514"/>
                    <a:pt x="6010" y="12149"/>
                  </a:cubicBezTo>
                  <a:cubicBezTo>
                    <a:pt x="5958" y="9777"/>
                    <a:pt x="5724" y="7417"/>
                    <a:pt x="5319" y="5097"/>
                  </a:cubicBezTo>
                  <a:cubicBezTo>
                    <a:pt x="4902" y="2581"/>
                    <a:pt x="3781" y="587"/>
                    <a:pt x="2230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4" name="Google Shape;4164;p55"/>
            <p:cNvSpPr/>
            <p:nvPr/>
          </p:nvSpPr>
          <p:spPr>
            <a:xfrm rot="-1622346" flipH="1">
              <a:off x="1669423" y="1172470"/>
              <a:ext cx="119066" cy="77100"/>
            </a:xfrm>
            <a:custGeom>
              <a:avLst/>
              <a:gdLst/>
              <a:ahLst/>
              <a:cxnLst/>
              <a:rect l="l" t="t" r="r" b="b"/>
              <a:pathLst>
                <a:path w="1813" h="1174" fill="none" extrusionOk="0">
                  <a:moveTo>
                    <a:pt x="1" y="1174"/>
                  </a:moveTo>
                  <a:cubicBezTo>
                    <a:pt x="744" y="1057"/>
                    <a:pt x="1395" y="626"/>
                    <a:pt x="1812" y="1"/>
                  </a:cubicBezTo>
                </a:path>
              </a:pathLst>
            </a:custGeom>
            <a:solidFill>
              <a:schemeClr val="lt1"/>
            </a:solidFill>
            <a:ln w="8150" cap="rnd" cmpd="sng">
              <a:solidFill>
                <a:schemeClr val="lt1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5" name="Google Shape;4165;p55"/>
            <p:cNvSpPr/>
            <p:nvPr/>
          </p:nvSpPr>
          <p:spPr>
            <a:xfrm>
              <a:off x="1561938" y="918469"/>
              <a:ext cx="104546" cy="49327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6" name="Google Shape;4166;p55"/>
            <p:cNvSpPr/>
            <p:nvPr/>
          </p:nvSpPr>
          <p:spPr>
            <a:xfrm>
              <a:off x="1720368" y="962006"/>
              <a:ext cx="53944" cy="143425"/>
            </a:xfrm>
            <a:custGeom>
              <a:avLst/>
              <a:gdLst/>
              <a:ahLst/>
              <a:cxnLst/>
              <a:rect l="l" t="t" r="r" b="b"/>
              <a:pathLst>
                <a:path w="888" h="2361" fill="none" extrusionOk="0">
                  <a:moveTo>
                    <a:pt x="469" y="0"/>
                  </a:moveTo>
                  <a:cubicBezTo>
                    <a:pt x="569" y="418"/>
                    <a:pt x="787" y="1774"/>
                    <a:pt x="837" y="1925"/>
                  </a:cubicBezTo>
                  <a:cubicBezTo>
                    <a:pt x="887" y="2143"/>
                    <a:pt x="720" y="2360"/>
                    <a:pt x="486" y="2360"/>
                  </a:cubicBezTo>
                  <a:cubicBezTo>
                    <a:pt x="302" y="2360"/>
                    <a:pt x="134" y="2293"/>
                    <a:pt x="0" y="2176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7" name="Google Shape;4167;p55"/>
            <p:cNvSpPr/>
            <p:nvPr/>
          </p:nvSpPr>
          <p:spPr>
            <a:xfrm flipH="1">
              <a:off x="1803766" y="925029"/>
              <a:ext cx="104546" cy="49327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8" name="Google Shape;4168;p55"/>
            <p:cNvSpPr/>
            <p:nvPr/>
          </p:nvSpPr>
          <p:spPr>
            <a:xfrm flipH="1">
              <a:off x="2901131" y="1038794"/>
              <a:ext cx="104546" cy="49327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9" name="Google Shape;4169;p55"/>
            <p:cNvSpPr/>
            <p:nvPr/>
          </p:nvSpPr>
          <p:spPr>
            <a:xfrm rot="-619911" flipH="1">
              <a:off x="2793303" y="1110213"/>
              <a:ext cx="53944" cy="143425"/>
            </a:xfrm>
            <a:custGeom>
              <a:avLst/>
              <a:gdLst/>
              <a:ahLst/>
              <a:cxnLst/>
              <a:rect l="l" t="t" r="r" b="b"/>
              <a:pathLst>
                <a:path w="888" h="2361" fill="none" extrusionOk="0">
                  <a:moveTo>
                    <a:pt x="469" y="0"/>
                  </a:moveTo>
                  <a:cubicBezTo>
                    <a:pt x="569" y="418"/>
                    <a:pt x="787" y="1774"/>
                    <a:pt x="837" y="1925"/>
                  </a:cubicBezTo>
                  <a:cubicBezTo>
                    <a:pt x="887" y="2143"/>
                    <a:pt x="720" y="2360"/>
                    <a:pt x="486" y="2360"/>
                  </a:cubicBezTo>
                  <a:cubicBezTo>
                    <a:pt x="302" y="2360"/>
                    <a:pt x="134" y="2293"/>
                    <a:pt x="0" y="2176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70" name="Google Shape;4170;p55"/>
            <p:cNvSpPr/>
            <p:nvPr/>
          </p:nvSpPr>
          <p:spPr>
            <a:xfrm>
              <a:off x="2659302" y="1055195"/>
              <a:ext cx="104546" cy="49327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09B42761-0BB0-DB5A-0C5E-E314632F4B2E}"/>
              </a:ext>
            </a:extLst>
          </p:cNvPr>
          <p:cNvSpPr txBox="1"/>
          <p:nvPr/>
        </p:nvSpPr>
        <p:spPr>
          <a:xfrm>
            <a:off x="0" y="458143"/>
            <a:ext cx="91440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E6484D0-5F3F-9826-CEBC-AC5E4724DF1A}"/>
              </a:ext>
            </a:extLst>
          </p:cNvPr>
          <p:cNvSpPr txBox="1"/>
          <p:nvPr/>
        </p:nvSpPr>
        <p:spPr>
          <a:xfrm>
            <a:off x="684953" y="1261301"/>
            <a:ext cx="3822203" cy="256993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300000"/>
              </a:lnSpc>
            </a:pPr>
            <a:r>
              <a:rPr lang="fa-IR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</a:t>
            </a:r>
            <a:r>
              <a:rPr lang="fa-IR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که شما به راحتی میتوانید بعد از خرید فایل آن را به راحتی تغییر داده و متن دلخواه خود را در این قسمت جایگزین کنید. 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00">
        <p:dissolve/>
      </p:transition>
    </mc:Choice>
    <mc:Fallback>
      <p:transition spd="slow">
        <p:dissolv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61" name="Google Shape;4261;p58"/>
          <p:cNvGrpSpPr/>
          <p:nvPr/>
        </p:nvGrpSpPr>
        <p:grpSpPr>
          <a:xfrm>
            <a:off x="289467" y="1724642"/>
            <a:ext cx="2272328" cy="4333443"/>
            <a:chOff x="340682" y="1023461"/>
            <a:chExt cx="2806383" cy="5352573"/>
          </a:xfrm>
        </p:grpSpPr>
        <p:grpSp>
          <p:nvGrpSpPr>
            <p:cNvPr id="4262" name="Google Shape;4262;p58"/>
            <p:cNvGrpSpPr/>
            <p:nvPr/>
          </p:nvGrpSpPr>
          <p:grpSpPr>
            <a:xfrm>
              <a:off x="340682" y="1023461"/>
              <a:ext cx="2806383" cy="5352573"/>
              <a:chOff x="354275" y="1646800"/>
              <a:chExt cx="1703316" cy="3248709"/>
            </a:xfrm>
          </p:grpSpPr>
          <p:sp>
            <p:nvSpPr>
              <p:cNvPr id="4263" name="Google Shape;4263;p58"/>
              <p:cNvSpPr/>
              <p:nvPr/>
            </p:nvSpPr>
            <p:spPr>
              <a:xfrm>
                <a:off x="1239543" y="4435293"/>
                <a:ext cx="133545" cy="290130"/>
              </a:xfrm>
              <a:custGeom>
                <a:avLst/>
                <a:gdLst/>
                <a:ahLst/>
                <a:cxnLst/>
                <a:rect l="l" t="t" r="r" b="b"/>
                <a:pathLst>
                  <a:path w="2730" h="5931" extrusionOk="0">
                    <a:moveTo>
                      <a:pt x="1" y="1"/>
                    </a:moveTo>
                    <a:lnTo>
                      <a:pt x="168" y="2629"/>
                    </a:lnTo>
                    <a:cubicBezTo>
                      <a:pt x="168" y="2629"/>
                      <a:pt x="369" y="4470"/>
                      <a:pt x="369" y="5591"/>
                    </a:cubicBezTo>
                    <a:cubicBezTo>
                      <a:pt x="369" y="5826"/>
                      <a:pt x="518" y="5930"/>
                      <a:pt x="729" y="5930"/>
                    </a:cubicBezTo>
                    <a:cubicBezTo>
                      <a:pt x="1196" y="5930"/>
                      <a:pt x="1966" y="5415"/>
                      <a:pt x="2093" y="4654"/>
                    </a:cubicBezTo>
                    <a:cubicBezTo>
                      <a:pt x="2261" y="3549"/>
                      <a:pt x="2729" y="352"/>
                      <a:pt x="2729" y="352"/>
                    </a:cubicBezTo>
                    <a:lnTo>
                      <a:pt x="1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64" name="Google Shape;4264;p58"/>
              <p:cNvSpPr/>
              <p:nvPr/>
            </p:nvSpPr>
            <p:spPr>
              <a:xfrm>
                <a:off x="961986" y="4421401"/>
                <a:ext cx="138437" cy="298446"/>
              </a:xfrm>
              <a:custGeom>
                <a:avLst/>
                <a:gdLst/>
                <a:ahLst/>
                <a:cxnLst/>
                <a:rect l="l" t="t" r="r" b="b"/>
                <a:pathLst>
                  <a:path w="2830" h="6101" extrusionOk="0">
                    <a:moveTo>
                      <a:pt x="2829" y="0"/>
                    </a:moveTo>
                    <a:lnTo>
                      <a:pt x="1" y="519"/>
                    </a:lnTo>
                    <a:cubicBezTo>
                      <a:pt x="1" y="519"/>
                      <a:pt x="369" y="3733"/>
                      <a:pt x="319" y="4854"/>
                    </a:cubicBezTo>
                    <a:cubicBezTo>
                      <a:pt x="270" y="5674"/>
                      <a:pt x="1258" y="6100"/>
                      <a:pt x="1774" y="6100"/>
                    </a:cubicBezTo>
                    <a:cubicBezTo>
                      <a:pt x="1964" y="6100"/>
                      <a:pt x="2090" y="6043"/>
                      <a:pt x="2076" y="5926"/>
                    </a:cubicBezTo>
                    <a:cubicBezTo>
                      <a:pt x="2026" y="5490"/>
                      <a:pt x="2829" y="0"/>
                      <a:pt x="2829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65" name="Google Shape;4265;p58"/>
              <p:cNvSpPr/>
              <p:nvPr/>
            </p:nvSpPr>
            <p:spPr>
              <a:xfrm>
                <a:off x="866988" y="3202132"/>
                <a:ext cx="624823" cy="1310060"/>
              </a:xfrm>
              <a:custGeom>
                <a:avLst/>
                <a:gdLst/>
                <a:ahLst/>
                <a:cxnLst/>
                <a:rect l="l" t="t" r="r" b="b"/>
                <a:pathLst>
                  <a:path w="12773" h="26781" extrusionOk="0">
                    <a:moveTo>
                      <a:pt x="1550" y="1"/>
                    </a:moveTo>
                    <a:cubicBezTo>
                      <a:pt x="1528" y="1"/>
                      <a:pt x="1508" y="1"/>
                      <a:pt x="1491" y="2"/>
                    </a:cubicBezTo>
                    <a:cubicBezTo>
                      <a:pt x="804" y="35"/>
                      <a:pt x="1" y="4722"/>
                      <a:pt x="68" y="6128"/>
                    </a:cubicBezTo>
                    <a:cubicBezTo>
                      <a:pt x="68" y="6128"/>
                      <a:pt x="453" y="13108"/>
                      <a:pt x="453" y="14832"/>
                    </a:cubicBezTo>
                    <a:cubicBezTo>
                      <a:pt x="453" y="16573"/>
                      <a:pt x="252" y="26214"/>
                      <a:pt x="252" y="26214"/>
                    </a:cubicBezTo>
                    <a:cubicBezTo>
                      <a:pt x="252" y="26214"/>
                      <a:pt x="4112" y="26781"/>
                      <a:pt x="7982" y="26781"/>
                    </a:cubicBezTo>
                    <a:cubicBezTo>
                      <a:pt x="9433" y="26781"/>
                      <a:pt x="10886" y="26701"/>
                      <a:pt x="12136" y="26482"/>
                    </a:cubicBezTo>
                    <a:cubicBezTo>
                      <a:pt x="12136" y="26482"/>
                      <a:pt x="12772" y="15635"/>
                      <a:pt x="12772" y="13108"/>
                    </a:cubicBezTo>
                    <a:cubicBezTo>
                      <a:pt x="12772" y="10580"/>
                      <a:pt x="12103" y="905"/>
                      <a:pt x="12103" y="905"/>
                    </a:cubicBezTo>
                    <a:cubicBezTo>
                      <a:pt x="12103" y="905"/>
                      <a:pt x="2813" y="1"/>
                      <a:pt x="1550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66" name="Google Shape;4266;p58"/>
              <p:cNvSpPr/>
              <p:nvPr/>
            </p:nvSpPr>
            <p:spPr>
              <a:xfrm>
                <a:off x="1216650" y="3688568"/>
                <a:ext cx="110554" cy="632992"/>
              </a:xfrm>
              <a:custGeom>
                <a:avLst/>
                <a:gdLst/>
                <a:ahLst/>
                <a:cxnLst/>
                <a:rect l="l" t="t" r="r" b="b"/>
                <a:pathLst>
                  <a:path w="2260" h="12940" extrusionOk="0">
                    <a:moveTo>
                      <a:pt x="1875" y="0"/>
                    </a:moveTo>
                    <a:cubicBezTo>
                      <a:pt x="1875" y="0"/>
                      <a:pt x="1708" y="5574"/>
                      <a:pt x="1624" y="6947"/>
                    </a:cubicBezTo>
                    <a:cubicBezTo>
                      <a:pt x="1540" y="8303"/>
                      <a:pt x="0" y="12939"/>
                      <a:pt x="0" y="12939"/>
                    </a:cubicBezTo>
                    <a:cubicBezTo>
                      <a:pt x="0" y="12939"/>
                      <a:pt x="2260" y="7817"/>
                      <a:pt x="2260" y="6696"/>
                    </a:cubicBezTo>
                    <a:cubicBezTo>
                      <a:pt x="2260" y="5557"/>
                      <a:pt x="1875" y="0"/>
                      <a:pt x="1875" y="0"/>
                    </a:cubicBezTo>
                    <a:close/>
                  </a:path>
                </a:pathLst>
              </a:custGeom>
              <a:solidFill>
                <a:srgbClr val="000000">
                  <a:alpha val="3212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67" name="Google Shape;4267;p58"/>
              <p:cNvSpPr/>
              <p:nvPr/>
            </p:nvSpPr>
            <p:spPr>
              <a:xfrm>
                <a:off x="778202" y="2105793"/>
                <a:ext cx="578498" cy="474108"/>
              </a:xfrm>
              <a:custGeom>
                <a:avLst/>
                <a:gdLst/>
                <a:ahLst/>
                <a:cxnLst/>
                <a:rect l="l" t="t" r="r" b="b"/>
                <a:pathLst>
                  <a:path w="11826" h="9692" extrusionOk="0">
                    <a:moveTo>
                      <a:pt x="4009" y="1"/>
                    </a:moveTo>
                    <a:lnTo>
                      <a:pt x="4009" y="1"/>
                    </a:lnTo>
                    <a:cubicBezTo>
                      <a:pt x="4009" y="1"/>
                      <a:pt x="4879" y="1306"/>
                      <a:pt x="4946" y="1909"/>
                    </a:cubicBezTo>
                    <a:cubicBezTo>
                      <a:pt x="4996" y="2294"/>
                      <a:pt x="4678" y="4102"/>
                      <a:pt x="3707" y="4403"/>
                    </a:cubicBezTo>
                    <a:cubicBezTo>
                      <a:pt x="2795" y="4675"/>
                      <a:pt x="0" y="9691"/>
                      <a:pt x="3825" y="9691"/>
                    </a:cubicBezTo>
                    <a:cubicBezTo>
                      <a:pt x="4001" y="9691"/>
                      <a:pt x="4190" y="9681"/>
                      <a:pt x="4394" y="9659"/>
                    </a:cubicBezTo>
                    <a:cubicBezTo>
                      <a:pt x="9047" y="9157"/>
                      <a:pt x="9080" y="8604"/>
                      <a:pt x="9834" y="8269"/>
                    </a:cubicBezTo>
                    <a:cubicBezTo>
                      <a:pt x="9834" y="8269"/>
                      <a:pt x="11826" y="6529"/>
                      <a:pt x="10570" y="5190"/>
                    </a:cubicBezTo>
                    <a:cubicBezTo>
                      <a:pt x="9298" y="3850"/>
                      <a:pt x="9850" y="4269"/>
                      <a:pt x="9332" y="3951"/>
                    </a:cubicBezTo>
                    <a:cubicBezTo>
                      <a:pt x="8796" y="3650"/>
                      <a:pt x="9064" y="2495"/>
                      <a:pt x="9030" y="2143"/>
                    </a:cubicBezTo>
                    <a:cubicBezTo>
                      <a:pt x="8997" y="1808"/>
                      <a:pt x="4009" y="1"/>
                      <a:pt x="4009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68" name="Google Shape;4268;p58"/>
              <p:cNvSpPr/>
              <p:nvPr/>
            </p:nvSpPr>
            <p:spPr>
              <a:xfrm>
                <a:off x="690151" y="2263846"/>
                <a:ext cx="863051" cy="1049378"/>
              </a:xfrm>
              <a:custGeom>
                <a:avLst/>
                <a:gdLst/>
                <a:ahLst/>
                <a:cxnLst/>
                <a:rect l="l" t="t" r="r" b="b"/>
                <a:pathLst>
                  <a:path w="17643" h="21452" extrusionOk="0">
                    <a:moveTo>
                      <a:pt x="10797" y="0"/>
                    </a:moveTo>
                    <a:lnTo>
                      <a:pt x="6261" y="318"/>
                    </a:lnTo>
                    <a:lnTo>
                      <a:pt x="3231" y="1490"/>
                    </a:lnTo>
                    <a:cubicBezTo>
                      <a:pt x="2478" y="1707"/>
                      <a:pt x="1892" y="2310"/>
                      <a:pt x="1708" y="3080"/>
                    </a:cubicBezTo>
                    <a:cubicBezTo>
                      <a:pt x="1139" y="5256"/>
                      <a:pt x="519" y="10144"/>
                      <a:pt x="84" y="15952"/>
                    </a:cubicBezTo>
                    <a:cubicBezTo>
                      <a:pt x="0" y="16705"/>
                      <a:pt x="536" y="17391"/>
                      <a:pt x="1289" y="17509"/>
                    </a:cubicBezTo>
                    <a:cubicBezTo>
                      <a:pt x="1353" y="17517"/>
                      <a:pt x="1417" y="17521"/>
                      <a:pt x="1480" y="17521"/>
                    </a:cubicBezTo>
                    <a:cubicBezTo>
                      <a:pt x="2172" y="17521"/>
                      <a:pt x="2772" y="17026"/>
                      <a:pt x="2879" y="16320"/>
                    </a:cubicBezTo>
                    <a:lnTo>
                      <a:pt x="4001" y="9072"/>
                    </a:lnTo>
                    <a:lnTo>
                      <a:pt x="4687" y="14295"/>
                    </a:lnTo>
                    <a:lnTo>
                      <a:pt x="4269" y="20722"/>
                    </a:lnTo>
                    <a:cubicBezTo>
                      <a:pt x="4269" y="20722"/>
                      <a:pt x="5926" y="21325"/>
                      <a:pt x="10077" y="21442"/>
                    </a:cubicBezTo>
                    <a:cubicBezTo>
                      <a:pt x="10307" y="21449"/>
                      <a:pt x="10530" y="21452"/>
                      <a:pt x="10746" y="21452"/>
                    </a:cubicBezTo>
                    <a:cubicBezTo>
                      <a:pt x="14458" y="21452"/>
                      <a:pt x="16237" y="20555"/>
                      <a:pt x="16237" y="20555"/>
                    </a:cubicBezTo>
                    <a:lnTo>
                      <a:pt x="14847" y="13994"/>
                    </a:lnTo>
                    <a:lnTo>
                      <a:pt x="14797" y="10160"/>
                    </a:lnTo>
                    <a:lnTo>
                      <a:pt x="16002" y="17224"/>
                    </a:lnTo>
                    <a:lnTo>
                      <a:pt x="17392" y="17124"/>
                    </a:lnTo>
                    <a:cubicBezTo>
                      <a:pt x="17609" y="14797"/>
                      <a:pt x="17643" y="12454"/>
                      <a:pt x="17475" y="10127"/>
                    </a:cubicBezTo>
                    <a:cubicBezTo>
                      <a:pt x="17275" y="7231"/>
                      <a:pt x="16555" y="5089"/>
                      <a:pt x="15684" y="3013"/>
                    </a:cubicBezTo>
                    <a:cubicBezTo>
                      <a:pt x="15450" y="2444"/>
                      <a:pt x="15149" y="1908"/>
                      <a:pt x="14563" y="1691"/>
                    </a:cubicBezTo>
                    <a:lnTo>
                      <a:pt x="10797" y="0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69" name="Google Shape;4269;p58"/>
              <p:cNvSpPr/>
              <p:nvPr/>
            </p:nvSpPr>
            <p:spPr>
              <a:xfrm>
                <a:off x="1007039" y="2292462"/>
                <a:ext cx="275161" cy="298935"/>
              </a:xfrm>
              <a:custGeom>
                <a:avLst/>
                <a:gdLst/>
                <a:ahLst/>
                <a:cxnLst/>
                <a:rect l="l" t="t" r="r" b="b"/>
                <a:pathLst>
                  <a:path w="5625" h="6111" extrusionOk="0">
                    <a:moveTo>
                      <a:pt x="4670" y="1"/>
                    </a:moveTo>
                    <a:lnTo>
                      <a:pt x="0" y="152"/>
                    </a:lnTo>
                    <a:lnTo>
                      <a:pt x="636" y="2746"/>
                    </a:lnTo>
                    <a:cubicBezTo>
                      <a:pt x="636" y="2746"/>
                      <a:pt x="1523" y="2930"/>
                      <a:pt x="1791" y="3265"/>
                    </a:cubicBezTo>
                    <a:cubicBezTo>
                      <a:pt x="2260" y="3784"/>
                      <a:pt x="3247" y="4738"/>
                      <a:pt x="4285" y="6111"/>
                    </a:cubicBezTo>
                    <a:cubicBezTo>
                      <a:pt x="5624" y="1156"/>
                      <a:pt x="4670" y="1"/>
                      <a:pt x="4670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0" name="Google Shape;4270;p58"/>
              <p:cNvSpPr/>
              <p:nvPr/>
            </p:nvSpPr>
            <p:spPr>
              <a:xfrm>
                <a:off x="922705" y="2263014"/>
                <a:ext cx="393052" cy="163825"/>
              </a:xfrm>
              <a:custGeom>
                <a:avLst/>
                <a:gdLst/>
                <a:ahLst/>
                <a:cxnLst/>
                <a:rect l="l" t="t" r="r" b="b"/>
                <a:pathLst>
                  <a:path w="8035" h="3349" extrusionOk="0">
                    <a:moveTo>
                      <a:pt x="6344" y="0"/>
                    </a:moveTo>
                    <a:lnTo>
                      <a:pt x="1456" y="101"/>
                    </a:lnTo>
                    <a:lnTo>
                      <a:pt x="0" y="854"/>
                    </a:lnTo>
                    <a:lnTo>
                      <a:pt x="2544" y="3348"/>
                    </a:lnTo>
                    <a:lnTo>
                      <a:pt x="7566" y="1858"/>
                    </a:lnTo>
                    <a:lnTo>
                      <a:pt x="8035" y="687"/>
                    </a:lnTo>
                    <a:lnTo>
                      <a:pt x="6344" y="0"/>
                    </a:ln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1" name="Google Shape;4271;p58"/>
              <p:cNvSpPr/>
              <p:nvPr/>
            </p:nvSpPr>
            <p:spPr>
              <a:xfrm>
                <a:off x="1202709" y="2574178"/>
                <a:ext cx="82768" cy="738605"/>
              </a:xfrm>
              <a:custGeom>
                <a:avLst/>
                <a:gdLst/>
                <a:ahLst/>
                <a:cxnLst/>
                <a:rect l="l" t="t" r="r" b="b"/>
                <a:pathLst>
                  <a:path w="1692" h="15099" extrusionOk="0">
                    <a:moveTo>
                      <a:pt x="1" y="0"/>
                    </a:moveTo>
                    <a:lnTo>
                      <a:pt x="1189" y="3130"/>
                    </a:lnTo>
                    <a:lnTo>
                      <a:pt x="1139" y="15098"/>
                    </a:lnTo>
                    <a:lnTo>
                      <a:pt x="1490" y="15081"/>
                    </a:lnTo>
                    <a:lnTo>
                      <a:pt x="1691" y="2812"/>
                    </a:lnTo>
                    <a:lnTo>
                      <a:pt x="285" y="352"/>
                    </a:lnTo>
                    <a:lnTo>
                      <a:pt x="1" y="0"/>
                    </a:lnTo>
                    <a:close/>
                  </a:path>
                </a:pathLst>
              </a:custGeom>
              <a:solidFill>
                <a:srgbClr val="000000">
                  <a:alpha val="3212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2" name="Google Shape;4272;p58"/>
              <p:cNvSpPr/>
              <p:nvPr/>
            </p:nvSpPr>
            <p:spPr>
              <a:xfrm>
                <a:off x="922705" y="2304789"/>
                <a:ext cx="262051" cy="184272"/>
              </a:xfrm>
              <a:custGeom>
                <a:avLst/>
                <a:gdLst/>
                <a:ahLst/>
                <a:cxnLst/>
                <a:rect l="l" t="t" r="r" b="b"/>
                <a:pathLst>
                  <a:path w="5357" h="3767" extrusionOk="0">
                    <a:moveTo>
                      <a:pt x="0" y="0"/>
                    </a:moveTo>
                    <a:lnTo>
                      <a:pt x="2360" y="2879"/>
                    </a:lnTo>
                    <a:lnTo>
                      <a:pt x="3214" y="2795"/>
                    </a:lnTo>
                    <a:lnTo>
                      <a:pt x="5356" y="3766"/>
                    </a:lnTo>
                    <a:lnTo>
                      <a:pt x="4838" y="3180"/>
                    </a:lnTo>
                    <a:lnTo>
                      <a:pt x="3264" y="2528"/>
                    </a:lnTo>
                    <a:lnTo>
                      <a:pt x="2544" y="249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3" name="Google Shape;4273;p58"/>
              <p:cNvSpPr/>
              <p:nvPr/>
            </p:nvSpPr>
            <p:spPr>
              <a:xfrm>
                <a:off x="1184707" y="2353903"/>
                <a:ext cx="108108" cy="135159"/>
              </a:xfrm>
              <a:custGeom>
                <a:avLst/>
                <a:gdLst/>
                <a:ahLst/>
                <a:cxnLst/>
                <a:rect l="l" t="t" r="r" b="b"/>
                <a:pathLst>
                  <a:path w="2210" h="2763" extrusionOk="0">
                    <a:moveTo>
                      <a:pt x="2210" y="0"/>
                    </a:moveTo>
                    <a:lnTo>
                      <a:pt x="1356" y="251"/>
                    </a:lnTo>
                    <a:lnTo>
                      <a:pt x="0" y="2762"/>
                    </a:lnTo>
                    <a:lnTo>
                      <a:pt x="185" y="2645"/>
                    </a:lnTo>
                    <a:lnTo>
                      <a:pt x="1507" y="536"/>
                    </a:lnTo>
                    <a:lnTo>
                      <a:pt x="2210" y="0"/>
                    </a:ln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4" name="Google Shape;4274;p58"/>
              <p:cNvSpPr/>
              <p:nvPr/>
            </p:nvSpPr>
            <p:spPr>
              <a:xfrm>
                <a:off x="1214204" y="2705962"/>
                <a:ext cx="23774" cy="20252"/>
              </a:xfrm>
              <a:custGeom>
                <a:avLst/>
                <a:gdLst/>
                <a:ahLst/>
                <a:cxnLst/>
                <a:rect l="l" t="t" r="r" b="b"/>
                <a:pathLst>
                  <a:path w="486" h="414" extrusionOk="0">
                    <a:moveTo>
                      <a:pt x="285" y="1"/>
                    </a:moveTo>
                    <a:cubicBezTo>
                      <a:pt x="100" y="1"/>
                      <a:pt x="0" y="219"/>
                      <a:pt x="134" y="352"/>
                    </a:cubicBezTo>
                    <a:cubicBezTo>
                      <a:pt x="177" y="395"/>
                      <a:pt x="228" y="414"/>
                      <a:pt x="278" y="414"/>
                    </a:cubicBezTo>
                    <a:cubicBezTo>
                      <a:pt x="384" y="414"/>
                      <a:pt x="485" y="327"/>
                      <a:pt x="485" y="202"/>
                    </a:cubicBezTo>
                    <a:cubicBezTo>
                      <a:pt x="485" y="85"/>
                      <a:pt x="402" y="1"/>
                      <a:pt x="285" y="1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5" name="Google Shape;4275;p58"/>
              <p:cNvSpPr/>
              <p:nvPr/>
            </p:nvSpPr>
            <p:spPr>
              <a:xfrm>
                <a:off x="1217482" y="2867292"/>
                <a:ext cx="23774" cy="20252"/>
              </a:xfrm>
              <a:custGeom>
                <a:avLst/>
                <a:gdLst/>
                <a:ahLst/>
                <a:cxnLst/>
                <a:rect l="l" t="t" r="r" b="b"/>
                <a:pathLst>
                  <a:path w="486" h="414" extrusionOk="0">
                    <a:moveTo>
                      <a:pt x="285" y="0"/>
                    </a:moveTo>
                    <a:cubicBezTo>
                      <a:pt x="84" y="0"/>
                      <a:pt x="0" y="218"/>
                      <a:pt x="134" y="352"/>
                    </a:cubicBezTo>
                    <a:cubicBezTo>
                      <a:pt x="177" y="395"/>
                      <a:pt x="228" y="413"/>
                      <a:pt x="277" y="413"/>
                    </a:cubicBezTo>
                    <a:cubicBezTo>
                      <a:pt x="384" y="413"/>
                      <a:pt x="485" y="327"/>
                      <a:pt x="485" y="201"/>
                    </a:cubicBezTo>
                    <a:cubicBezTo>
                      <a:pt x="485" y="84"/>
                      <a:pt x="385" y="0"/>
                      <a:pt x="285" y="0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6" name="Google Shape;4276;p58"/>
              <p:cNvSpPr/>
              <p:nvPr/>
            </p:nvSpPr>
            <p:spPr>
              <a:xfrm>
                <a:off x="881761" y="2602012"/>
                <a:ext cx="24606" cy="105662"/>
              </a:xfrm>
              <a:custGeom>
                <a:avLst/>
                <a:gdLst/>
                <a:ahLst/>
                <a:cxnLst/>
                <a:rect l="l" t="t" r="r" b="b"/>
                <a:pathLst>
                  <a:path w="503" h="2160" extrusionOk="0">
                    <a:moveTo>
                      <a:pt x="285" y="0"/>
                    </a:moveTo>
                    <a:lnTo>
                      <a:pt x="0" y="1925"/>
                    </a:lnTo>
                    <a:lnTo>
                      <a:pt x="84" y="2159"/>
                    </a:lnTo>
                    <a:lnTo>
                      <a:pt x="502" y="988"/>
                    </a:lnTo>
                    <a:lnTo>
                      <a:pt x="285" y="0"/>
                    </a:ln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7" name="Google Shape;4277;p58"/>
              <p:cNvSpPr/>
              <p:nvPr/>
            </p:nvSpPr>
            <p:spPr>
              <a:xfrm>
                <a:off x="993929" y="2249072"/>
                <a:ext cx="224385" cy="239989"/>
              </a:xfrm>
              <a:custGeom>
                <a:avLst/>
                <a:gdLst/>
                <a:ahLst/>
                <a:cxnLst/>
                <a:rect l="l" t="t" r="r" b="b"/>
                <a:pathLst>
                  <a:path w="4587" h="4906" extrusionOk="0">
                    <a:moveTo>
                      <a:pt x="2762" y="1"/>
                    </a:moveTo>
                    <a:lnTo>
                      <a:pt x="0" y="386"/>
                    </a:lnTo>
                    <a:cubicBezTo>
                      <a:pt x="1557" y="2729"/>
                      <a:pt x="3800" y="4604"/>
                      <a:pt x="3900" y="4905"/>
                    </a:cubicBezTo>
                    <a:lnTo>
                      <a:pt x="4587" y="302"/>
                    </a:lnTo>
                    <a:lnTo>
                      <a:pt x="2762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8" name="Google Shape;4278;p58"/>
              <p:cNvSpPr/>
              <p:nvPr/>
            </p:nvSpPr>
            <p:spPr>
              <a:xfrm>
                <a:off x="934983" y="4646568"/>
                <a:ext cx="287928" cy="248941"/>
              </a:xfrm>
              <a:custGeom>
                <a:avLst/>
                <a:gdLst/>
                <a:ahLst/>
                <a:cxnLst/>
                <a:rect l="l" t="t" r="r" b="b"/>
                <a:pathLst>
                  <a:path w="5886" h="5089" extrusionOk="0">
                    <a:moveTo>
                      <a:pt x="3164" y="0"/>
                    </a:moveTo>
                    <a:lnTo>
                      <a:pt x="0" y="134"/>
                    </a:lnTo>
                    <a:lnTo>
                      <a:pt x="251" y="3884"/>
                    </a:lnTo>
                    <a:cubicBezTo>
                      <a:pt x="301" y="4101"/>
                      <a:pt x="435" y="4285"/>
                      <a:pt x="620" y="4403"/>
                    </a:cubicBezTo>
                    <a:cubicBezTo>
                      <a:pt x="1310" y="4778"/>
                      <a:pt x="3089" y="5089"/>
                      <a:pt x="4361" y="5089"/>
                    </a:cubicBezTo>
                    <a:cubicBezTo>
                      <a:pt x="5246" y="5089"/>
                      <a:pt x="5886" y="4938"/>
                      <a:pt x="5742" y="4553"/>
                    </a:cubicBezTo>
                    <a:cubicBezTo>
                      <a:pt x="4754" y="4453"/>
                      <a:pt x="3783" y="3649"/>
                      <a:pt x="3281" y="3164"/>
                    </a:cubicBezTo>
                    <a:lnTo>
                      <a:pt x="3164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79" name="Google Shape;4279;p58"/>
              <p:cNvSpPr/>
              <p:nvPr/>
            </p:nvSpPr>
            <p:spPr>
              <a:xfrm>
                <a:off x="1244484" y="4645736"/>
                <a:ext cx="287146" cy="242826"/>
              </a:xfrm>
              <a:custGeom>
                <a:avLst/>
                <a:gdLst/>
                <a:ahLst/>
                <a:cxnLst/>
                <a:rect l="l" t="t" r="r" b="b"/>
                <a:pathLst>
                  <a:path w="5870" h="4964" extrusionOk="0">
                    <a:moveTo>
                      <a:pt x="0" y="1"/>
                    </a:moveTo>
                    <a:lnTo>
                      <a:pt x="251" y="3750"/>
                    </a:lnTo>
                    <a:cubicBezTo>
                      <a:pt x="285" y="3984"/>
                      <a:pt x="419" y="4169"/>
                      <a:pt x="620" y="4286"/>
                    </a:cubicBezTo>
                    <a:cubicBezTo>
                      <a:pt x="1300" y="4651"/>
                      <a:pt x="3074" y="4963"/>
                      <a:pt x="4344" y="4963"/>
                    </a:cubicBezTo>
                    <a:cubicBezTo>
                      <a:pt x="5229" y="4963"/>
                      <a:pt x="5869" y="4811"/>
                      <a:pt x="5725" y="4420"/>
                    </a:cubicBezTo>
                    <a:cubicBezTo>
                      <a:pt x="4737" y="4319"/>
                      <a:pt x="3767" y="3516"/>
                      <a:pt x="3264" y="3030"/>
                    </a:cubicBezTo>
                    <a:lnTo>
                      <a:pt x="3382" y="101"/>
                    </a:lnTo>
                    <a:lnTo>
                      <a:pt x="0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0" name="Google Shape;4280;p58"/>
              <p:cNvSpPr/>
              <p:nvPr/>
            </p:nvSpPr>
            <p:spPr>
              <a:xfrm>
                <a:off x="1011099" y="2425958"/>
                <a:ext cx="1039937" cy="1134788"/>
              </a:xfrm>
              <a:custGeom>
                <a:avLst/>
                <a:gdLst/>
                <a:ahLst/>
                <a:cxnLst/>
                <a:rect l="l" t="t" r="r" b="b"/>
                <a:pathLst>
                  <a:path w="21259" h="23198" extrusionOk="0">
                    <a:moveTo>
                      <a:pt x="19150" y="0"/>
                    </a:moveTo>
                    <a:lnTo>
                      <a:pt x="85" y="21576"/>
                    </a:lnTo>
                    <a:cubicBezTo>
                      <a:pt x="85" y="21576"/>
                      <a:pt x="1" y="22112"/>
                      <a:pt x="855" y="22748"/>
                    </a:cubicBezTo>
                    <a:cubicBezTo>
                      <a:pt x="1362" y="23124"/>
                      <a:pt x="1741" y="23198"/>
                      <a:pt x="1960" y="23198"/>
                    </a:cubicBezTo>
                    <a:cubicBezTo>
                      <a:pt x="2102" y="23198"/>
                      <a:pt x="2177" y="23167"/>
                      <a:pt x="2177" y="23167"/>
                    </a:cubicBezTo>
                    <a:lnTo>
                      <a:pt x="21259" y="1591"/>
                    </a:lnTo>
                    <a:lnTo>
                      <a:pt x="19150" y="0"/>
                    </a:ln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1" name="Google Shape;4281;p58"/>
              <p:cNvSpPr/>
              <p:nvPr/>
            </p:nvSpPr>
            <p:spPr>
              <a:xfrm>
                <a:off x="1942097" y="2423170"/>
                <a:ext cx="115494" cy="83355"/>
              </a:xfrm>
              <a:custGeom>
                <a:avLst/>
                <a:gdLst/>
                <a:ahLst/>
                <a:cxnLst/>
                <a:rect l="l" t="t" r="r" b="b"/>
                <a:pathLst>
                  <a:path w="2361" h="1704" extrusionOk="0">
                    <a:moveTo>
                      <a:pt x="273" y="1"/>
                    </a:moveTo>
                    <a:cubicBezTo>
                      <a:pt x="202" y="1"/>
                      <a:pt x="148" y="19"/>
                      <a:pt x="118" y="57"/>
                    </a:cubicBezTo>
                    <a:cubicBezTo>
                      <a:pt x="1" y="225"/>
                      <a:pt x="352" y="727"/>
                      <a:pt x="938" y="1162"/>
                    </a:cubicBezTo>
                    <a:cubicBezTo>
                      <a:pt x="1390" y="1498"/>
                      <a:pt x="1832" y="1704"/>
                      <a:pt x="2072" y="1704"/>
                    </a:cubicBezTo>
                    <a:cubicBezTo>
                      <a:pt x="2143" y="1704"/>
                      <a:pt x="2196" y="1686"/>
                      <a:pt x="2227" y="1648"/>
                    </a:cubicBezTo>
                    <a:cubicBezTo>
                      <a:pt x="2361" y="1480"/>
                      <a:pt x="1993" y="978"/>
                      <a:pt x="1407" y="543"/>
                    </a:cubicBezTo>
                    <a:cubicBezTo>
                      <a:pt x="955" y="207"/>
                      <a:pt x="513" y="1"/>
                      <a:pt x="273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2" name="Google Shape;4282;p58"/>
              <p:cNvSpPr/>
              <p:nvPr/>
            </p:nvSpPr>
            <p:spPr>
              <a:xfrm>
                <a:off x="1440986" y="3004554"/>
                <a:ext cx="142546" cy="122098"/>
              </a:xfrm>
              <a:custGeom>
                <a:avLst/>
                <a:gdLst/>
                <a:ahLst/>
                <a:cxnLst/>
                <a:rect l="l" t="t" r="r" b="b"/>
                <a:pathLst>
                  <a:path w="2914" h="2496" extrusionOk="0">
                    <a:moveTo>
                      <a:pt x="1434" y="0"/>
                    </a:moveTo>
                    <a:cubicBezTo>
                      <a:pt x="1150" y="0"/>
                      <a:pt x="871" y="140"/>
                      <a:pt x="704" y="392"/>
                    </a:cubicBezTo>
                    <a:lnTo>
                      <a:pt x="185" y="1145"/>
                    </a:lnTo>
                    <a:cubicBezTo>
                      <a:pt x="1" y="1413"/>
                      <a:pt x="68" y="1781"/>
                      <a:pt x="335" y="1965"/>
                    </a:cubicBezTo>
                    <a:lnTo>
                      <a:pt x="653" y="2233"/>
                    </a:lnTo>
                    <a:cubicBezTo>
                      <a:pt x="892" y="2408"/>
                      <a:pt x="1169" y="2496"/>
                      <a:pt x="1443" y="2496"/>
                    </a:cubicBezTo>
                    <a:cubicBezTo>
                      <a:pt x="1821" y="2496"/>
                      <a:pt x="2192" y="2329"/>
                      <a:pt x="2444" y="1998"/>
                    </a:cubicBezTo>
                    <a:cubicBezTo>
                      <a:pt x="2829" y="1513"/>
                      <a:pt x="2913" y="877"/>
                      <a:pt x="2511" y="609"/>
                    </a:cubicBezTo>
                    <a:lnTo>
                      <a:pt x="1926" y="157"/>
                    </a:lnTo>
                    <a:cubicBezTo>
                      <a:pt x="1775" y="51"/>
                      <a:pt x="1603" y="0"/>
                      <a:pt x="1434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3" name="Google Shape;4283;p58"/>
              <p:cNvSpPr/>
              <p:nvPr/>
            </p:nvSpPr>
            <p:spPr>
              <a:xfrm>
                <a:off x="1403319" y="2521739"/>
                <a:ext cx="17268" cy="281716"/>
              </a:xfrm>
              <a:custGeom>
                <a:avLst/>
                <a:gdLst/>
                <a:ahLst/>
                <a:cxnLst/>
                <a:rect l="l" t="t" r="r" b="b"/>
                <a:pathLst>
                  <a:path w="353" h="5759" extrusionOk="0">
                    <a:moveTo>
                      <a:pt x="1" y="1"/>
                    </a:moveTo>
                    <a:lnTo>
                      <a:pt x="218" y="5056"/>
                    </a:lnTo>
                    <a:lnTo>
                      <a:pt x="352" y="5759"/>
                    </a:lnTo>
                    <a:lnTo>
                      <a:pt x="1" y="1"/>
                    </a:ln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4" name="Google Shape;4284;p58"/>
              <p:cNvSpPr/>
              <p:nvPr/>
            </p:nvSpPr>
            <p:spPr>
              <a:xfrm>
                <a:off x="1162596" y="1831121"/>
                <a:ext cx="187550" cy="449943"/>
              </a:xfrm>
              <a:custGeom>
                <a:avLst/>
                <a:gdLst/>
                <a:ahLst/>
                <a:cxnLst/>
                <a:rect l="l" t="t" r="r" b="b"/>
                <a:pathLst>
                  <a:path w="3834" h="9198" extrusionOk="0">
                    <a:moveTo>
                      <a:pt x="2747" y="1"/>
                    </a:moveTo>
                    <a:cubicBezTo>
                      <a:pt x="2654" y="1"/>
                      <a:pt x="2567" y="17"/>
                      <a:pt x="2495" y="25"/>
                    </a:cubicBezTo>
                    <a:cubicBezTo>
                      <a:pt x="1289" y="109"/>
                      <a:pt x="1340" y="5164"/>
                      <a:pt x="670" y="6620"/>
                    </a:cubicBezTo>
                    <a:cubicBezTo>
                      <a:pt x="1" y="8076"/>
                      <a:pt x="3683" y="9198"/>
                      <a:pt x="3683" y="9198"/>
                    </a:cubicBezTo>
                    <a:cubicBezTo>
                      <a:pt x="3683" y="9198"/>
                      <a:pt x="3365" y="5733"/>
                      <a:pt x="3499" y="4126"/>
                    </a:cubicBezTo>
                    <a:cubicBezTo>
                      <a:pt x="3834" y="398"/>
                      <a:pt x="3214" y="1"/>
                      <a:pt x="2747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5" name="Google Shape;4285;p58"/>
              <p:cNvSpPr/>
              <p:nvPr/>
            </p:nvSpPr>
            <p:spPr>
              <a:xfrm>
                <a:off x="886653" y="1756278"/>
                <a:ext cx="436491" cy="462857"/>
              </a:xfrm>
              <a:custGeom>
                <a:avLst/>
                <a:gdLst/>
                <a:ahLst/>
                <a:cxnLst/>
                <a:rect l="l" t="t" r="r" b="b"/>
                <a:pathLst>
                  <a:path w="8923" h="9462" extrusionOk="0">
                    <a:moveTo>
                      <a:pt x="4885" y="0"/>
                    </a:moveTo>
                    <a:cubicBezTo>
                      <a:pt x="2884" y="0"/>
                      <a:pt x="957" y="1188"/>
                      <a:pt x="586" y="1739"/>
                    </a:cubicBezTo>
                    <a:cubicBezTo>
                      <a:pt x="17" y="2626"/>
                      <a:pt x="302" y="4886"/>
                      <a:pt x="302" y="4886"/>
                    </a:cubicBezTo>
                    <a:cubicBezTo>
                      <a:pt x="1" y="5187"/>
                      <a:pt x="34" y="5689"/>
                      <a:pt x="218" y="6258"/>
                    </a:cubicBezTo>
                    <a:cubicBezTo>
                      <a:pt x="386" y="6794"/>
                      <a:pt x="888" y="7162"/>
                      <a:pt x="1440" y="7179"/>
                    </a:cubicBezTo>
                    <a:cubicBezTo>
                      <a:pt x="2027" y="8399"/>
                      <a:pt x="3240" y="9462"/>
                      <a:pt x="5514" y="9462"/>
                    </a:cubicBezTo>
                    <a:cubicBezTo>
                      <a:pt x="5705" y="9462"/>
                      <a:pt x="5904" y="9454"/>
                      <a:pt x="6110" y="9439"/>
                    </a:cubicBezTo>
                    <a:cubicBezTo>
                      <a:pt x="8353" y="9271"/>
                      <a:pt x="8922" y="6945"/>
                      <a:pt x="8822" y="4400"/>
                    </a:cubicBezTo>
                    <a:cubicBezTo>
                      <a:pt x="8805" y="3413"/>
                      <a:pt x="8571" y="2442"/>
                      <a:pt x="8152" y="1555"/>
                    </a:cubicBezTo>
                    <a:cubicBezTo>
                      <a:pt x="7231" y="400"/>
                      <a:pt x="6045" y="0"/>
                      <a:pt x="4885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6" name="Google Shape;4286;p58"/>
              <p:cNvSpPr/>
              <p:nvPr/>
            </p:nvSpPr>
            <p:spPr>
              <a:xfrm>
                <a:off x="1177320" y="2008985"/>
                <a:ext cx="30378" cy="82964"/>
              </a:xfrm>
              <a:custGeom>
                <a:avLst/>
                <a:gdLst/>
                <a:ahLst/>
                <a:cxnLst/>
                <a:rect l="l" t="t" r="r" b="b"/>
                <a:pathLst>
                  <a:path w="621" h="1696" extrusionOk="0">
                    <a:moveTo>
                      <a:pt x="484" y="0"/>
                    </a:moveTo>
                    <a:cubicBezTo>
                      <a:pt x="465" y="0"/>
                      <a:pt x="444" y="13"/>
                      <a:pt x="436" y="38"/>
                    </a:cubicBezTo>
                    <a:cubicBezTo>
                      <a:pt x="369" y="440"/>
                      <a:pt x="536" y="1461"/>
                      <a:pt x="536" y="1494"/>
                    </a:cubicBezTo>
                    <a:cubicBezTo>
                      <a:pt x="536" y="1511"/>
                      <a:pt x="536" y="1528"/>
                      <a:pt x="536" y="1528"/>
                    </a:cubicBezTo>
                    <a:cubicBezTo>
                      <a:pt x="486" y="1595"/>
                      <a:pt x="403" y="1611"/>
                      <a:pt x="319" y="1611"/>
                    </a:cubicBezTo>
                    <a:cubicBezTo>
                      <a:pt x="235" y="1611"/>
                      <a:pt x="135" y="1595"/>
                      <a:pt x="68" y="1528"/>
                    </a:cubicBezTo>
                    <a:cubicBezTo>
                      <a:pt x="68" y="1511"/>
                      <a:pt x="51" y="1494"/>
                      <a:pt x="34" y="1494"/>
                    </a:cubicBezTo>
                    <a:cubicBezTo>
                      <a:pt x="18" y="1494"/>
                      <a:pt x="1" y="1511"/>
                      <a:pt x="1" y="1528"/>
                    </a:cubicBezTo>
                    <a:cubicBezTo>
                      <a:pt x="1" y="1611"/>
                      <a:pt x="151" y="1695"/>
                      <a:pt x="319" y="1695"/>
                    </a:cubicBezTo>
                    <a:cubicBezTo>
                      <a:pt x="419" y="1695"/>
                      <a:pt x="520" y="1662"/>
                      <a:pt x="587" y="1578"/>
                    </a:cubicBezTo>
                    <a:cubicBezTo>
                      <a:pt x="603" y="1561"/>
                      <a:pt x="620" y="1511"/>
                      <a:pt x="603" y="1477"/>
                    </a:cubicBezTo>
                    <a:cubicBezTo>
                      <a:pt x="603" y="1444"/>
                      <a:pt x="453" y="440"/>
                      <a:pt x="520" y="38"/>
                    </a:cubicBezTo>
                    <a:cubicBezTo>
                      <a:pt x="520" y="13"/>
                      <a:pt x="503" y="0"/>
                      <a:pt x="484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7" name="Google Shape;4287;p58"/>
              <p:cNvSpPr/>
              <p:nvPr/>
            </p:nvSpPr>
            <p:spPr>
              <a:xfrm>
                <a:off x="1093818" y="2012459"/>
                <a:ext cx="20496" cy="27785"/>
              </a:xfrm>
              <a:custGeom>
                <a:avLst/>
                <a:gdLst/>
                <a:ahLst/>
                <a:cxnLst/>
                <a:rect l="l" t="t" r="r" b="b"/>
                <a:pathLst>
                  <a:path w="419" h="568" extrusionOk="0">
                    <a:moveTo>
                      <a:pt x="217" y="1"/>
                    </a:moveTo>
                    <a:cubicBezTo>
                      <a:pt x="196" y="1"/>
                      <a:pt x="173" y="6"/>
                      <a:pt x="151" y="17"/>
                    </a:cubicBezTo>
                    <a:cubicBezTo>
                      <a:pt x="34" y="101"/>
                      <a:pt x="0" y="235"/>
                      <a:pt x="34" y="369"/>
                    </a:cubicBezTo>
                    <a:cubicBezTo>
                      <a:pt x="47" y="490"/>
                      <a:pt x="126" y="567"/>
                      <a:pt x="208" y="567"/>
                    </a:cubicBezTo>
                    <a:cubicBezTo>
                      <a:pt x="228" y="567"/>
                      <a:pt x="248" y="563"/>
                      <a:pt x="268" y="553"/>
                    </a:cubicBezTo>
                    <a:cubicBezTo>
                      <a:pt x="369" y="452"/>
                      <a:pt x="419" y="318"/>
                      <a:pt x="385" y="185"/>
                    </a:cubicBezTo>
                    <a:cubicBezTo>
                      <a:pt x="359" y="67"/>
                      <a:pt x="293" y="1"/>
                      <a:pt x="217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8" name="Google Shape;4288;p58"/>
              <p:cNvSpPr/>
              <p:nvPr/>
            </p:nvSpPr>
            <p:spPr>
              <a:xfrm>
                <a:off x="1249376" y="2012459"/>
                <a:ext cx="20545" cy="27785"/>
              </a:xfrm>
              <a:custGeom>
                <a:avLst/>
                <a:gdLst/>
                <a:ahLst/>
                <a:cxnLst/>
                <a:rect l="l" t="t" r="r" b="b"/>
                <a:pathLst>
                  <a:path w="420" h="568" extrusionOk="0">
                    <a:moveTo>
                      <a:pt x="217" y="1"/>
                    </a:moveTo>
                    <a:cubicBezTo>
                      <a:pt x="196" y="1"/>
                      <a:pt x="174" y="6"/>
                      <a:pt x="151" y="17"/>
                    </a:cubicBezTo>
                    <a:cubicBezTo>
                      <a:pt x="51" y="101"/>
                      <a:pt x="1" y="235"/>
                      <a:pt x="34" y="369"/>
                    </a:cubicBezTo>
                    <a:cubicBezTo>
                      <a:pt x="61" y="490"/>
                      <a:pt x="131" y="567"/>
                      <a:pt x="210" y="567"/>
                    </a:cubicBezTo>
                    <a:cubicBezTo>
                      <a:pt x="229" y="567"/>
                      <a:pt x="249" y="563"/>
                      <a:pt x="269" y="553"/>
                    </a:cubicBezTo>
                    <a:cubicBezTo>
                      <a:pt x="386" y="452"/>
                      <a:pt x="419" y="318"/>
                      <a:pt x="386" y="185"/>
                    </a:cubicBezTo>
                    <a:cubicBezTo>
                      <a:pt x="360" y="67"/>
                      <a:pt x="293" y="1"/>
                      <a:pt x="217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89" name="Google Shape;4289;p58"/>
              <p:cNvSpPr/>
              <p:nvPr/>
            </p:nvSpPr>
            <p:spPr>
              <a:xfrm>
                <a:off x="1034873" y="2189295"/>
                <a:ext cx="185104" cy="49407"/>
              </a:xfrm>
              <a:custGeom>
                <a:avLst/>
                <a:gdLst/>
                <a:ahLst/>
                <a:cxnLst/>
                <a:rect l="l" t="t" r="r" b="b"/>
                <a:pathLst>
                  <a:path w="3784" h="1010" extrusionOk="0">
                    <a:moveTo>
                      <a:pt x="0" y="1"/>
                    </a:moveTo>
                    <a:lnTo>
                      <a:pt x="101" y="101"/>
                    </a:lnTo>
                    <a:cubicBezTo>
                      <a:pt x="553" y="537"/>
                      <a:pt x="1122" y="821"/>
                      <a:pt x="1741" y="922"/>
                    </a:cubicBezTo>
                    <a:cubicBezTo>
                      <a:pt x="2032" y="980"/>
                      <a:pt x="2325" y="1009"/>
                      <a:pt x="2618" y="1009"/>
                    </a:cubicBezTo>
                    <a:cubicBezTo>
                      <a:pt x="3000" y="1009"/>
                      <a:pt x="3380" y="959"/>
                      <a:pt x="3750" y="855"/>
                    </a:cubicBezTo>
                    <a:lnTo>
                      <a:pt x="3783" y="436"/>
                    </a:lnTo>
                    <a:lnTo>
                      <a:pt x="3783" y="436"/>
                    </a:lnTo>
                    <a:cubicBezTo>
                      <a:pt x="3515" y="553"/>
                      <a:pt x="3248" y="620"/>
                      <a:pt x="2963" y="637"/>
                    </a:cubicBezTo>
                    <a:cubicBezTo>
                      <a:pt x="2805" y="647"/>
                      <a:pt x="2652" y="652"/>
                      <a:pt x="2504" y="652"/>
                    </a:cubicBezTo>
                    <a:cubicBezTo>
                      <a:pt x="1444" y="652"/>
                      <a:pt x="632" y="397"/>
                      <a:pt x="0" y="1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0" name="Google Shape;4290;p58"/>
              <p:cNvSpPr/>
              <p:nvPr/>
            </p:nvSpPr>
            <p:spPr>
              <a:xfrm>
                <a:off x="861264" y="1714306"/>
                <a:ext cx="478071" cy="584760"/>
              </a:xfrm>
              <a:custGeom>
                <a:avLst/>
                <a:gdLst/>
                <a:ahLst/>
                <a:cxnLst/>
                <a:rect l="l" t="t" r="r" b="b"/>
                <a:pathLst>
                  <a:path w="9773" h="11954" extrusionOk="0">
                    <a:moveTo>
                      <a:pt x="5497" y="0"/>
                    </a:moveTo>
                    <a:cubicBezTo>
                      <a:pt x="3630" y="0"/>
                      <a:pt x="1608" y="914"/>
                      <a:pt x="938" y="2279"/>
                    </a:cubicBezTo>
                    <a:cubicBezTo>
                      <a:pt x="386" y="3384"/>
                      <a:pt x="84" y="4606"/>
                      <a:pt x="84" y="5861"/>
                    </a:cubicBezTo>
                    <a:cubicBezTo>
                      <a:pt x="1" y="7016"/>
                      <a:pt x="68" y="8522"/>
                      <a:pt x="720" y="9644"/>
                    </a:cubicBezTo>
                    <a:cubicBezTo>
                      <a:pt x="1273" y="10598"/>
                      <a:pt x="2645" y="11301"/>
                      <a:pt x="3516" y="11669"/>
                    </a:cubicBezTo>
                    <a:cubicBezTo>
                      <a:pt x="3968" y="11853"/>
                      <a:pt x="4269" y="11954"/>
                      <a:pt x="4269" y="11954"/>
                    </a:cubicBezTo>
                    <a:cubicBezTo>
                      <a:pt x="3951" y="11100"/>
                      <a:pt x="3717" y="10196"/>
                      <a:pt x="3600" y="9292"/>
                    </a:cubicBezTo>
                    <a:cubicBezTo>
                      <a:pt x="3583" y="9142"/>
                      <a:pt x="2963" y="6196"/>
                      <a:pt x="4671" y="5543"/>
                    </a:cubicBezTo>
                    <a:cubicBezTo>
                      <a:pt x="5608" y="5192"/>
                      <a:pt x="8470" y="3903"/>
                      <a:pt x="9140" y="3601"/>
                    </a:cubicBezTo>
                    <a:cubicBezTo>
                      <a:pt x="9480" y="4512"/>
                      <a:pt x="9647" y="5034"/>
                      <a:pt x="9719" y="5034"/>
                    </a:cubicBezTo>
                    <a:cubicBezTo>
                      <a:pt x="9767" y="5034"/>
                      <a:pt x="9773" y="4799"/>
                      <a:pt x="9759" y="4288"/>
                    </a:cubicBezTo>
                    <a:cubicBezTo>
                      <a:pt x="9726" y="2898"/>
                      <a:pt x="9006" y="1091"/>
                      <a:pt x="7332" y="354"/>
                    </a:cubicBezTo>
                    <a:cubicBezTo>
                      <a:pt x="6782" y="112"/>
                      <a:pt x="6149" y="0"/>
                      <a:pt x="5497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1" name="Google Shape;4291;p58"/>
              <p:cNvSpPr/>
              <p:nvPr/>
            </p:nvSpPr>
            <p:spPr>
              <a:xfrm>
                <a:off x="1328818" y="1907628"/>
                <a:ext cx="39721" cy="69659"/>
              </a:xfrm>
              <a:custGeom>
                <a:avLst/>
                <a:gdLst/>
                <a:ahLst/>
                <a:cxnLst/>
                <a:rect l="l" t="t" r="r" b="b"/>
                <a:pathLst>
                  <a:path w="812" h="1424" extrusionOk="0">
                    <a:moveTo>
                      <a:pt x="0" y="1"/>
                    </a:moveTo>
                    <a:lnTo>
                      <a:pt x="0" y="1"/>
                    </a:lnTo>
                    <a:cubicBezTo>
                      <a:pt x="101" y="453"/>
                      <a:pt x="151" y="938"/>
                      <a:pt x="151" y="1407"/>
                    </a:cubicBezTo>
                    <a:cubicBezTo>
                      <a:pt x="151" y="1418"/>
                      <a:pt x="162" y="1423"/>
                      <a:pt x="182" y="1423"/>
                    </a:cubicBezTo>
                    <a:cubicBezTo>
                      <a:pt x="313" y="1423"/>
                      <a:pt x="812" y="1157"/>
                      <a:pt x="637" y="369"/>
                    </a:cubicBezTo>
                    <a:cubicBezTo>
                      <a:pt x="570" y="51"/>
                      <a:pt x="1" y="1"/>
                      <a:pt x="0" y="1"/>
                    </a:cubicBezTo>
                    <a:close/>
                  </a:path>
                </a:pathLst>
              </a:custGeom>
              <a:solidFill>
                <a:srgbClr val="381E1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2" name="Google Shape;4292;p58"/>
              <p:cNvSpPr/>
              <p:nvPr/>
            </p:nvSpPr>
            <p:spPr>
              <a:xfrm>
                <a:off x="844535" y="2019454"/>
                <a:ext cx="24997" cy="30329"/>
              </a:xfrm>
              <a:custGeom>
                <a:avLst/>
                <a:gdLst/>
                <a:ahLst/>
                <a:cxnLst/>
                <a:rect l="l" t="t" r="r" b="b"/>
                <a:pathLst>
                  <a:path w="511" h="620" extrusionOk="0">
                    <a:moveTo>
                      <a:pt x="432" y="0"/>
                    </a:moveTo>
                    <a:cubicBezTo>
                      <a:pt x="311" y="0"/>
                      <a:pt x="85" y="52"/>
                      <a:pt x="25" y="427"/>
                    </a:cubicBezTo>
                    <a:cubicBezTo>
                      <a:pt x="1" y="578"/>
                      <a:pt x="45" y="619"/>
                      <a:pt x="118" y="619"/>
                    </a:cubicBezTo>
                    <a:cubicBezTo>
                      <a:pt x="198" y="619"/>
                      <a:pt x="313" y="569"/>
                      <a:pt x="410" y="560"/>
                    </a:cubicBezTo>
                    <a:cubicBezTo>
                      <a:pt x="410" y="142"/>
                      <a:pt x="510" y="8"/>
                      <a:pt x="510" y="8"/>
                    </a:cubicBezTo>
                    <a:cubicBezTo>
                      <a:pt x="510" y="8"/>
                      <a:pt x="479" y="0"/>
                      <a:pt x="432" y="0"/>
                    </a:cubicBezTo>
                    <a:close/>
                  </a:path>
                </a:pathLst>
              </a:custGeom>
              <a:solidFill>
                <a:srgbClr val="381E1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3" name="Google Shape;4293;p58"/>
              <p:cNvSpPr/>
              <p:nvPr/>
            </p:nvSpPr>
            <p:spPr>
              <a:xfrm>
                <a:off x="797427" y="1666905"/>
                <a:ext cx="562551" cy="362772"/>
              </a:xfrm>
              <a:custGeom>
                <a:avLst/>
                <a:gdLst/>
                <a:ahLst/>
                <a:cxnLst/>
                <a:rect l="l" t="t" r="r" b="b"/>
                <a:pathLst>
                  <a:path w="11500" h="7416" extrusionOk="0">
                    <a:moveTo>
                      <a:pt x="6529" y="1"/>
                    </a:moveTo>
                    <a:cubicBezTo>
                      <a:pt x="6340" y="1"/>
                      <a:pt x="6144" y="12"/>
                      <a:pt x="5942" y="34"/>
                    </a:cubicBezTo>
                    <a:cubicBezTo>
                      <a:pt x="0" y="687"/>
                      <a:pt x="770" y="5441"/>
                      <a:pt x="1004" y="7014"/>
                    </a:cubicBezTo>
                    <a:cubicBezTo>
                      <a:pt x="1038" y="7148"/>
                      <a:pt x="1021" y="7282"/>
                      <a:pt x="988" y="7416"/>
                    </a:cubicBezTo>
                    <a:cubicBezTo>
                      <a:pt x="4183" y="5392"/>
                      <a:pt x="6945" y="4917"/>
                      <a:pt x="8835" y="4917"/>
                    </a:cubicBezTo>
                    <a:cubicBezTo>
                      <a:pt x="10510" y="4917"/>
                      <a:pt x="11500" y="5290"/>
                      <a:pt x="11500" y="5290"/>
                    </a:cubicBezTo>
                    <a:cubicBezTo>
                      <a:pt x="11399" y="5106"/>
                      <a:pt x="11332" y="4922"/>
                      <a:pt x="11315" y="4721"/>
                    </a:cubicBezTo>
                    <a:cubicBezTo>
                      <a:pt x="11157" y="3327"/>
                      <a:pt x="9845" y="1"/>
                      <a:pt x="6529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4" name="Google Shape;4294;p58"/>
              <p:cNvSpPr/>
              <p:nvPr/>
            </p:nvSpPr>
            <p:spPr>
              <a:xfrm>
                <a:off x="896485" y="1696696"/>
                <a:ext cx="260437" cy="199534"/>
              </a:xfrm>
              <a:custGeom>
                <a:avLst/>
                <a:gdLst/>
                <a:ahLst/>
                <a:cxnLst/>
                <a:rect l="l" t="t" r="r" b="b"/>
                <a:pathLst>
                  <a:path w="5324" h="4079" extrusionOk="0">
                    <a:moveTo>
                      <a:pt x="2400" y="0"/>
                    </a:moveTo>
                    <a:cubicBezTo>
                      <a:pt x="2294" y="0"/>
                      <a:pt x="2193" y="8"/>
                      <a:pt x="2093" y="11"/>
                    </a:cubicBezTo>
                    <a:cubicBezTo>
                      <a:pt x="955" y="45"/>
                      <a:pt x="0" y="1066"/>
                      <a:pt x="0" y="1066"/>
                    </a:cubicBezTo>
                    <a:cubicBezTo>
                      <a:pt x="0" y="1066"/>
                      <a:pt x="1005" y="211"/>
                      <a:pt x="2123" y="211"/>
                    </a:cubicBezTo>
                    <a:cubicBezTo>
                      <a:pt x="2295" y="211"/>
                      <a:pt x="2471" y="232"/>
                      <a:pt x="2645" y="279"/>
                    </a:cubicBezTo>
                    <a:cubicBezTo>
                      <a:pt x="3516" y="513"/>
                      <a:pt x="4620" y="1300"/>
                      <a:pt x="5089" y="4079"/>
                    </a:cubicBezTo>
                    <a:lnTo>
                      <a:pt x="5323" y="4045"/>
                    </a:lnTo>
                    <a:cubicBezTo>
                      <a:pt x="5323" y="4045"/>
                      <a:pt x="5139" y="2438"/>
                      <a:pt x="4235" y="1266"/>
                    </a:cubicBezTo>
                    <a:cubicBezTo>
                      <a:pt x="3358" y="133"/>
                      <a:pt x="2840" y="0"/>
                      <a:pt x="2400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5" name="Google Shape;4295;p58"/>
              <p:cNvSpPr/>
              <p:nvPr/>
            </p:nvSpPr>
            <p:spPr>
              <a:xfrm>
                <a:off x="967709" y="1665731"/>
                <a:ext cx="330046" cy="228053"/>
              </a:xfrm>
              <a:custGeom>
                <a:avLst/>
                <a:gdLst/>
                <a:ahLst/>
                <a:cxnLst/>
                <a:rect l="l" t="t" r="r" b="b"/>
                <a:pathLst>
                  <a:path w="6747" h="4662" extrusionOk="0">
                    <a:moveTo>
                      <a:pt x="2414" y="1"/>
                    </a:moveTo>
                    <a:cubicBezTo>
                      <a:pt x="1573" y="1"/>
                      <a:pt x="616" y="86"/>
                      <a:pt x="1" y="410"/>
                    </a:cubicBezTo>
                    <a:cubicBezTo>
                      <a:pt x="1" y="410"/>
                      <a:pt x="3717" y="560"/>
                      <a:pt x="4721" y="895"/>
                    </a:cubicBezTo>
                    <a:cubicBezTo>
                      <a:pt x="5725" y="1247"/>
                      <a:pt x="6462" y="4645"/>
                      <a:pt x="6462" y="4645"/>
                    </a:cubicBezTo>
                    <a:lnTo>
                      <a:pt x="6746" y="4661"/>
                    </a:lnTo>
                    <a:cubicBezTo>
                      <a:pt x="6746" y="4661"/>
                      <a:pt x="6043" y="728"/>
                      <a:pt x="4152" y="108"/>
                    </a:cubicBezTo>
                    <a:cubicBezTo>
                      <a:pt x="4152" y="108"/>
                      <a:pt x="3356" y="1"/>
                      <a:pt x="2414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6" name="Google Shape;4296;p58"/>
              <p:cNvSpPr/>
              <p:nvPr/>
            </p:nvSpPr>
            <p:spPr>
              <a:xfrm>
                <a:off x="906317" y="1646800"/>
                <a:ext cx="385714" cy="267432"/>
              </a:xfrm>
              <a:custGeom>
                <a:avLst/>
                <a:gdLst/>
                <a:ahLst/>
                <a:cxnLst/>
                <a:rect l="l" t="t" r="r" b="b"/>
                <a:pathLst>
                  <a:path w="7885" h="5467" extrusionOk="0">
                    <a:moveTo>
                      <a:pt x="3372" y="1"/>
                    </a:moveTo>
                    <a:cubicBezTo>
                      <a:pt x="2354" y="1"/>
                      <a:pt x="1084" y="386"/>
                      <a:pt x="0" y="1885"/>
                    </a:cubicBezTo>
                    <a:cubicBezTo>
                      <a:pt x="0" y="1885"/>
                      <a:pt x="1016" y="1126"/>
                      <a:pt x="2117" y="1126"/>
                    </a:cubicBezTo>
                    <a:cubicBezTo>
                      <a:pt x="2303" y="1126"/>
                      <a:pt x="2492" y="1148"/>
                      <a:pt x="2679" y="1198"/>
                    </a:cubicBezTo>
                    <a:cubicBezTo>
                      <a:pt x="3549" y="1433"/>
                      <a:pt x="4754" y="2688"/>
                      <a:pt x="5223" y="5467"/>
                    </a:cubicBezTo>
                    <a:lnTo>
                      <a:pt x="7884" y="5249"/>
                    </a:lnTo>
                    <a:cubicBezTo>
                      <a:pt x="7884" y="5249"/>
                      <a:pt x="7131" y="1065"/>
                      <a:pt x="5240" y="428"/>
                    </a:cubicBezTo>
                    <a:cubicBezTo>
                      <a:pt x="5240" y="428"/>
                      <a:pt x="4446" y="1"/>
                      <a:pt x="3372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7" name="Google Shape;4297;p58"/>
              <p:cNvSpPr/>
              <p:nvPr/>
            </p:nvSpPr>
            <p:spPr>
              <a:xfrm>
                <a:off x="844877" y="1885322"/>
                <a:ext cx="515101" cy="146019"/>
              </a:xfrm>
              <a:custGeom>
                <a:avLst/>
                <a:gdLst/>
                <a:ahLst/>
                <a:cxnLst/>
                <a:rect l="l" t="t" r="r" b="b"/>
                <a:pathLst>
                  <a:path w="10530" h="2985" extrusionOk="0">
                    <a:moveTo>
                      <a:pt x="9596" y="1"/>
                    </a:moveTo>
                    <a:cubicBezTo>
                      <a:pt x="9266" y="1"/>
                      <a:pt x="8822" y="22"/>
                      <a:pt x="8253" y="38"/>
                    </a:cubicBezTo>
                    <a:cubicBezTo>
                      <a:pt x="5307" y="55"/>
                      <a:pt x="2462" y="942"/>
                      <a:pt x="34" y="2599"/>
                    </a:cubicBezTo>
                    <a:cubicBezTo>
                      <a:pt x="51" y="2733"/>
                      <a:pt x="51" y="2867"/>
                      <a:pt x="1" y="2984"/>
                    </a:cubicBezTo>
                    <a:cubicBezTo>
                      <a:pt x="1" y="2984"/>
                      <a:pt x="2328" y="1629"/>
                      <a:pt x="3868" y="1210"/>
                    </a:cubicBezTo>
                    <a:cubicBezTo>
                      <a:pt x="5156" y="825"/>
                      <a:pt x="6462" y="591"/>
                      <a:pt x="7801" y="457"/>
                    </a:cubicBezTo>
                    <a:cubicBezTo>
                      <a:pt x="7843" y="456"/>
                      <a:pt x="7889" y="455"/>
                      <a:pt x="7938" y="455"/>
                    </a:cubicBezTo>
                    <a:cubicBezTo>
                      <a:pt x="8649" y="455"/>
                      <a:pt x="10028" y="566"/>
                      <a:pt x="10278" y="691"/>
                    </a:cubicBezTo>
                    <a:lnTo>
                      <a:pt x="10530" y="825"/>
                    </a:lnTo>
                    <a:cubicBezTo>
                      <a:pt x="10429" y="591"/>
                      <a:pt x="10329" y="340"/>
                      <a:pt x="10262" y="89"/>
                    </a:cubicBezTo>
                    <a:cubicBezTo>
                      <a:pt x="10145" y="22"/>
                      <a:pt x="9927" y="1"/>
                      <a:pt x="9596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8" name="Google Shape;4298;p58"/>
              <p:cNvSpPr/>
              <p:nvPr/>
            </p:nvSpPr>
            <p:spPr>
              <a:xfrm>
                <a:off x="838371" y="1885860"/>
                <a:ext cx="560888" cy="180701"/>
              </a:xfrm>
              <a:custGeom>
                <a:avLst/>
                <a:gdLst/>
                <a:ahLst/>
                <a:cxnLst/>
                <a:rect l="l" t="t" r="r" b="b"/>
                <a:pathLst>
                  <a:path w="11466" h="3694" extrusionOk="0">
                    <a:moveTo>
                      <a:pt x="9438" y="0"/>
                    </a:moveTo>
                    <a:cubicBezTo>
                      <a:pt x="8378" y="0"/>
                      <a:pt x="7073" y="228"/>
                      <a:pt x="5741" y="496"/>
                    </a:cubicBezTo>
                    <a:cubicBezTo>
                      <a:pt x="3448" y="948"/>
                      <a:pt x="1440" y="1802"/>
                      <a:pt x="251" y="2756"/>
                    </a:cubicBezTo>
                    <a:cubicBezTo>
                      <a:pt x="84" y="2873"/>
                      <a:pt x="0" y="3107"/>
                      <a:pt x="84" y="3308"/>
                    </a:cubicBezTo>
                    <a:cubicBezTo>
                      <a:pt x="167" y="3492"/>
                      <a:pt x="335" y="3626"/>
                      <a:pt x="536" y="3693"/>
                    </a:cubicBezTo>
                    <a:lnTo>
                      <a:pt x="536" y="3291"/>
                    </a:lnTo>
                    <a:cubicBezTo>
                      <a:pt x="419" y="3208"/>
                      <a:pt x="368" y="3107"/>
                      <a:pt x="469" y="3024"/>
                    </a:cubicBezTo>
                    <a:cubicBezTo>
                      <a:pt x="2433" y="1432"/>
                      <a:pt x="6180" y="598"/>
                      <a:pt x="8619" y="598"/>
                    </a:cubicBezTo>
                    <a:cubicBezTo>
                      <a:pt x="9361" y="598"/>
                      <a:pt x="9981" y="675"/>
                      <a:pt x="10395" y="831"/>
                    </a:cubicBezTo>
                    <a:cubicBezTo>
                      <a:pt x="10512" y="881"/>
                      <a:pt x="10646" y="948"/>
                      <a:pt x="10646" y="1065"/>
                    </a:cubicBezTo>
                    <a:cubicBezTo>
                      <a:pt x="10663" y="1233"/>
                      <a:pt x="10462" y="1450"/>
                      <a:pt x="10194" y="1584"/>
                    </a:cubicBezTo>
                    <a:lnTo>
                      <a:pt x="10194" y="2003"/>
                    </a:lnTo>
                    <a:lnTo>
                      <a:pt x="10378" y="1902"/>
                    </a:lnTo>
                    <a:cubicBezTo>
                      <a:pt x="10880" y="1651"/>
                      <a:pt x="11466" y="1216"/>
                      <a:pt x="11449" y="797"/>
                    </a:cubicBezTo>
                    <a:cubicBezTo>
                      <a:pt x="11399" y="530"/>
                      <a:pt x="11215" y="312"/>
                      <a:pt x="10947" y="245"/>
                    </a:cubicBezTo>
                    <a:cubicBezTo>
                      <a:pt x="10545" y="71"/>
                      <a:pt x="10030" y="0"/>
                      <a:pt x="9438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99" name="Google Shape;4299;p58"/>
              <p:cNvSpPr/>
              <p:nvPr/>
            </p:nvSpPr>
            <p:spPr>
              <a:xfrm rot="-1299922">
                <a:off x="1152107" y="2134964"/>
                <a:ext cx="39101" cy="28794"/>
              </a:xfrm>
              <a:custGeom>
                <a:avLst/>
                <a:gdLst/>
                <a:ahLst/>
                <a:cxnLst/>
                <a:rect l="l" t="t" r="r" b="b"/>
                <a:pathLst>
                  <a:path w="1047" h="771" extrusionOk="0">
                    <a:moveTo>
                      <a:pt x="79" y="1"/>
                    </a:moveTo>
                    <a:cubicBezTo>
                      <a:pt x="65" y="1"/>
                      <a:pt x="51" y="6"/>
                      <a:pt x="36" y="21"/>
                    </a:cubicBezTo>
                    <a:cubicBezTo>
                      <a:pt x="1" y="38"/>
                      <a:pt x="1" y="73"/>
                      <a:pt x="18" y="90"/>
                    </a:cubicBezTo>
                    <a:cubicBezTo>
                      <a:pt x="262" y="439"/>
                      <a:pt x="611" y="666"/>
                      <a:pt x="1012" y="770"/>
                    </a:cubicBezTo>
                    <a:cubicBezTo>
                      <a:pt x="1029" y="718"/>
                      <a:pt x="1029" y="683"/>
                      <a:pt x="1047" y="648"/>
                    </a:cubicBezTo>
                    <a:cubicBezTo>
                      <a:pt x="663" y="561"/>
                      <a:pt x="350" y="335"/>
                      <a:pt x="123" y="21"/>
                    </a:cubicBezTo>
                    <a:cubicBezTo>
                      <a:pt x="113" y="11"/>
                      <a:pt x="97" y="1"/>
                      <a:pt x="79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300" name="Google Shape;4300;p58"/>
              <p:cNvSpPr/>
              <p:nvPr/>
            </p:nvSpPr>
            <p:spPr>
              <a:xfrm rot="392900">
                <a:off x="678964" y="2995421"/>
                <a:ext cx="136792" cy="378008"/>
              </a:xfrm>
              <a:prstGeom prst="roundRect">
                <a:avLst>
                  <a:gd name="adj" fmla="val 50000"/>
                </a:avLst>
              </a:pr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grpSp>
            <p:nvGrpSpPr>
              <p:cNvPr id="4301" name="Google Shape;4301;p58"/>
              <p:cNvGrpSpPr/>
              <p:nvPr/>
            </p:nvGrpSpPr>
            <p:grpSpPr>
              <a:xfrm>
                <a:off x="354275" y="3433045"/>
                <a:ext cx="717900" cy="619762"/>
                <a:chOff x="354275" y="3433045"/>
                <a:chExt cx="717900" cy="619762"/>
              </a:xfrm>
            </p:grpSpPr>
            <p:sp>
              <p:nvSpPr>
                <p:cNvPr id="4302" name="Google Shape;4302;p58"/>
                <p:cNvSpPr/>
                <p:nvPr/>
              </p:nvSpPr>
              <p:spPr>
                <a:xfrm>
                  <a:off x="586427" y="3433045"/>
                  <a:ext cx="253602" cy="91339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370" h="1574" extrusionOk="0">
                      <a:moveTo>
                        <a:pt x="938" y="0"/>
                      </a:moveTo>
                      <a:cubicBezTo>
                        <a:pt x="419" y="0"/>
                        <a:pt x="1" y="452"/>
                        <a:pt x="1" y="1038"/>
                      </a:cubicBezTo>
                      <a:lnTo>
                        <a:pt x="1" y="1574"/>
                      </a:lnTo>
                      <a:lnTo>
                        <a:pt x="486" y="1574"/>
                      </a:lnTo>
                      <a:lnTo>
                        <a:pt x="486" y="1038"/>
                      </a:lnTo>
                      <a:cubicBezTo>
                        <a:pt x="486" y="720"/>
                        <a:pt x="687" y="469"/>
                        <a:pt x="921" y="469"/>
                      </a:cubicBezTo>
                      <a:lnTo>
                        <a:pt x="3432" y="469"/>
                      </a:lnTo>
                      <a:cubicBezTo>
                        <a:pt x="3666" y="469"/>
                        <a:pt x="3867" y="720"/>
                        <a:pt x="3867" y="1038"/>
                      </a:cubicBezTo>
                      <a:lnTo>
                        <a:pt x="3867" y="1574"/>
                      </a:lnTo>
                      <a:lnTo>
                        <a:pt x="4369" y="1574"/>
                      </a:lnTo>
                      <a:lnTo>
                        <a:pt x="4369" y="1038"/>
                      </a:lnTo>
                      <a:cubicBezTo>
                        <a:pt x="4369" y="469"/>
                        <a:pt x="3951" y="0"/>
                        <a:pt x="3449" y="0"/>
                      </a:cubicBezTo>
                      <a:close/>
                    </a:path>
                  </a:pathLst>
                </a:custGeom>
                <a:solidFill>
                  <a:schemeClr val="accent6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03" name="Google Shape;4303;p58"/>
                <p:cNvSpPr/>
                <p:nvPr/>
              </p:nvSpPr>
              <p:spPr>
                <a:xfrm>
                  <a:off x="354275" y="3523307"/>
                  <a:ext cx="717900" cy="529500"/>
                </a:xfrm>
                <a:prstGeom prst="round2SameRect">
                  <a:avLst>
                    <a:gd name="adj1" fmla="val 7908"/>
                    <a:gd name="adj2" fmla="val 0"/>
                  </a:avLst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04" name="Google Shape;4304;p58"/>
                <p:cNvSpPr/>
                <p:nvPr/>
              </p:nvSpPr>
              <p:spPr>
                <a:xfrm>
                  <a:off x="354275" y="3523300"/>
                  <a:ext cx="717900" cy="228000"/>
                </a:xfrm>
                <a:prstGeom prst="round2SameRect">
                  <a:avLst>
                    <a:gd name="adj1" fmla="val 19342"/>
                    <a:gd name="adj2" fmla="val 0"/>
                  </a:avLst>
                </a:prstGeom>
                <a:solidFill>
                  <a:srgbClr val="000000">
                    <a:alpha val="3212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4305" name="Google Shape;4305;p58"/>
              <p:cNvSpPr/>
              <p:nvPr/>
            </p:nvSpPr>
            <p:spPr>
              <a:xfrm>
                <a:off x="626388" y="3338375"/>
                <a:ext cx="173657" cy="165928"/>
              </a:xfrm>
              <a:custGeom>
                <a:avLst/>
                <a:gdLst/>
                <a:ahLst/>
                <a:cxnLst/>
                <a:rect l="l" t="t" r="r" b="b"/>
                <a:pathLst>
                  <a:path w="3550" h="3392" extrusionOk="0">
                    <a:moveTo>
                      <a:pt x="1744" y="0"/>
                    </a:moveTo>
                    <a:cubicBezTo>
                      <a:pt x="1374" y="0"/>
                      <a:pt x="1012" y="172"/>
                      <a:pt x="788" y="498"/>
                    </a:cubicBezTo>
                    <a:lnTo>
                      <a:pt x="369" y="1067"/>
                    </a:lnTo>
                    <a:cubicBezTo>
                      <a:pt x="1" y="1570"/>
                      <a:pt x="118" y="2256"/>
                      <a:pt x="620" y="2624"/>
                    </a:cubicBezTo>
                    <a:lnTo>
                      <a:pt x="1390" y="3177"/>
                    </a:lnTo>
                    <a:cubicBezTo>
                      <a:pt x="1589" y="3322"/>
                      <a:pt x="1819" y="3392"/>
                      <a:pt x="2046" y="3392"/>
                    </a:cubicBezTo>
                    <a:cubicBezTo>
                      <a:pt x="2393" y="3392"/>
                      <a:pt x="2734" y="3229"/>
                      <a:pt x="2947" y="2925"/>
                    </a:cubicBezTo>
                    <a:cubicBezTo>
                      <a:pt x="3549" y="2072"/>
                      <a:pt x="3365" y="883"/>
                      <a:pt x="2512" y="281"/>
                    </a:cubicBezTo>
                    <a:lnTo>
                      <a:pt x="2428" y="214"/>
                    </a:lnTo>
                    <a:cubicBezTo>
                      <a:pt x="2219" y="70"/>
                      <a:pt x="1980" y="0"/>
                      <a:pt x="1744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4306" name="Google Shape;4306;p58"/>
            <p:cNvSpPr/>
            <p:nvPr/>
          </p:nvSpPr>
          <p:spPr>
            <a:xfrm>
              <a:off x="1534416" y="1578476"/>
              <a:ext cx="67773" cy="32001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07" name="Google Shape;4307;p58"/>
            <p:cNvSpPr/>
            <p:nvPr/>
          </p:nvSpPr>
          <p:spPr>
            <a:xfrm flipH="1">
              <a:off x="1804139" y="1578476"/>
              <a:ext cx="67773" cy="32001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308" name="Google Shape;4308;p58"/>
          <p:cNvGrpSpPr/>
          <p:nvPr/>
        </p:nvGrpSpPr>
        <p:grpSpPr>
          <a:xfrm>
            <a:off x="6582475" y="1594345"/>
            <a:ext cx="2017522" cy="3475552"/>
            <a:chOff x="5822559" y="1688339"/>
            <a:chExt cx="2182993" cy="3760606"/>
          </a:xfrm>
        </p:grpSpPr>
        <p:grpSp>
          <p:nvGrpSpPr>
            <p:cNvPr id="4309" name="Google Shape;4309;p58"/>
            <p:cNvGrpSpPr/>
            <p:nvPr/>
          </p:nvGrpSpPr>
          <p:grpSpPr>
            <a:xfrm>
              <a:off x="5822559" y="1688339"/>
              <a:ext cx="2182993" cy="3760606"/>
              <a:chOff x="2450972" y="1537519"/>
              <a:chExt cx="1878005" cy="3235208"/>
            </a:xfrm>
          </p:grpSpPr>
          <p:grpSp>
            <p:nvGrpSpPr>
              <p:cNvPr id="4310" name="Google Shape;4310;p58"/>
              <p:cNvGrpSpPr/>
              <p:nvPr/>
            </p:nvGrpSpPr>
            <p:grpSpPr>
              <a:xfrm>
                <a:off x="3082706" y="1537519"/>
                <a:ext cx="1246271" cy="3235208"/>
                <a:chOff x="3082706" y="1537519"/>
                <a:chExt cx="1246271" cy="3235208"/>
              </a:xfrm>
            </p:grpSpPr>
            <p:grpSp>
              <p:nvGrpSpPr>
                <p:cNvPr id="4311" name="Google Shape;4311;p58"/>
                <p:cNvGrpSpPr/>
                <p:nvPr/>
              </p:nvGrpSpPr>
              <p:grpSpPr>
                <a:xfrm>
                  <a:off x="3082706" y="1537519"/>
                  <a:ext cx="1246271" cy="3235208"/>
                  <a:chOff x="2831400" y="2358550"/>
                  <a:chExt cx="636925" cy="1653400"/>
                </a:xfrm>
              </p:grpSpPr>
              <p:sp>
                <p:nvSpPr>
                  <p:cNvPr id="4312" name="Google Shape;4312;p58"/>
                  <p:cNvSpPr/>
                  <p:nvPr/>
                </p:nvSpPr>
                <p:spPr>
                  <a:xfrm>
                    <a:off x="3357400" y="2797525"/>
                    <a:ext cx="110925" cy="54612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37" h="21845" extrusionOk="0">
                        <a:moveTo>
                          <a:pt x="1" y="1"/>
                        </a:moveTo>
                        <a:lnTo>
                          <a:pt x="1407" y="21845"/>
                        </a:lnTo>
                        <a:lnTo>
                          <a:pt x="1742" y="19936"/>
                        </a:lnTo>
                        <a:cubicBezTo>
                          <a:pt x="1814" y="20373"/>
                          <a:pt x="2049" y="20481"/>
                          <a:pt x="2342" y="20481"/>
                        </a:cubicBezTo>
                        <a:cubicBezTo>
                          <a:pt x="2628" y="20481"/>
                          <a:pt x="2969" y="20379"/>
                          <a:pt x="3274" y="20379"/>
                        </a:cubicBezTo>
                        <a:cubicBezTo>
                          <a:pt x="3376" y="20379"/>
                          <a:pt x="3475" y="20391"/>
                          <a:pt x="3566" y="20422"/>
                        </a:cubicBezTo>
                        <a:cubicBezTo>
                          <a:pt x="4018" y="17108"/>
                          <a:pt x="4303" y="13760"/>
                          <a:pt x="4403" y="10429"/>
                        </a:cubicBezTo>
                        <a:cubicBezTo>
                          <a:pt x="4436" y="9843"/>
                          <a:pt x="4269" y="7701"/>
                          <a:pt x="4269" y="7148"/>
                        </a:cubicBezTo>
                        <a:cubicBezTo>
                          <a:pt x="4269" y="1491"/>
                          <a:pt x="2127" y="469"/>
                          <a:pt x="2127" y="469"/>
                        </a:cubicBezTo>
                        <a:lnTo>
                          <a:pt x="1" y="1"/>
                        </a:ln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13" name="Google Shape;4313;p58"/>
                  <p:cNvSpPr/>
                  <p:nvPr/>
                </p:nvSpPr>
                <p:spPr>
                  <a:xfrm>
                    <a:off x="3333975" y="2710075"/>
                    <a:ext cx="133500" cy="24327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340" h="9731" extrusionOk="0">
                        <a:moveTo>
                          <a:pt x="1892" y="0"/>
                        </a:moveTo>
                        <a:lnTo>
                          <a:pt x="0" y="3281"/>
                        </a:lnTo>
                        <a:lnTo>
                          <a:pt x="1088" y="9625"/>
                        </a:lnTo>
                        <a:cubicBezTo>
                          <a:pt x="1088" y="9625"/>
                          <a:pt x="2250" y="9730"/>
                          <a:pt x="3359" y="9730"/>
                        </a:cubicBezTo>
                        <a:cubicBezTo>
                          <a:pt x="4372" y="9730"/>
                          <a:pt x="5340" y="9643"/>
                          <a:pt x="5340" y="9307"/>
                        </a:cubicBezTo>
                        <a:cubicBezTo>
                          <a:pt x="5340" y="4018"/>
                          <a:pt x="4336" y="2762"/>
                          <a:pt x="3582" y="1239"/>
                        </a:cubicBezTo>
                        <a:cubicBezTo>
                          <a:pt x="3281" y="636"/>
                          <a:pt x="2461" y="352"/>
                          <a:pt x="1892" y="0"/>
                        </a:cubicBezTo>
                        <a:close/>
                      </a:path>
                    </a:pathLst>
                  </a:custGeom>
                  <a:solidFill>
                    <a:schemeClr val="accent3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14" name="Google Shape;4314;p58"/>
                  <p:cNvSpPr/>
                  <p:nvPr/>
                </p:nvSpPr>
                <p:spPr>
                  <a:xfrm>
                    <a:off x="3111350" y="2448675"/>
                    <a:ext cx="205975" cy="28367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8239" h="11347" extrusionOk="0">
                        <a:moveTo>
                          <a:pt x="2038" y="1"/>
                        </a:moveTo>
                        <a:cubicBezTo>
                          <a:pt x="1881" y="1"/>
                          <a:pt x="1746" y="20"/>
                          <a:pt x="1641" y="62"/>
                        </a:cubicBezTo>
                        <a:cubicBezTo>
                          <a:pt x="620" y="447"/>
                          <a:pt x="0" y="3677"/>
                          <a:pt x="955" y="6489"/>
                        </a:cubicBezTo>
                        <a:cubicBezTo>
                          <a:pt x="1172" y="7142"/>
                          <a:pt x="2043" y="7745"/>
                          <a:pt x="2143" y="7996"/>
                        </a:cubicBezTo>
                        <a:cubicBezTo>
                          <a:pt x="2461" y="8431"/>
                          <a:pt x="1356" y="9670"/>
                          <a:pt x="1959" y="9787"/>
                        </a:cubicBezTo>
                        <a:cubicBezTo>
                          <a:pt x="2488" y="9899"/>
                          <a:pt x="3786" y="11318"/>
                          <a:pt x="4498" y="11318"/>
                        </a:cubicBezTo>
                        <a:cubicBezTo>
                          <a:pt x="4529" y="11318"/>
                          <a:pt x="4558" y="11316"/>
                          <a:pt x="4587" y="11310"/>
                        </a:cubicBezTo>
                        <a:cubicBezTo>
                          <a:pt x="4694" y="11335"/>
                          <a:pt x="4803" y="11347"/>
                          <a:pt x="4913" y="11347"/>
                        </a:cubicBezTo>
                        <a:cubicBezTo>
                          <a:pt x="6435" y="11347"/>
                          <a:pt x="8239" y="9144"/>
                          <a:pt x="7817" y="9050"/>
                        </a:cubicBezTo>
                        <a:cubicBezTo>
                          <a:pt x="6930" y="8883"/>
                          <a:pt x="6612" y="7042"/>
                          <a:pt x="6612" y="7042"/>
                        </a:cubicBezTo>
                        <a:cubicBezTo>
                          <a:pt x="6545" y="4615"/>
                          <a:pt x="7365" y="3158"/>
                          <a:pt x="7064" y="2573"/>
                        </a:cubicBezTo>
                        <a:cubicBezTo>
                          <a:pt x="6494" y="1462"/>
                          <a:pt x="3406" y="1"/>
                          <a:pt x="2038" y="1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15" name="Google Shape;4315;p58"/>
                  <p:cNvSpPr/>
                  <p:nvPr/>
                </p:nvSpPr>
                <p:spPr>
                  <a:xfrm>
                    <a:off x="3087925" y="2376475"/>
                    <a:ext cx="250675" cy="2298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027" h="9194" extrusionOk="0">
                        <a:moveTo>
                          <a:pt x="5524" y="4540"/>
                        </a:moveTo>
                        <a:lnTo>
                          <a:pt x="5524" y="4573"/>
                        </a:lnTo>
                        <a:lnTo>
                          <a:pt x="5507" y="4540"/>
                        </a:lnTo>
                        <a:close/>
                        <a:moveTo>
                          <a:pt x="5032" y="0"/>
                        </a:moveTo>
                        <a:cubicBezTo>
                          <a:pt x="3750" y="0"/>
                          <a:pt x="2876" y="765"/>
                          <a:pt x="1875" y="1343"/>
                        </a:cubicBezTo>
                        <a:cubicBezTo>
                          <a:pt x="586" y="2079"/>
                          <a:pt x="0" y="3452"/>
                          <a:pt x="352" y="4121"/>
                        </a:cubicBezTo>
                        <a:cubicBezTo>
                          <a:pt x="835" y="5020"/>
                          <a:pt x="1325" y="5413"/>
                          <a:pt x="2541" y="5413"/>
                        </a:cubicBezTo>
                        <a:cubicBezTo>
                          <a:pt x="3137" y="5413"/>
                          <a:pt x="3908" y="5319"/>
                          <a:pt x="4938" y="5143"/>
                        </a:cubicBezTo>
                        <a:cubicBezTo>
                          <a:pt x="4991" y="5132"/>
                          <a:pt x="5068" y="5125"/>
                          <a:pt x="5162" y="5125"/>
                        </a:cubicBezTo>
                        <a:cubicBezTo>
                          <a:pt x="5689" y="5125"/>
                          <a:pt x="6730" y="5361"/>
                          <a:pt x="6829" y="6682"/>
                        </a:cubicBezTo>
                        <a:cubicBezTo>
                          <a:pt x="6846" y="7001"/>
                          <a:pt x="6779" y="7319"/>
                          <a:pt x="6645" y="7603"/>
                        </a:cubicBezTo>
                        <a:cubicBezTo>
                          <a:pt x="6513" y="7931"/>
                          <a:pt x="6639" y="8131"/>
                          <a:pt x="6854" y="8131"/>
                        </a:cubicBezTo>
                        <a:cubicBezTo>
                          <a:pt x="7154" y="8131"/>
                          <a:pt x="7625" y="7741"/>
                          <a:pt x="7800" y="6766"/>
                        </a:cubicBezTo>
                        <a:cubicBezTo>
                          <a:pt x="7806" y="6705"/>
                          <a:pt x="7880" y="6662"/>
                          <a:pt x="7963" y="6662"/>
                        </a:cubicBezTo>
                        <a:cubicBezTo>
                          <a:pt x="8107" y="6662"/>
                          <a:pt x="8281" y="6792"/>
                          <a:pt x="8185" y="7185"/>
                        </a:cubicBezTo>
                        <a:cubicBezTo>
                          <a:pt x="8018" y="7888"/>
                          <a:pt x="7499" y="9193"/>
                          <a:pt x="7499" y="9193"/>
                        </a:cubicBezTo>
                        <a:cubicBezTo>
                          <a:pt x="7984" y="8842"/>
                          <a:pt x="8420" y="8407"/>
                          <a:pt x="8788" y="7938"/>
                        </a:cubicBezTo>
                        <a:cubicBezTo>
                          <a:pt x="9223" y="7369"/>
                          <a:pt x="9759" y="6783"/>
                          <a:pt x="9909" y="5059"/>
                        </a:cubicBezTo>
                        <a:cubicBezTo>
                          <a:pt x="10027" y="3937"/>
                          <a:pt x="9792" y="1427"/>
                          <a:pt x="6327" y="238"/>
                        </a:cubicBezTo>
                        <a:cubicBezTo>
                          <a:pt x="5848" y="71"/>
                          <a:pt x="5421" y="0"/>
                          <a:pt x="5032" y="0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16" name="Google Shape;4316;p58"/>
                  <p:cNvSpPr/>
                  <p:nvPr/>
                </p:nvSpPr>
                <p:spPr>
                  <a:xfrm>
                    <a:off x="3105800" y="2421675"/>
                    <a:ext cx="218150" cy="2288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8726" h="9152" extrusionOk="0">
                        <a:moveTo>
                          <a:pt x="4236" y="0"/>
                        </a:moveTo>
                        <a:cubicBezTo>
                          <a:pt x="2998" y="0"/>
                          <a:pt x="1718" y="433"/>
                          <a:pt x="859" y="1761"/>
                        </a:cubicBezTo>
                        <a:cubicBezTo>
                          <a:pt x="490" y="2615"/>
                          <a:pt x="273" y="3519"/>
                          <a:pt x="189" y="4439"/>
                        </a:cubicBezTo>
                        <a:cubicBezTo>
                          <a:pt x="1" y="6134"/>
                          <a:pt x="798" y="9151"/>
                          <a:pt x="3117" y="9151"/>
                        </a:cubicBezTo>
                        <a:cubicBezTo>
                          <a:pt x="3272" y="9151"/>
                          <a:pt x="3435" y="9138"/>
                          <a:pt x="3604" y="9109"/>
                        </a:cubicBezTo>
                        <a:cubicBezTo>
                          <a:pt x="6048" y="8691"/>
                          <a:pt x="6851" y="7553"/>
                          <a:pt x="7303" y="6247"/>
                        </a:cubicBezTo>
                        <a:cubicBezTo>
                          <a:pt x="7303" y="6247"/>
                          <a:pt x="7989" y="6247"/>
                          <a:pt x="8458" y="5410"/>
                        </a:cubicBezTo>
                        <a:cubicBezTo>
                          <a:pt x="8659" y="5025"/>
                          <a:pt x="8726" y="4372"/>
                          <a:pt x="8424" y="4138"/>
                        </a:cubicBezTo>
                        <a:cubicBezTo>
                          <a:pt x="8424" y="4138"/>
                          <a:pt x="8491" y="2012"/>
                          <a:pt x="7872" y="1242"/>
                        </a:cubicBezTo>
                        <a:cubicBezTo>
                          <a:pt x="7515" y="799"/>
                          <a:pt x="5915" y="0"/>
                          <a:pt x="4236" y="0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17" name="Google Shape;4317;p58"/>
                  <p:cNvSpPr/>
                  <p:nvPr/>
                </p:nvSpPr>
                <p:spPr>
                  <a:xfrm>
                    <a:off x="3092525" y="2388975"/>
                    <a:ext cx="232675" cy="1905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9307" h="7620" extrusionOk="0">
                        <a:moveTo>
                          <a:pt x="4782" y="0"/>
                        </a:moveTo>
                        <a:cubicBezTo>
                          <a:pt x="4048" y="0"/>
                          <a:pt x="2711" y="111"/>
                          <a:pt x="1708" y="826"/>
                        </a:cubicBezTo>
                        <a:cubicBezTo>
                          <a:pt x="318" y="1797"/>
                          <a:pt x="0" y="3956"/>
                          <a:pt x="101" y="5245"/>
                        </a:cubicBezTo>
                        <a:cubicBezTo>
                          <a:pt x="162" y="6316"/>
                          <a:pt x="769" y="7332"/>
                          <a:pt x="821" y="7332"/>
                        </a:cubicBezTo>
                        <a:cubicBezTo>
                          <a:pt x="826" y="7332"/>
                          <a:pt x="826" y="7323"/>
                          <a:pt x="820" y="7304"/>
                        </a:cubicBezTo>
                        <a:cubicBezTo>
                          <a:pt x="753" y="7070"/>
                          <a:pt x="486" y="5898"/>
                          <a:pt x="1172" y="3705"/>
                        </a:cubicBezTo>
                        <a:cubicBezTo>
                          <a:pt x="1825" y="3923"/>
                          <a:pt x="4536" y="4124"/>
                          <a:pt x="5457" y="4224"/>
                        </a:cubicBezTo>
                        <a:cubicBezTo>
                          <a:pt x="6378" y="4324"/>
                          <a:pt x="7332" y="4977"/>
                          <a:pt x="7315" y="5731"/>
                        </a:cubicBezTo>
                        <a:cubicBezTo>
                          <a:pt x="7282" y="6484"/>
                          <a:pt x="6897" y="7438"/>
                          <a:pt x="7014" y="7522"/>
                        </a:cubicBezTo>
                        <a:cubicBezTo>
                          <a:pt x="7078" y="7568"/>
                          <a:pt x="7230" y="7619"/>
                          <a:pt x="7364" y="7619"/>
                        </a:cubicBezTo>
                        <a:cubicBezTo>
                          <a:pt x="7473" y="7619"/>
                          <a:pt x="7570" y="7585"/>
                          <a:pt x="7600" y="7488"/>
                        </a:cubicBezTo>
                        <a:cubicBezTo>
                          <a:pt x="7683" y="7270"/>
                          <a:pt x="7784" y="7053"/>
                          <a:pt x="7918" y="6701"/>
                        </a:cubicBezTo>
                        <a:cubicBezTo>
                          <a:pt x="8052" y="6350"/>
                          <a:pt x="8269" y="5881"/>
                          <a:pt x="8688" y="5680"/>
                        </a:cubicBezTo>
                        <a:cubicBezTo>
                          <a:pt x="9106" y="5479"/>
                          <a:pt x="9006" y="5413"/>
                          <a:pt x="9056" y="5011"/>
                        </a:cubicBezTo>
                        <a:cubicBezTo>
                          <a:pt x="9307" y="3906"/>
                          <a:pt x="9089" y="2751"/>
                          <a:pt x="8470" y="1797"/>
                        </a:cubicBezTo>
                        <a:cubicBezTo>
                          <a:pt x="7466" y="173"/>
                          <a:pt x="5993" y="123"/>
                          <a:pt x="5323" y="23"/>
                        </a:cubicBezTo>
                        <a:cubicBezTo>
                          <a:pt x="5323" y="23"/>
                          <a:pt x="5114" y="0"/>
                          <a:pt x="4782" y="0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18" name="Google Shape;4318;p58"/>
                  <p:cNvSpPr/>
                  <p:nvPr/>
                </p:nvSpPr>
                <p:spPr>
                  <a:xfrm>
                    <a:off x="3105075" y="2464025"/>
                    <a:ext cx="143975" cy="440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759" h="1762" extrusionOk="0">
                        <a:moveTo>
                          <a:pt x="2595" y="0"/>
                        </a:moveTo>
                        <a:lnTo>
                          <a:pt x="0" y="168"/>
                        </a:lnTo>
                        <a:cubicBezTo>
                          <a:pt x="0" y="168"/>
                          <a:pt x="1540" y="1456"/>
                          <a:pt x="2645" y="1657"/>
                        </a:cubicBezTo>
                        <a:cubicBezTo>
                          <a:pt x="3100" y="1738"/>
                          <a:pt x="3690" y="1762"/>
                          <a:pt x="4233" y="1762"/>
                        </a:cubicBezTo>
                        <a:cubicBezTo>
                          <a:pt x="5047" y="1762"/>
                          <a:pt x="5758" y="1707"/>
                          <a:pt x="5758" y="1707"/>
                        </a:cubicBezTo>
                        <a:cubicBezTo>
                          <a:pt x="5758" y="1707"/>
                          <a:pt x="3984" y="1021"/>
                          <a:pt x="3566" y="586"/>
                        </a:cubicBezTo>
                        <a:cubicBezTo>
                          <a:pt x="3281" y="335"/>
                          <a:pt x="2963" y="134"/>
                          <a:pt x="2595" y="0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19" name="Google Shape;4319;p58"/>
                  <p:cNvSpPr/>
                  <p:nvPr/>
                </p:nvSpPr>
                <p:spPr>
                  <a:xfrm>
                    <a:off x="3168675" y="2536400"/>
                    <a:ext cx="16350" cy="400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654" h="1602" extrusionOk="0">
                        <a:moveTo>
                          <a:pt x="369" y="1"/>
                        </a:moveTo>
                        <a:cubicBezTo>
                          <a:pt x="352" y="1"/>
                          <a:pt x="335" y="18"/>
                          <a:pt x="335" y="51"/>
                        </a:cubicBezTo>
                        <a:cubicBezTo>
                          <a:pt x="285" y="486"/>
                          <a:pt x="168" y="922"/>
                          <a:pt x="17" y="1323"/>
                        </a:cubicBezTo>
                        <a:cubicBezTo>
                          <a:pt x="1" y="1357"/>
                          <a:pt x="1" y="1407"/>
                          <a:pt x="17" y="1440"/>
                        </a:cubicBezTo>
                        <a:cubicBezTo>
                          <a:pt x="68" y="1524"/>
                          <a:pt x="168" y="1574"/>
                          <a:pt x="268" y="1591"/>
                        </a:cubicBezTo>
                        <a:lnTo>
                          <a:pt x="285" y="1591"/>
                        </a:lnTo>
                        <a:cubicBezTo>
                          <a:pt x="325" y="1598"/>
                          <a:pt x="363" y="1602"/>
                          <a:pt x="400" y="1602"/>
                        </a:cubicBezTo>
                        <a:cubicBezTo>
                          <a:pt x="534" y="1602"/>
                          <a:pt x="640" y="1556"/>
                          <a:pt x="653" y="1491"/>
                        </a:cubicBezTo>
                        <a:cubicBezTo>
                          <a:pt x="653" y="1474"/>
                          <a:pt x="637" y="1440"/>
                          <a:pt x="620" y="1440"/>
                        </a:cubicBezTo>
                        <a:cubicBezTo>
                          <a:pt x="587" y="1440"/>
                          <a:pt x="570" y="1457"/>
                          <a:pt x="570" y="1474"/>
                        </a:cubicBezTo>
                        <a:cubicBezTo>
                          <a:pt x="507" y="1512"/>
                          <a:pt x="435" y="1530"/>
                          <a:pt x="367" y="1530"/>
                        </a:cubicBezTo>
                        <a:cubicBezTo>
                          <a:pt x="345" y="1530"/>
                          <a:pt x="323" y="1528"/>
                          <a:pt x="302" y="1524"/>
                        </a:cubicBezTo>
                        <a:cubicBezTo>
                          <a:pt x="218" y="1507"/>
                          <a:pt x="135" y="1474"/>
                          <a:pt x="84" y="1407"/>
                        </a:cubicBezTo>
                        <a:cubicBezTo>
                          <a:pt x="84" y="1390"/>
                          <a:pt x="84" y="1373"/>
                          <a:pt x="84" y="1357"/>
                        </a:cubicBezTo>
                        <a:cubicBezTo>
                          <a:pt x="101" y="1323"/>
                          <a:pt x="402" y="470"/>
                          <a:pt x="419" y="51"/>
                        </a:cubicBezTo>
                        <a:cubicBezTo>
                          <a:pt x="419" y="18"/>
                          <a:pt x="402" y="1"/>
                          <a:pt x="369" y="1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0" name="Google Shape;4320;p58"/>
                  <p:cNvSpPr/>
                  <p:nvPr/>
                </p:nvSpPr>
                <p:spPr>
                  <a:xfrm>
                    <a:off x="3164500" y="2625125"/>
                    <a:ext cx="87900" cy="3102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16" h="1241" extrusionOk="0">
                        <a:moveTo>
                          <a:pt x="3515" y="0"/>
                        </a:moveTo>
                        <a:cubicBezTo>
                          <a:pt x="3503" y="18"/>
                          <a:pt x="3489" y="36"/>
                          <a:pt x="3476" y="53"/>
                        </a:cubicBezTo>
                        <a:lnTo>
                          <a:pt x="3476" y="53"/>
                        </a:lnTo>
                        <a:cubicBezTo>
                          <a:pt x="3505" y="20"/>
                          <a:pt x="3515" y="1"/>
                          <a:pt x="3515" y="0"/>
                        </a:cubicBezTo>
                        <a:close/>
                        <a:moveTo>
                          <a:pt x="3476" y="53"/>
                        </a:moveTo>
                        <a:lnTo>
                          <a:pt x="3476" y="53"/>
                        </a:lnTo>
                        <a:cubicBezTo>
                          <a:pt x="3377" y="171"/>
                          <a:pt x="3063" y="467"/>
                          <a:pt x="2243" y="754"/>
                        </a:cubicBezTo>
                        <a:cubicBezTo>
                          <a:pt x="1798" y="899"/>
                          <a:pt x="1333" y="973"/>
                          <a:pt x="865" y="973"/>
                        </a:cubicBezTo>
                        <a:cubicBezTo>
                          <a:pt x="577" y="973"/>
                          <a:pt x="287" y="945"/>
                          <a:pt x="0" y="888"/>
                        </a:cubicBezTo>
                        <a:lnTo>
                          <a:pt x="0" y="888"/>
                        </a:lnTo>
                        <a:cubicBezTo>
                          <a:pt x="67" y="988"/>
                          <a:pt x="84" y="1105"/>
                          <a:pt x="67" y="1206"/>
                        </a:cubicBezTo>
                        <a:cubicBezTo>
                          <a:pt x="253" y="1229"/>
                          <a:pt x="441" y="1241"/>
                          <a:pt x="628" y="1241"/>
                        </a:cubicBezTo>
                        <a:cubicBezTo>
                          <a:pt x="1115" y="1241"/>
                          <a:pt x="1604" y="1162"/>
                          <a:pt x="2076" y="1005"/>
                        </a:cubicBezTo>
                        <a:cubicBezTo>
                          <a:pt x="2640" y="860"/>
                          <a:pt x="3127" y="513"/>
                          <a:pt x="3476" y="53"/>
                        </a:cubicBezTo>
                        <a:close/>
                      </a:path>
                    </a:pathLst>
                  </a:custGeom>
                  <a:solidFill>
                    <a:srgbClr val="000000">
                      <a:alpha val="485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1" name="Google Shape;4321;p58"/>
                  <p:cNvSpPr/>
                  <p:nvPr/>
                </p:nvSpPr>
                <p:spPr>
                  <a:xfrm>
                    <a:off x="2887900" y="2882050"/>
                    <a:ext cx="189150" cy="1489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7566" h="5956" extrusionOk="0">
                        <a:moveTo>
                          <a:pt x="6210" y="1"/>
                        </a:moveTo>
                        <a:cubicBezTo>
                          <a:pt x="6009" y="1"/>
                          <a:pt x="4637" y="3332"/>
                          <a:pt x="3984" y="3382"/>
                        </a:cubicBezTo>
                        <a:cubicBezTo>
                          <a:pt x="2494" y="3516"/>
                          <a:pt x="0" y="3583"/>
                          <a:pt x="0" y="3583"/>
                        </a:cubicBezTo>
                        <a:lnTo>
                          <a:pt x="251" y="5508"/>
                        </a:lnTo>
                        <a:lnTo>
                          <a:pt x="3934" y="5943"/>
                        </a:lnTo>
                        <a:cubicBezTo>
                          <a:pt x="4034" y="5952"/>
                          <a:pt x="4130" y="5956"/>
                          <a:pt x="4225" y="5956"/>
                        </a:cubicBezTo>
                        <a:cubicBezTo>
                          <a:pt x="4319" y="5956"/>
                          <a:pt x="4411" y="5952"/>
                          <a:pt x="4503" y="5943"/>
                        </a:cubicBezTo>
                        <a:lnTo>
                          <a:pt x="7566" y="5692"/>
                        </a:lnTo>
                        <a:lnTo>
                          <a:pt x="7198" y="302"/>
                        </a:lnTo>
                        <a:lnTo>
                          <a:pt x="6210" y="1"/>
                        </a:ln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2" name="Google Shape;4322;p58"/>
                  <p:cNvSpPr/>
                  <p:nvPr/>
                </p:nvSpPr>
                <p:spPr>
                  <a:xfrm>
                    <a:off x="2967825" y="3969225"/>
                    <a:ext cx="189575" cy="4272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7583" h="1709" extrusionOk="0">
                        <a:moveTo>
                          <a:pt x="4386" y="1"/>
                        </a:moveTo>
                        <a:cubicBezTo>
                          <a:pt x="2996" y="1"/>
                          <a:pt x="0" y="419"/>
                          <a:pt x="0" y="1708"/>
                        </a:cubicBezTo>
                        <a:lnTo>
                          <a:pt x="7583" y="1708"/>
                        </a:lnTo>
                        <a:lnTo>
                          <a:pt x="7583" y="1"/>
                        </a:ln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3" name="Google Shape;4323;p58"/>
                  <p:cNvSpPr/>
                  <p:nvPr/>
                </p:nvSpPr>
                <p:spPr>
                  <a:xfrm>
                    <a:off x="3007625" y="2695850"/>
                    <a:ext cx="79475" cy="23307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179" h="9323" extrusionOk="0">
                        <a:moveTo>
                          <a:pt x="3179" y="0"/>
                        </a:moveTo>
                        <a:cubicBezTo>
                          <a:pt x="3178" y="0"/>
                          <a:pt x="500" y="118"/>
                          <a:pt x="15" y="8922"/>
                        </a:cubicBezTo>
                        <a:cubicBezTo>
                          <a:pt x="0" y="9236"/>
                          <a:pt x="537" y="9323"/>
                          <a:pt x="1135" y="9323"/>
                        </a:cubicBezTo>
                        <a:cubicBezTo>
                          <a:pt x="1875" y="9323"/>
                          <a:pt x="2710" y="9190"/>
                          <a:pt x="2710" y="9190"/>
                        </a:cubicBezTo>
                        <a:lnTo>
                          <a:pt x="2710" y="2009"/>
                        </a:lnTo>
                        <a:lnTo>
                          <a:pt x="3179" y="0"/>
                        </a:lnTo>
                        <a:close/>
                      </a:path>
                    </a:pathLst>
                  </a:custGeom>
                  <a:solidFill>
                    <a:schemeClr val="accent3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4" name="Google Shape;4324;p58"/>
                  <p:cNvSpPr/>
                  <p:nvPr/>
                </p:nvSpPr>
                <p:spPr>
                  <a:xfrm>
                    <a:off x="3047325" y="2660275"/>
                    <a:ext cx="342325" cy="60972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3693" h="24389" extrusionOk="0">
                        <a:moveTo>
                          <a:pt x="9659" y="1"/>
                        </a:moveTo>
                        <a:cubicBezTo>
                          <a:pt x="9575" y="151"/>
                          <a:pt x="8705" y="1423"/>
                          <a:pt x="6746" y="1423"/>
                        </a:cubicBezTo>
                        <a:cubicBezTo>
                          <a:pt x="4219" y="1423"/>
                          <a:pt x="4537" y="402"/>
                          <a:pt x="4537" y="402"/>
                        </a:cubicBezTo>
                        <a:lnTo>
                          <a:pt x="4537" y="402"/>
                        </a:lnTo>
                        <a:lnTo>
                          <a:pt x="3934" y="620"/>
                        </a:lnTo>
                        <a:cubicBezTo>
                          <a:pt x="1842" y="1340"/>
                          <a:pt x="536" y="1624"/>
                          <a:pt x="486" y="3850"/>
                        </a:cubicBezTo>
                        <a:lnTo>
                          <a:pt x="1" y="24087"/>
                        </a:lnTo>
                        <a:lnTo>
                          <a:pt x="13693" y="24389"/>
                        </a:lnTo>
                        <a:lnTo>
                          <a:pt x="13492" y="2076"/>
                        </a:lnTo>
                        <a:cubicBezTo>
                          <a:pt x="13492" y="2076"/>
                          <a:pt x="10847" y="888"/>
                          <a:pt x="9659" y="1"/>
                        </a:cubicBezTo>
                        <a:close/>
                      </a:path>
                    </a:pathLst>
                  </a:custGeom>
                  <a:solidFill>
                    <a:schemeClr val="accent3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5" name="Google Shape;4325;p58"/>
                  <p:cNvSpPr/>
                  <p:nvPr/>
                </p:nvSpPr>
                <p:spPr>
                  <a:xfrm>
                    <a:off x="3013425" y="3200100"/>
                    <a:ext cx="400500" cy="78002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020" h="31201" extrusionOk="0">
                        <a:moveTo>
                          <a:pt x="1038" y="268"/>
                        </a:moveTo>
                        <a:lnTo>
                          <a:pt x="1038" y="268"/>
                        </a:lnTo>
                        <a:cubicBezTo>
                          <a:pt x="1089" y="2126"/>
                          <a:pt x="1" y="9625"/>
                          <a:pt x="453" y="16722"/>
                        </a:cubicBezTo>
                        <a:cubicBezTo>
                          <a:pt x="1490" y="23685"/>
                          <a:pt x="1959" y="30782"/>
                          <a:pt x="1959" y="30782"/>
                        </a:cubicBezTo>
                        <a:lnTo>
                          <a:pt x="5909" y="30833"/>
                        </a:lnTo>
                        <a:lnTo>
                          <a:pt x="7466" y="9474"/>
                        </a:lnTo>
                        <a:cubicBezTo>
                          <a:pt x="7491" y="9324"/>
                          <a:pt x="7608" y="9248"/>
                          <a:pt x="7723" y="9248"/>
                        </a:cubicBezTo>
                        <a:cubicBezTo>
                          <a:pt x="7839" y="9248"/>
                          <a:pt x="7951" y="9324"/>
                          <a:pt x="7968" y="9474"/>
                        </a:cubicBezTo>
                        <a:lnTo>
                          <a:pt x="9341" y="18999"/>
                        </a:lnTo>
                        <a:lnTo>
                          <a:pt x="11801" y="31201"/>
                        </a:lnTo>
                        <a:lnTo>
                          <a:pt x="14613" y="31201"/>
                        </a:lnTo>
                        <a:cubicBezTo>
                          <a:pt x="14613" y="31201"/>
                          <a:pt x="16019" y="3549"/>
                          <a:pt x="15450" y="1272"/>
                        </a:cubicBezTo>
                        <a:cubicBezTo>
                          <a:pt x="15132" y="0"/>
                          <a:pt x="7985" y="435"/>
                          <a:pt x="1038" y="268"/>
                        </a:cubicBezTo>
                        <a:close/>
                      </a:path>
                    </a:pathLst>
                  </a:custGeom>
                  <a:solidFill>
                    <a:schemeClr val="accent6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6" name="Google Shape;4326;p58"/>
                  <p:cNvSpPr/>
                  <p:nvPr/>
                </p:nvSpPr>
                <p:spPr>
                  <a:xfrm>
                    <a:off x="3242325" y="2672400"/>
                    <a:ext cx="96700" cy="2193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868" h="8772" extrusionOk="0">
                        <a:moveTo>
                          <a:pt x="2612" y="1"/>
                        </a:moveTo>
                        <a:lnTo>
                          <a:pt x="1" y="8153"/>
                        </a:lnTo>
                        <a:lnTo>
                          <a:pt x="1641" y="8772"/>
                        </a:lnTo>
                        <a:lnTo>
                          <a:pt x="3867" y="704"/>
                        </a:lnTo>
                        <a:lnTo>
                          <a:pt x="2612" y="1"/>
                        </a:lnTo>
                        <a:close/>
                      </a:path>
                    </a:pathLst>
                  </a:custGeom>
                  <a:solidFill>
                    <a:srgbClr val="F47F5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7" name="Google Shape;4327;p58"/>
                  <p:cNvSpPr/>
                  <p:nvPr/>
                </p:nvSpPr>
                <p:spPr>
                  <a:xfrm>
                    <a:off x="3077025" y="2684550"/>
                    <a:ext cx="42725" cy="20547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709" h="8219" extrusionOk="0">
                        <a:moveTo>
                          <a:pt x="1708" y="0"/>
                        </a:moveTo>
                        <a:cubicBezTo>
                          <a:pt x="1708" y="0"/>
                          <a:pt x="721" y="302"/>
                          <a:pt x="403" y="452"/>
                        </a:cubicBezTo>
                        <a:cubicBezTo>
                          <a:pt x="101" y="603"/>
                          <a:pt x="1" y="8219"/>
                          <a:pt x="1" y="8219"/>
                        </a:cubicBezTo>
                        <a:lnTo>
                          <a:pt x="1323" y="7884"/>
                        </a:lnTo>
                        <a:lnTo>
                          <a:pt x="1708" y="0"/>
                        </a:lnTo>
                        <a:close/>
                      </a:path>
                    </a:pathLst>
                  </a:custGeom>
                  <a:solidFill>
                    <a:srgbClr val="F47F5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8" name="Google Shape;4328;p58"/>
                  <p:cNvSpPr/>
                  <p:nvPr/>
                </p:nvSpPr>
                <p:spPr>
                  <a:xfrm>
                    <a:off x="3246925" y="2884150"/>
                    <a:ext cx="18025" cy="1532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721" h="613" extrusionOk="0">
                        <a:moveTo>
                          <a:pt x="319" y="1"/>
                        </a:moveTo>
                        <a:cubicBezTo>
                          <a:pt x="135" y="1"/>
                          <a:pt x="1" y="135"/>
                          <a:pt x="1" y="302"/>
                        </a:cubicBezTo>
                        <a:cubicBezTo>
                          <a:pt x="1" y="484"/>
                          <a:pt x="156" y="612"/>
                          <a:pt x="313" y="612"/>
                        </a:cubicBezTo>
                        <a:cubicBezTo>
                          <a:pt x="387" y="612"/>
                          <a:pt x="461" y="584"/>
                          <a:pt x="520" y="520"/>
                        </a:cubicBezTo>
                        <a:cubicBezTo>
                          <a:pt x="721" y="335"/>
                          <a:pt x="587" y="1"/>
                          <a:pt x="319" y="1"/>
                        </a:cubicBezTo>
                        <a:close/>
                      </a:path>
                    </a:pathLst>
                  </a:custGeom>
                  <a:solidFill>
                    <a:srgbClr val="3B575E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29" name="Google Shape;4329;p58"/>
                  <p:cNvSpPr/>
                  <p:nvPr/>
                </p:nvSpPr>
                <p:spPr>
                  <a:xfrm>
                    <a:off x="3090850" y="2884150"/>
                    <a:ext cx="17600" cy="1532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704" h="613" extrusionOk="0">
                        <a:moveTo>
                          <a:pt x="302" y="1"/>
                        </a:moveTo>
                        <a:cubicBezTo>
                          <a:pt x="134" y="1"/>
                          <a:pt x="0" y="135"/>
                          <a:pt x="0" y="302"/>
                        </a:cubicBezTo>
                        <a:cubicBezTo>
                          <a:pt x="0" y="484"/>
                          <a:pt x="147" y="612"/>
                          <a:pt x="305" y="612"/>
                        </a:cubicBezTo>
                        <a:cubicBezTo>
                          <a:pt x="379" y="612"/>
                          <a:pt x="455" y="584"/>
                          <a:pt x="519" y="520"/>
                        </a:cubicBezTo>
                        <a:cubicBezTo>
                          <a:pt x="703" y="335"/>
                          <a:pt x="569" y="1"/>
                          <a:pt x="302" y="1"/>
                        </a:cubicBezTo>
                        <a:close/>
                      </a:path>
                    </a:pathLst>
                  </a:custGeom>
                  <a:solidFill>
                    <a:srgbClr val="3B575E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0" name="Google Shape;4330;p58"/>
                  <p:cNvSpPr/>
                  <p:nvPr/>
                </p:nvSpPr>
                <p:spPr>
                  <a:xfrm>
                    <a:off x="3294625" y="3977950"/>
                    <a:ext cx="84575" cy="340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383" h="1360" extrusionOk="0">
                        <a:moveTo>
                          <a:pt x="1176" y="1"/>
                        </a:moveTo>
                        <a:cubicBezTo>
                          <a:pt x="505" y="1"/>
                          <a:pt x="14" y="44"/>
                          <a:pt x="1" y="489"/>
                        </a:cubicBezTo>
                        <a:lnTo>
                          <a:pt x="1" y="1359"/>
                        </a:lnTo>
                        <a:lnTo>
                          <a:pt x="3382" y="1359"/>
                        </a:lnTo>
                        <a:lnTo>
                          <a:pt x="3382" y="489"/>
                        </a:lnTo>
                        <a:cubicBezTo>
                          <a:pt x="3382" y="44"/>
                          <a:pt x="2894" y="1"/>
                          <a:pt x="2215" y="1"/>
                        </a:cubicBezTo>
                        <a:cubicBezTo>
                          <a:pt x="2050" y="1"/>
                          <a:pt x="1874" y="3"/>
                          <a:pt x="1692" y="3"/>
                        </a:cubicBezTo>
                        <a:cubicBezTo>
                          <a:pt x="1512" y="3"/>
                          <a:pt x="1339" y="1"/>
                          <a:pt x="1176" y="1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1" name="Google Shape;4331;p58"/>
                  <p:cNvSpPr/>
                  <p:nvPr/>
                </p:nvSpPr>
                <p:spPr>
                  <a:xfrm>
                    <a:off x="3213025" y="2662375"/>
                    <a:ext cx="192100" cy="61097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7684" h="24439" extrusionOk="0">
                        <a:moveTo>
                          <a:pt x="3198" y="0"/>
                        </a:moveTo>
                        <a:cubicBezTo>
                          <a:pt x="3198" y="0"/>
                          <a:pt x="1" y="7265"/>
                          <a:pt x="1" y="11215"/>
                        </a:cubicBezTo>
                        <a:cubicBezTo>
                          <a:pt x="1" y="15182"/>
                          <a:pt x="219" y="24137"/>
                          <a:pt x="219" y="24137"/>
                        </a:cubicBezTo>
                        <a:cubicBezTo>
                          <a:pt x="219" y="24137"/>
                          <a:pt x="5207" y="24439"/>
                          <a:pt x="7600" y="24439"/>
                        </a:cubicBezTo>
                        <a:lnTo>
                          <a:pt x="6931" y="10378"/>
                        </a:lnTo>
                        <a:cubicBezTo>
                          <a:pt x="6931" y="10378"/>
                          <a:pt x="7014" y="2394"/>
                          <a:pt x="7684" y="2394"/>
                        </a:cubicBezTo>
                        <a:lnTo>
                          <a:pt x="3198" y="0"/>
                        </a:lnTo>
                        <a:close/>
                      </a:path>
                    </a:pathLst>
                  </a:custGeom>
                  <a:solidFill>
                    <a:schemeClr val="accen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2" name="Google Shape;4332;p58"/>
                  <p:cNvSpPr/>
                  <p:nvPr/>
                </p:nvSpPr>
                <p:spPr>
                  <a:xfrm>
                    <a:off x="3027250" y="2672400"/>
                    <a:ext cx="126400" cy="5930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056" h="23720" extrusionOk="0">
                        <a:moveTo>
                          <a:pt x="5055" y="1"/>
                        </a:moveTo>
                        <a:cubicBezTo>
                          <a:pt x="5055" y="1"/>
                          <a:pt x="1992" y="386"/>
                          <a:pt x="1741" y="1574"/>
                        </a:cubicBezTo>
                        <a:cubicBezTo>
                          <a:pt x="1306" y="3717"/>
                          <a:pt x="0" y="18213"/>
                          <a:pt x="352" y="23719"/>
                        </a:cubicBezTo>
                        <a:lnTo>
                          <a:pt x="4386" y="23719"/>
                        </a:lnTo>
                        <a:cubicBezTo>
                          <a:pt x="4386" y="23719"/>
                          <a:pt x="4285" y="1106"/>
                          <a:pt x="5055" y="1"/>
                        </a:cubicBezTo>
                        <a:close/>
                      </a:path>
                    </a:pathLst>
                  </a:custGeom>
                  <a:solidFill>
                    <a:schemeClr val="accen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3" name="Google Shape;4333;p58"/>
                  <p:cNvSpPr/>
                  <p:nvPr/>
                </p:nvSpPr>
                <p:spPr>
                  <a:xfrm>
                    <a:off x="3228950" y="2797525"/>
                    <a:ext cx="161950" cy="456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6478" h="1826" extrusionOk="0">
                        <a:moveTo>
                          <a:pt x="536" y="1"/>
                        </a:moveTo>
                        <a:lnTo>
                          <a:pt x="0" y="1825"/>
                        </a:lnTo>
                        <a:lnTo>
                          <a:pt x="6428" y="1825"/>
                        </a:lnTo>
                        <a:lnTo>
                          <a:pt x="6478" y="1"/>
                        </a:lnTo>
                        <a:close/>
                      </a:path>
                    </a:pathLst>
                  </a:custGeom>
                  <a:solidFill>
                    <a:schemeClr val="l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4" name="Google Shape;4334;p58"/>
                  <p:cNvSpPr/>
                  <p:nvPr/>
                </p:nvSpPr>
                <p:spPr>
                  <a:xfrm>
                    <a:off x="3213025" y="2906750"/>
                    <a:ext cx="174950" cy="469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6998" h="1876" extrusionOk="0">
                        <a:moveTo>
                          <a:pt x="118" y="1"/>
                        </a:moveTo>
                        <a:cubicBezTo>
                          <a:pt x="34" y="620"/>
                          <a:pt x="1" y="1239"/>
                          <a:pt x="1" y="1875"/>
                        </a:cubicBezTo>
                        <a:lnTo>
                          <a:pt x="6998" y="1825"/>
                        </a:lnTo>
                        <a:lnTo>
                          <a:pt x="6964" y="1"/>
                        </a:lnTo>
                        <a:close/>
                      </a:path>
                    </a:pathLst>
                  </a:custGeom>
                  <a:solidFill>
                    <a:schemeClr val="l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5" name="Google Shape;4335;p58"/>
                  <p:cNvSpPr/>
                  <p:nvPr/>
                </p:nvSpPr>
                <p:spPr>
                  <a:xfrm>
                    <a:off x="3055275" y="2797525"/>
                    <a:ext cx="87075" cy="456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483" h="1826" extrusionOk="0">
                        <a:moveTo>
                          <a:pt x="185" y="1"/>
                        </a:moveTo>
                        <a:lnTo>
                          <a:pt x="1" y="1825"/>
                        </a:lnTo>
                        <a:lnTo>
                          <a:pt x="3415" y="1825"/>
                        </a:lnTo>
                        <a:lnTo>
                          <a:pt x="3482" y="1"/>
                        </a:lnTo>
                        <a:close/>
                      </a:path>
                    </a:pathLst>
                  </a:custGeom>
                  <a:solidFill>
                    <a:schemeClr val="l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6" name="Google Shape;4336;p58"/>
                  <p:cNvSpPr/>
                  <p:nvPr/>
                </p:nvSpPr>
                <p:spPr>
                  <a:xfrm>
                    <a:off x="3046075" y="2906750"/>
                    <a:ext cx="92925" cy="4647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717" h="1859" extrusionOk="0">
                        <a:moveTo>
                          <a:pt x="151" y="1"/>
                        </a:moveTo>
                        <a:cubicBezTo>
                          <a:pt x="67" y="704"/>
                          <a:pt x="0" y="1859"/>
                          <a:pt x="0" y="1859"/>
                        </a:cubicBezTo>
                        <a:lnTo>
                          <a:pt x="3700" y="1808"/>
                        </a:lnTo>
                        <a:lnTo>
                          <a:pt x="3716" y="1"/>
                        </a:lnTo>
                        <a:close/>
                      </a:path>
                    </a:pathLst>
                  </a:custGeom>
                  <a:solidFill>
                    <a:schemeClr val="l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7" name="Google Shape;4337;p58"/>
                  <p:cNvSpPr/>
                  <p:nvPr/>
                </p:nvSpPr>
                <p:spPr>
                  <a:xfrm>
                    <a:off x="3370375" y="3259925"/>
                    <a:ext cx="87500" cy="6737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00" h="2695" extrusionOk="0">
                        <a:moveTo>
                          <a:pt x="1826" y="1"/>
                        </a:moveTo>
                        <a:cubicBezTo>
                          <a:pt x="447" y="1"/>
                          <a:pt x="218" y="687"/>
                          <a:pt x="218" y="687"/>
                        </a:cubicBezTo>
                        <a:cubicBezTo>
                          <a:pt x="68" y="1106"/>
                          <a:pt x="1" y="1558"/>
                          <a:pt x="51" y="2010"/>
                        </a:cubicBezTo>
                        <a:cubicBezTo>
                          <a:pt x="124" y="2486"/>
                          <a:pt x="1045" y="2695"/>
                          <a:pt x="1862" y="2695"/>
                        </a:cubicBezTo>
                        <a:cubicBezTo>
                          <a:pt x="2164" y="2695"/>
                          <a:pt x="2453" y="2666"/>
                          <a:pt x="2679" y="2612"/>
                        </a:cubicBezTo>
                        <a:cubicBezTo>
                          <a:pt x="3499" y="2411"/>
                          <a:pt x="3332" y="1273"/>
                          <a:pt x="3332" y="687"/>
                        </a:cubicBezTo>
                        <a:cubicBezTo>
                          <a:pt x="3332" y="101"/>
                          <a:pt x="3181" y="34"/>
                          <a:pt x="1875" y="1"/>
                        </a:cubicBezTo>
                        <a:cubicBezTo>
                          <a:pt x="1859" y="1"/>
                          <a:pt x="1842" y="1"/>
                          <a:pt x="1826" y="1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8" name="Google Shape;4338;p58"/>
                  <p:cNvSpPr/>
                  <p:nvPr/>
                </p:nvSpPr>
                <p:spPr>
                  <a:xfrm>
                    <a:off x="3072975" y="2484100"/>
                    <a:ext cx="29200" cy="422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68" h="1688" extrusionOk="0">
                        <a:moveTo>
                          <a:pt x="1167" y="1"/>
                        </a:moveTo>
                        <a:cubicBezTo>
                          <a:pt x="1167" y="1"/>
                          <a:pt x="247" y="252"/>
                          <a:pt x="180" y="570"/>
                        </a:cubicBezTo>
                        <a:cubicBezTo>
                          <a:pt x="0" y="1363"/>
                          <a:pt x="744" y="1688"/>
                          <a:pt x="891" y="1688"/>
                        </a:cubicBezTo>
                        <a:cubicBezTo>
                          <a:pt x="909" y="1688"/>
                          <a:pt x="918" y="1683"/>
                          <a:pt x="916" y="1674"/>
                        </a:cubicBezTo>
                        <a:cubicBezTo>
                          <a:pt x="883" y="1055"/>
                          <a:pt x="1167" y="1"/>
                          <a:pt x="1167" y="1"/>
                        </a:cubicBezTo>
                        <a:close/>
                      </a:path>
                    </a:pathLst>
                  </a:custGeom>
                  <a:solidFill>
                    <a:schemeClr val="accen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39" name="Google Shape;4339;p58"/>
                  <p:cNvSpPr/>
                  <p:nvPr/>
                </p:nvSpPr>
                <p:spPr>
                  <a:xfrm>
                    <a:off x="3313475" y="2545400"/>
                    <a:ext cx="23400" cy="2202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936" h="881" extrusionOk="0">
                        <a:moveTo>
                          <a:pt x="481" y="1"/>
                        </a:moveTo>
                        <a:cubicBezTo>
                          <a:pt x="433" y="1"/>
                          <a:pt x="402" y="9"/>
                          <a:pt x="402" y="9"/>
                        </a:cubicBezTo>
                        <a:cubicBezTo>
                          <a:pt x="335" y="327"/>
                          <a:pt x="201" y="612"/>
                          <a:pt x="0" y="880"/>
                        </a:cubicBezTo>
                        <a:cubicBezTo>
                          <a:pt x="9" y="880"/>
                          <a:pt x="18" y="881"/>
                          <a:pt x="29" y="881"/>
                        </a:cubicBezTo>
                        <a:cubicBezTo>
                          <a:pt x="251" y="881"/>
                          <a:pt x="935" y="714"/>
                          <a:pt x="887" y="411"/>
                        </a:cubicBezTo>
                        <a:cubicBezTo>
                          <a:pt x="816" y="52"/>
                          <a:pt x="599" y="1"/>
                          <a:pt x="481" y="1"/>
                        </a:cubicBezTo>
                        <a:close/>
                      </a:path>
                    </a:pathLst>
                  </a:custGeom>
                  <a:solidFill>
                    <a:schemeClr val="accen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40" name="Google Shape;4340;p58"/>
                  <p:cNvSpPr/>
                  <p:nvPr/>
                </p:nvSpPr>
                <p:spPr>
                  <a:xfrm>
                    <a:off x="3077450" y="2368650"/>
                    <a:ext cx="282075" cy="18202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283" h="7281" extrusionOk="0">
                        <a:moveTo>
                          <a:pt x="4891" y="1"/>
                        </a:moveTo>
                        <a:cubicBezTo>
                          <a:pt x="1626" y="1"/>
                          <a:pt x="327" y="3255"/>
                          <a:pt x="185" y="4619"/>
                        </a:cubicBezTo>
                        <a:cubicBezTo>
                          <a:pt x="168" y="4819"/>
                          <a:pt x="101" y="5020"/>
                          <a:pt x="1" y="5188"/>
                        </a:cubicBezTo>
                        <a:cubicBezTo>
                          <a:pt x="1" y="5188"/>
                          <a:pt x="970" y="4823"/>
                          <a:pt x="2611" y="4823"/>
                        </a:cubicBezTo>
                        <a:cubicBezTo>
                          <a:pt x="4467" y="4823"/>
                          <a:pt x="7183" y="5290"/>
                          <a:pt x="10328" y="7280"/>
                        </a:cubicBezTo>
                        <a:cubicBezTo>
                          <a:pt x="10278" y="7146"/>
                          <a:pt x="10261" y="7012"/>
                          <a:pt x="10295" y="6878"/>
                        </a:cubicBezTo>
                        <a:cubicBezTo>
                          <a:pt x="10529" y="5355"/>
                          <a:pt x="11282" y="668"/>
                          <a:pt x="5457" y="32"/>
                        </a:cubicBezTo>
                        <a:cubicBezTo>
                          <a:pt x="5262" y="11"/>
                          <a:pt x="5073" y="1"/>
                          <a:pt x="4891" y="1"/>
                        </a:cubicBezTo>
                        <a:close/>
                      </a:path>
                    </a:pathLst>
                  </a:custGeom>
                  <a:solidFill>
                    <a:schemeClr val="accen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41" name="Google Shape;4341;p58"/>
                  <p:cNvSpPr/>
                  <p:nvPr/>
                </p:nvSpPr>
                <p:spPr>
                  <a:xfrm>
                    <a:off x="3179150" y="2383400"/>
                    <a:ext cx="131000" cy="1003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240" h="4012" extrusionOk="0">
                        <a:moveTo>
                          <a:pt x="2864" y="0"/>
                        </a:moveTo>
                        <a:cubicBezTo>
                          <a:pt x="2438" y="0"/>
                          <a:pt x="1934" y="132"/>
                          <a:pt x="1071" y="1250"/>
                        </a:cubicBezTo>
                        <a:cubicBezTo>
                          <a:pt x="184" y="2405"/>
                          <a:pt x="0" y="3978"/>
                          <a:pt x="0" y="3978"/>
                        </a:cubicBezTo>
                        <a:lnTo>
                          <a:pt x="234" y="4012"/>
                        </a:lnTo>
                        <a:cubicBezTo>
                          <a:pt x="686" y="1283"/>
                          <a:pt x="1774" y="514"/>
                          <a:pt x="2628" y="279"/>
                        </a:cubicBezTo>
                        <a:cubicBezTo>
                          <a:pt x="2795" y="235"/>
                          <a:pt x="2964" y="216"/>
                          <a:pt x="3131" y="216"/>
                        </a:cubicBezTo>
                        <a:cubicBezTo>
                          <a:pt x="4229" y="216"/>
                          <a:pt x="5239" y="1049"/>
                          <a:pt x="5239" y="1049"/>
                        </a:cubicBezTo>
                        <a:cubicBezTo>
                          <a:pt x="5239" y="1049"/>
                          <a:pt x="4285" y="45"/>
                          <a:pt x="3164" y="11"/>
                        </a:cubicBezTo>
                        <a:cubicBezTo>
                          <a:pt x="3066" y="8"/>
                          <a:pt x="2967" y="0"/>
                          <a:pt x="2864" y="0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42" name="Google Shape;4342;p58"/>
                  <p:cNvSpPr/>
                  <p:nvPr/>
                </p:nvSpPr>
                <p:spPr>
                  <a:xfrm>
                    <a:off x="3108850" y="2368175"/>
                    <a:ext cx="165300" cy="11427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6612" h="4571" extrusionOk="0">
                        <a:moveTo>
                          <a:pt x="4225" y="0"/>
                        </a:moveTo>
                        <a:cubicBezTo>
                          <a:pt x="3311" y="0"/>
                          <a:pt x="2544" y="101"/>
                          <a:pt x="2544" y="101"/>
                        </a:cubicBezTo>
                        <a:cubicBezTo>
                          <a:pt x="703" y="721"/>
                          <a:pt x="0" y="4571"/>
                          <a:pt x="0" y="4571"/>
                        </a:cubicBezTo>
                        <a:lnTo>
                          <a:pt x="285" y="4554"/>
                        </a:lnTo>
                        <a:cubicBezTo>
                          <a:pt x="285" y="4554"/>
                          <a:pt x="988" y="1206"/>
                          <a:pt x="1975" y="871"/>
                        </a:cubicBezTo>
                        <a:cubicBezTo>
                          <a:pt x="2946" y="553"/>
                          <a:pt x="6612" y="403"/>
                          <a:pt x="6612" y="403"/>
                        </a:cubicBezTo>
                        <a:cubicBezTo>
                          <a:pt x="6006" y="84"/>
                          <a:pt x="5055" y="0"/>
                          <a:pt x="4225" y="0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43" name="Google Shape;4343;p58"/>
                  <p:cNvSpPr/>
                  <p:nvPr/>
                </p:nvSpPr>
                <p:spPr>
                  <a:xfrm>
                    <a:off x="3111775" y="2358550"/>
                    <a:ext cx="193350" cy="13437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7734" h="5375" extrusionOk="0">
                        <a:moveTo>
                          <a:pt x="4424" y="0"/>
                        </a:moveTo>
                        <a:cubicBezTo>
                          <a:pt x="3372" y="0"/>
                          <a:pt x="2595" y="419"/>
                          <a:pt x="2595" y="419"/>
                        </a:cubicBezTo>
                        <a:cubicBezTo>
                          <a:pt x="737" y="1039"/>
                          <a:pt x="0" y="5140"/>
                          <a:pt x="0" y="5140"/>
                        </a:cubicBezTo>
                        <a:lnTo>
                          <a:pt x="2611" y="5374"/>
                        </a:lnTo>
                        <a:cubicBezTo>
                          <a:pt x="3080" y="2629"/>
                          <a:pt x="4252" y="1390"/>
                          <a:pt x="5105" y="1173"/>
                        </a:cubicBezTo>
                        <a:cubicBezTo>
                          <a:pt x="5292" y="1121"/>
                          <a:pt x="5481" y="1099"/>
                          <a:pt x="5667" y="1099"/>
                        </a:cubicBezTo>
                        <a:cubicBezTo>
                          <a:pt x="6747" y="1099"/>
                          <a:pt x="7733" y="1842"/>
                          <a:pt x="7733" y="1842"/>
                        </a:cubicBezTo>
                        <a:cubicBezTo>
                          <a:pt x="6667" y="377"/>
                          <a:pt x="5422" y="0"/>
                          <a:pt x="4424" y="0"/>
                        </a:cubicBezTo>
                        <a:close/>
                      </a:path>
                    </a:pathLst>
                  </a:custGeom>
                  <a:solidFill>
                    <a:schemeClr val="accen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44" name="Google Shape;4344;p58"/>
                  <p:cNvSpPr/>
                  <p:nvPr/>
                </p:nvSpPr>
                <p:spPr>
                  <a:xfrm>
                    <a:off x="3077450" y="2478150"/>
                    <a:ext cx="258225" cy="733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329" h="2934" extrusionOk="0">
                        <a:moveTo>
                          <a:pt x="930" y="0"/>
                        </a:moveTo>
                        <a:cubicBezTo>
                          <a:pt x="603" y="0"/>
                          <a:pt x="386" y="21"/>
                          <a:pt x="268" y="88"/>
                        </a:cubicBezTo>
                        <a:cubicBezTo>
                          <a:pt x="202" y="322"/>
                          <a:pt x="118" y="573"/>
                          <a:pt x="1" y="808"/>
                        </a:cubicBezTo>
                        <a:lnTo>
                          <a:pt x="268" y="674"/>
                        </a:lnTo>
                        <a:cubicBezTo>
                          <a:pt x="490" y="556"/>
                          <a:pt x="1716" y="450"/>
                          <a:pt x="2427" y="450"/>
                        </a:cubicBezTo>
                        <a:cubicBezTo>
                          <a:pt x="2521" y="450"/>
                          <a:pt x="2606" y="452"/>
                          <a:pt x="2679" y="456"/>
                        </a:cubicBezTo>
                        <a:cubicBezTo>
                          <a:pt x="4001" y="573"/>
                          <a:pt x="5290" y="808"/>
                          <a:pt x="6562" y="1176"/>
                        </a:cubicBezTo>
                        <a:cubicBezTo>
                          <a:pt x="8035" y="1594"/>
                          <a:pt x="10328" y="2934"/>
                          <a:pt x="10328" y="2934"/>
                        </a:cubicBezTo>
                        <a:cubicBezTo>
                          <a:pt x="10278" y="2800"/>
                          <a:pt x="10278" y="2666"/>
                          <a:pt x="10312" y="2532"/>
                        </a:cubicBezTo>
                        <a:cubicBezTo>
                          <a:pt x="7935" y="925"/>
                          <a:pt x="5123" y="54"/>
                          <a:pt x="2244" y="38"/>
                        </a:cubicBezTo>
                        <a:cubicBezTo>
                          <a:pt x="1691" y="21"/>
                          <a:pt x="1256" y="0"/>
                          <a:pt x="930" y="0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45" name="Google Shape;4345;p58"/>
                  <p:cNvSpPr/>
                  <p:nvPr/>
                </p:nvSpPr>
                <p:spPr>
                  <a:xfrm>
                    <a:off x="3057775" y="2478275"/>
                    <a:ext cx="281250" cy="954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250" h="3816" extrusionOk="0">
                        <a:moveTo>
                          <a:pt x="1966" y="0"/>
                        </a:moveTo>
                        <a:cubicBezTo>
                          <a:pt x="1394" y="0"/>
                          <a:pt x="894" y="68"/>
                          <a:pt x="503" y="234"/>
                        </a:cubicBezTo>
                        <a:cubicBezTo>
                          <a:pt x="252" y="301"/>
                          <a:pt x="51" y="518"/>
                          <a:pt x="18" y="786"/>
                        </a:cubicBezTo>
                        <a:cubicBezTo>
                          <a:pt x="1" y="1204"/>
                          <a:pt x="570" y="1623"/>
                          <a:pt x="1072" y="1874"/>
                        </a:cubicBezTo>
                        <a:lnTo>
                          <a:pt x="1541" y="2108"/>
                        </a:lnTo>
                        <a:lnTo>
                          <a:pt x="1541" y="1690"/>
                        </a:lnTo>
                        <a:lnTo>
                          <a:pt x="1256" y="1573"/>
                        </a:lnTo>
                        <a:cubicBezTo>
                          <a:pt x="989" y="1422"/>
                          <a:pt x="788" y="1204"/>
                          <a:pt x="804" y="1054"/>
                        </a:cubicBezTo>
                        <a:cubicBezTo>
                          <a:pt x="804" y="937"/>
                          <a:pt x="938" y="853"/>
                          <a:pt x="1055" y="819"/>
                        </a:cubicBezTo>
                        <a:cubicBezTo>
                          <a:pt x="1457" y="668"/>
                          <a:pt x="2062" y="593"/>
                          <a:pt x="2787" y="593"/>
                        </a:cubicBezTo>
                        <a:cubicBezTo>
                          <a:pt x="5178" y="593"/>
                          <a:pt x="8867" y="1408"/>
                          <a:pt x="10781" y="2962"/>
                        </a:cubicBezTo>
                        <a:cubicBezTo>
                          <a:pt x="10981" y="3129"/>
                          <a:pt x="10580" y="3380"/>
                          <a:pt x="10329" y="3397"/>
                        </a:cubicBezTo>
                        <a:cubicBezTo>
                          <a:pt x="10228" y="3514"/>
                          <a:pt x="10128" y="3665"/>
                          <a:pt x="10061" y="3816"/>
                        </a:cubicBezTo>
                        <a:cubicBezTo>
                          <a:pt x="10061" y="3816"/>
                          <a:pt x="10446" y="3698"/>
                          <a:pt x="10513" y="3682"/>
                        </a:cubicBezTo>
                        <a:cubicBezTo>
                          <a:pt x="10814" y="3598"/>
                          <a:pt x="11082" y="3464"/>
                          <a:pt x="11166" y="3230"/>
                        </a:cubicBezTo>
                        <a:cubicBezTo>
                          <a:pt x="11249" y="3046"/>
                          <a:pt x="11166" y="2811"/>
                          <a:pt x="10998" y="2711"/>
                        </a:cubicBezTo>
                        <a:cubicBezTo>
                          <a:pt x="9826" y="1757"/>
                          <a:pt x="7868" y="937"/>
                          <a:pt x="5608" y="485"/>
                        </a:cubicBezTo>
                        <a:cubicBezTo>
                          <a:pt x="4300" y="225"/>
                          <a:pt x="3012" y="0"/>
                          <a:pt x="1966" y="0"/>
                        </a:cubicBezTo>
                        <a:close/>
                      </a:path>
                    </a:pathLst>
                  </a:custGeom>
                  <a:solidFill>
                    <a:schemeClr val="accent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46" name="Google Shape;4346;p58"/>
                  <p:cNvSpPr/>
                  <p:nvPr/>
                </p:nvSpPr>
                <p:spPr>
                  <a:xfrm>
                    <a:off x="2831400" y="2956125"/>
                    <a:ext cx="88325" cy="827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33" h="3310" extrusionOk="0">
                        <a:moveTo>
                          <a:pt x="1880" y="1"/>
                        </a:moveTo>
                        <a:cubicBezTo>
                          <a:pt x="1877" y="1"/>
                          <a:pt x="1875" y="1"/>
                          <a:pt x="1875" y="1"/>
                        </a:cubicBezTo>
                        <a:cubicBezTo>
                          <a:pt x="1423" y="1"/>
                          <a:pt x="988" y="101"/>
                          <a:pt x="586" y="302"/>
                        </a:cubicBezTo>
                        <a:cubicBezTo>
                          <a:pt x="0" y="620"/>
                          <a:pt x="452" y="2277"/>
                          <a:pt x="938" y="2963"/>
                        </a:cubicBezTo>
                        <a:cubicBezTo>
                          <a:pt x="1109" y="3220"/>
                          <a:pt x="1352" y="3310"/>
                          <a:pt x="1618" y="3310"/>
                        </a:cubicBezTo>
                        <a:cubicBezTo>
                          <a:pt x="2080" y="3310"/>
                          <a:pt x="2613" y="3041"/>
                          <a:pt x="2963" y="2913"/>
                        </a:cubicBezTo>
                        <a:cubicBezTo>
                          <a:pt x="3532" y="2729"/>
                          <a:pt x="3532" y="2545"/>
                          <a:pt x="3097" y="1306"/>
                        </a:cubicBezTo>
                        <a:cubicBezTo>
                          <a:pt x="2635" y="31"/>
                          <a:pt x="1945" y="1"/>
                          <a:pt x="1880" y="1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4347" name="Google Shape;4347;p58"/>
                <p:cNvSpPr/>
                <p:nvPr/>
              </p:nvSpPr>
              <p:spPr>
                <a:xfrm rot="-1736280">
                  <a:off x="3753782" y="2019489"/>
                  <a:ext cx="39101" cy="2879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047" h="771" extrusionOk="0">
                      <a:moveTo>
                        <a:pt x="79" y="1"/>
                      </a:moveTo>
                      <a:cubicBezTo>
                        <a:pt x="65" y="1"/>
                        <a:pt x="51" y="6"/>
                        <a:pt x="36" y="21"/>
                      </a:cubicBezTo>
                      <a:cubicBezTo>
                        <a:pt x="1" y="38"/>
                        <a:pt x="1" y="73"/>
                        <a:pt x="18" y="90"/>
                      </a:cubicBezTo>
                      <a:cubicBezTo>
                        <a:pt x="262" y="439"/>
                        <a:pt x="611" y="666"/>
                        <a:pt x="1012" y="770"/>
                      </a:cubicBezTo>
                      <a:cubicBezTo>
                        <a:pt x="1029" y="718"/>
                        <a:pt x="1029" y="683"/>
                        <a:pt x="1047" y="648"/>
                      </a:cubicBezTo>
                      <a:cubicBezTo>
                        <a:pt x="663" y="561"/>
                        <a:pt x="350" y="335"/>
                        <a:pt x="123" y="21"/>
                      </a:cubicBezTo>
                      <a:cubicBezTo>
                        <a:pt x="113" y="11"/>
                        <a:pt x="97" y="1"/>
                        <a:pt x="79" y="1"/>
                      </a:cubicBezTo>
                      <a:close/>
                    </a:path>
                  </a:pathLst>
                </a:cu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grpSp>
              <p:nvGrpSpPr>
                <p:cNvPr id="4348" name="Google Shape;4348;p58"/>
                <p:cNvGrpSpPr/>
                <p:nvPr/>
              </p:nvGrpSpPr>
              <p:grpSpPr>
                <a:xfrm>
                  <a:off x="3685268" y="1875758"/>
                  <a:ext cx="176103" cy="27785"/>
                  <a:chOff x="1814950" y="2581893"/>
                  <a:chExt cx="90000" cy="14200"/>
                </a:xfrm>
              </p:grpSpPr>
              <p:sp>
                <p:nvSpPr>
                  <p:cNvPr id="4349" name="Google Shape;4349;p58"/>
                  <p:cNvSpPr/>
                  <p:nvPr/>
                </p:nvSpPr>
                <p:spPr>
                  <a:xfrm>
                    <a:off x="1814950" y="2581893"/>
                    <a:ext cx="10475" cy="142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19" h="568" extrusionOk="0">
                        <a:moveTo>
                          <a:pt x="217" y="1"/>
                        </a:moveTo>
                        <a:cubicBezTo>
                          <a:pt x="196" y="1"/>
                          <a:pt x="173" y="6"/>
                          <a:pt x="151" y="17"/>
                        </a:cubicBezTo>
                        <a:cubicBezTo>
                          <a:pt x="34" y="101"/>
                          <a:pt x="0" y="235"/>
                          <a:pt x="34" y="369"/>
                        </a:cubicBezTo>
                        <a:cubicBezTo>
                          <a:pt x="47" y="490"/>
                          <a:pt x="126" y="567"/>
                          <a:pt x="208" y="567"/>
                        </a:cubicBezTo>
                        <a:cubicBezTo>
                          <a:pt x="228" y="567"/>
                          <a:pt x="248" y="563"/>
                          <a:pt x="268" y="553"/>
                        </a:cubicBezTo>
                        <a:cubicBezTo>
                          <a:pt x="369" y="452"/>
                          <a:pt x="419" y="318"/>
                          <a:pt x="385" y="185"/>
                        </a:cubicBezTo>
                        <a:cubicBezTo>
                          <a:pt x="359" y="67"/>
                          <a:pt x="293" y="1"/>
                          <a:pt x="217" y="1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4350" name="Google Shape;4350;p58"/>
                  <p:cNvSpPr/>
                  <p:nvPr/>
                </p:nvSpPr>
                <p:spPr>
                  <a:xfrm>
                    <a:off x="1894450" y="2581893"/>
                    <a:ext cx="10500" cy="1420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20" h="568" extrusionOk="0">
                        <a:moveTo>
                          <a:pt x="217" y="1"/>
                        </a:moveTo>
                        <a:cubicBezTo>
                          <a:pt x="196" y="1"/>
                          <a:pt x="174" y="6"/>
                          <a:pt x="151" y="17"/>
                        </a:cubicBezTo>
                        <a:cubicBezTo>
                          <a:pt x="51" y="101"/>
                          <a:pt x="1" y="235"/>
                          <a:pt x="34" y="369"/>
                        </a:cubicBezTo>
                        <a:cubicBezTo>
                          <a:pt x="61" y="490"/>
                          <a:pt x="131" y="567"/>
                          <a:pt x="210" y="567"/>
                        </a:cubicBezTo>
                        <a:cubicBezTo>
                          <a:pt x="229" y="567"/>
                          <a:pt x="249" y="563"/>
                          <a:pt x="269" y="553"/>
                        </a:cubicBezTo>
                        <a:cubicBezTo>
                          <a:pt x="386" y="452"/>
                          <a:pt x="419" y="318"/>
                          <a:pt x="386" y="185"/>
                        </a:cubicBezTo>
                        <a:cubicBezTo>
                          <a:pt x="360" y="67"/>
                          <a:pt x="293" y="1"/>
                          <a:pt x="217" y="1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</p:grpSp>
          <p:grpSp>
            <p:nvGrpSpPr>
              <p:cNvPr id="4351" name="Google Shape;4351;p58"/>
              <p:cNvGrpSpPr/>
              <p:nvPr/>
            </p:nvGrpSpPr>
            <p:grpSpPr>
              <a:xfrm rot="1902337">
                <a:off x="2582195" y="2320254"/>
                <a:ext cx="703701" cy="699153"/>
                <a:chOff x="2943277" y="2320068"/>
                <a:chExt cx="587691" cy="579781"/>
              </a:xfrm>
            </p:grpSpPr>
            <p:sp>
              <p:nvSpPr>
                <p:cNvPr id="4352" name="Google Shape;4352;p58"/>
                <p:cNvSpPr/>
                <p:nvPr/>
              </p:nvSpPr>
              <p:spPr>
                <a:xfrm flipH="1">
                  <a:off x="2943277" y="2320068"/>
                  <a:ext cx="587691" cy="579781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6940" h="16712" extrusionOk="0">
                      <a:moveTo>
                        <a:pt x="9584" y="0"/>
                      </a:moveTo>
                      <a:cubicBezTo>
                        <a:pt x="9344" y="0"/>
                        <a:pt x="9104" y="92"/>
                        <a:pt x="8922" y="275"/>
                      </a:cubicBezTo>
                      <a:lnTo>
                        <a:pt x="386" y="8610"/>
                      </a:lnTo>
                      <a:cubicBezTo>
                        <a:pt x="1" y="8979"/>
                        <a:pt x="1" y="9581"/>
                        <a:pt x="369" y="9949"/>
                      </a:cubicBezTo>
                      <a:lnTo>
                        <a:pt x="6679" y="16427"/>
                      </a:lnTo>
                      <a:cubicBezTo>
                        <a:pt x="6868" y="16616"/>
                        <a:pt x="7117" y="16712"/>
                        <a:pt x="7365" y="16712"/>
                      </a:cubicBezTo>
                      <a:cubicBezTo>
                        <a:pt x="7602" y="16712"/>
                        <a:pt x="7838" y="16624"/>
                        <a:pt x="8018" y="16444"/>
                      </a:cubicBezTo>
                      <a:lnTo>
                        <a:pt x="16572" y="8091"/>
                      </a:lnTo>
                      <a:cubicBezTo>
                        <a:pt x="16940" y="7723"/>
                        <a:pt x="16940" y="7137"/>
                        <a:pt x="16588" y="6769"/>
                      </a:cubicBezTo>
                      <a:lnTo>
                        <a:pt x="10261" y="291"/>
                      </a:lnTo>
                      <a:cubicBezTo>
                        <a:pt x="10075" y="97"/>
                        <a:pt x="9829" y="0"/>
                        <a:pt x="9584" y="0"/>
                      </a:cubicBezTo>
                      <a:close/>
                    </a:path>
                  </a:pathLst>
                </a:custGeom>
                <a:solidFill>
                  <a:schemeClr val="l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53" name="Google Shape;4353;p58"/>
                <p:cNvSpPr/>
                <p:nvPr/>
              </p:nvSpPr>
              <p:spPr>
                <a:xfrm flipH="1">
                  <a:off x="3026338" y="2378947"/>
                  <a:ext cx="127217" cy="12718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667" h="3666" extrusionOk="0">
                      <a:moveTo>
                        <a:pt x="1373" y="0"/>
                      </a:moveTo>
                      <a:lnTo>
                        <a:pt x="1" y="1356"/>
                      </a:lnTo>
                      <a:lnTo>
                        <a:pt x="587" y="1942"/>
                      </a:lnTo>
                      <a:cubicBezTo>
                        <a:pt x="629" y="1900"/>
                        <a:pt x="687" y="1879"/>
                        <a:pt x="746" y="1879"/>
                      </a:cubicBezTo>
                      <a:cubicBezTo>
                        <a:pt x="804" y="1879"/>
                        <a:pt x="863" y="1900"/>
                        <a:pt x="905" y="1942"/>
                      </a:cubicBezTo>
                      <a:cubicBezTo>
                        <a:pt x="988" y="2042"/>
                        <a:pt x="988" y="2176"/>
                        <a:pt x="905" y="2277"/>
                      </a:cubicBezTo>
                      <a:lnTo>
                        <a:pt x="1373" y="2745"/>
                      </a:lnTo>
                      <a:cubicBezTo>
                        <a:pt x="1415" y="2703"/>
                        <a:pt x="1474" y="2682"/>
                        <a:pt x="1532" y="2682"/>
                      </a:cubicBezTo>
                      <a:cubicBezTo>
                        <a:pt x="1591" y="2682"/>
                        <a:pt x="1650" y="2703"/>
                        <a:pt x="1691" y="2745"/>
                      </a:cubicBezTo>
                      <a:cubicBezTo>
                        <a:pt x="1775" y="2829"/>
                        <a:pt x="1775" y="2980"/>
                        <a:pt x="1691" y="3063"/>
                      </a:cubicBezTo>
                      <a:lnTo>
                        <a:pt x="2277" y="3666"/>
                      </a:lnTo>
                      <a:lnTo>
                        <a:pt x="3667" y="2327"/>
                      </a:lnTo>
                      <a:lnTo>
                        <a:pt x="1373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54" name="Google Shape;4354;p58"/>
                <p:cNvSpPr/>
                <p:nvPr/>
              </p:nvSpPr>
              <p:spPr>
                <a:xfrm flipH="1">
                  <a:off x="3060614" y="2412600"/>
                  <a:ext cx="92941" cy="93531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679" h="2696" extrusionOk="0">
                      <a:moveTo>
                        <a:pt x="386" y="1"/>
                      </a:moveTo>
                      <a:lnTo>
                        <a:pt x="1" y="386"/>
                      </a:lnTo>
                      <a:lnTo>
                        <a:pt x="587" y="972"/>
                      </a:lnTo>
                      <a:cubicBezTo>
                        <a:pt x="629" y="930"/>
                        <a:pt x="687" y="909"/>
                        <a:pt x="746" y="909"/>
                      </a:cubicBezTo>
                      <a:cubicBezTo>
                        <a:pt x="804" y="909"/>
                        <a:pt x="863" y="930"/>
                        <a:pt x="905" y="972"/>
                      </a:cubicBezTo>
                      <a:cubicBezTo>
                        <a:pt x="1005" y="1072"/>
                        <a:pt x="1005" y="1206"/>
                        <a:pt x="905" y="1307"/>
                      </a:cubicBezTo>
                      <a:lnTo>
                        <a:pt x="1373" y="1775"/>
                      </a:lnTo>
                      <a:cubicBezTo>
                        <a:pt x="1424" y="1733"/>
                        <a:pt x="1482" y="1712"/>
                        <a:pt x="1541" y="1712"/>
                      </a:cubicBezTo>
                      <a:cubicBezTo>
                        <a:pt x="1599" y="1712"/>
                        <a:pt x="1658" y="1733"/>
                        <a:pt x="1708" y="1775"/>
                      </a:cubicBezTo>
                      <a:cubicBezTo>
                        <a:pt x="1792" y="1859"/>
                        <a:pt x="1792" y="2010"/>
                        <a:pt x="1708" y="2093"/>
                      </a:cubicBezTo>
                      <a:lnTo>
                        <a:pt x="2277" y="2696"/>
                      </a:lnTo>
                      <a:lnTo>
                        <a:pt x="2679" y="2328"/>
                      </a:lnTo>
                      <a:lnTo>
                        <a:pt x="386" y="1"/>
                      </a:lnTo>
                      <a:close/>
                    </a:path>
                  </a:pathLst>
                </a:custGeom>
                <a:solidFill>
                  <a:srgbClr val="000000">
                    <a:alpha val="485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355" name="Google Shape;4355;p58"/>
                <p:cNvSpPr/>
                <p:nvPr/>
              </p:nvSpPr>
              <p:spPr>
                <a:xfrm flipH="1">
                  <a:off x="3021098" y="2376033"/>
                  <a:ext cx="88327" cy="85968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546" h="2478" fill="none" extrusionOk="0">
                      <a:moveTo>
                        <a:pt x="537" y="2478"/>
                      </a:moveTo>
                      <a:lnTo>
                        <a:pt x="1574" y="1222"/>
                      </a:lnTo>
                      <a:cubicBezTo>
                        <a:pt x="2093" y="1457"/>
                        <a:pt x="2545" y="770"/>
                        <a:pt x="2127" y="385"/>
                      </a:cubicBezTo>
                      <a:cubicBezTo>
                        <a:pt x="1742" y="0"/>
                        <a:pt x="1106" y="402"/>
                        <a:pt x="1290" y="921"/>
                      </a:cubicBezTo>
                      <a:lnTo>
                        <a:pt x="1" y="1925"/>
                      </a:lnTo>
                    </a:path>
                  </a:pathLst>
                </a:custGeom>
                <a:noFill/>
                <a:ln w="2100" cap="flat" cmpd="sng">
                  <a:solidFill>
                    <a:schemeClr val="accent6"/>
                  </a:solidFill>
                  <a:prstDash val="solid"/>
                  <a:miter lim="16738"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4356" name="Google Shape;4356;p58"/>
              <p:cNvSpPr/>
              <p:nvPr/>
            </p:nvSpPr>
            <p:spPr>
              <a:xfrm rot="9899231">
                <a:off x="3140450" y="2709526"/>
                <a:ext cx="46976" cy="35387"/>
              </a:xfrm>
              <a:custGeom>
                <a:avLst/>
                <a:gdLst/>
                <a:ahLst/>
                <a:cxnLst/>
                <a:rect l="l" t="t" r="r" b="b"/>
                <a:pathLst>
                  <a:path w="867" h="653" extrusionOk="0">
                    <a:moveTo>
                      <a:pt x="432" y="0"/>
                    </a:moveTo>
                    <a:cubicBezTo>
                      <a:pt x="432" y="0"/>
                      <a:pt x="47" y="84"/>
                      <a:pt x="13" y="335"/>
                    </a:cubicBezTo>
                    <a:cubicBezTo>
                      <a:pt x="1" y="558"/>
                      <a:pt x="80" y="653"/>
                      <a:pt x="272" y="653"/>
                    </a:cubicBezTo>
                    <a:cubicBezTo>
                      <a:pt x="339" y="653"/>
                      <a:pt x="420" y="641"/>
                      <a:pt x="515" y="620"/>
                    </a:cubicBezTo>
                    <a:cubicBezTo>
                      <a:pt x="867" y="519"/>
                      <a:pt x="666" y="34"/>
                      <a:pt x="432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4357" name="Google Shape;4357;p58"/>
            <p:cNvSpPr/>
            <p:nvPr/>
          </p:nvSpPr>
          <p:spPr>
            <a:xfrm>
              <a:off x="7238725" y="2048671"/>
              <a:ext cx="56277" cy="26575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58" name="Google Shape;4358;p58"/>
            <p:cNvSpPr/>
            <p:nvPr/>
          </p:nvSpPr>
          <p:spPr>
            <a:xfrm flipH="1">
              <a:off x="7424050" y="2053375"/>
              <a:ext cx="56277" cy="26575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8720FFDE-CC1A-3295-C2B8-B72231EA6908}"/>
              </a:ext>
            </a:extLst>
          </p:cNvPr>
          <p:cNvSpPr txBox="1"/>
          <p:nvPr/>
        </p:nvSpPr>
        <p:spPr>
          <a:xfrm>
            <a:off x="0" y="56459"/>
            <a:ext cx="91440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5D21E2B-8E96-559A-2135-D20A28F0277D}"/>
              </a:ext>
            </a:extLst>
          </p:cNvPr>
          <p:cNvSpPr txBox="1"/>
          <p:nvPr/>
        </p:nvSpPr>
        <p:spPr>
          <a:xfrm>
            <a:off x="2697060" y="1095129"/>
            <a:ext cx="3488005" cy="256993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300000"/>
              </a:lnSpc>
            </a:pPr>
            <a:r>
              <a:rPr lang="fa-IR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</a:t>
            </a:r>
            <a:r>
              <a:rPr lang="fa-IR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که شما به راحتی میتوانید بعد از خرید فایل آن را به راحتی تغییر داده و متن دلخواه خود را در این قسمت جایگزین کنید. 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doors dir="vert"/>
      </p:transition>
    </mc:Choice>
    <mc:Fallback>
      <p:transition spd="slow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5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591" name="Google Shape;4591;p73"/>
          <p:cNvGrpSpPr/>
          <p:nvPr/>
        </p:nvGrpSpPr>
        <p:grpSpPr>
          <a:xfrm>
            <a:off x="7021671" y="1365422"/>
            <a:ext cx="2271025" cy="3778078"/>
            <a:chOff x="987850" y="304875"/>
            <a:chExt cx="2818698" cy="4676418"/>
          </a:xfrm>
        </p:grpSpPr>
        <p:sp>
          <p:nvSpPr>
            <p:cNvPr id="4592" name="Google Shape;4592;p73"/>
            <p:cNvSpPr/>
            <p:nvPr/>
          </p:nvSpPr>
          <p:spPr>
            <a:xfrm>
              <a:off x="1512529" y="3024857"/>
              <a:ext cx="1285356" cy="1956434"/>
            </a:xfrm>
            <a:custGeom>
              <a:avLst/>
              <a:gdLst/>
              <a:ahLst/>
              <a:cxnLst/>
              <a:rect l="l" t="t" r="r" b="b"/>
              <a:pathLst>
                <a:path w="21159" h="32206" extrusionOk="0">
                  <a:moveTo>
                    <a:pt x="20372" y="1"/>
                  </a:moveTo>
                  <a:lnTo>
                    <a:pt x="11333" y="51"/>
                  </a:lnTo>
                  <a:lnTo>
                    <a:pt x="821" y="101"/>
                  </a:lnTo>
                  <a:lnTo>
                    <a:pt x="1" y="22966"/>
                  </a:lnTo>
                  <a:lnTo>
                    <a:pt x="335" y="32206"/>
                  </a:lnTo>
                  <a:lnTo>
                    <a:pt x="9207" y="32206"/>
                  </a:lnTo>
                  <a:lnTo>
                    <a:pt x="9642" y="22966"/>
                  </a:lnTo>
                  <a:lnTo>
                    <a:pt x="10730" y="8537"/>
                  </a:lnTo>
                  <a:lnTo>
                    <a:pt x="11667" y="22966"/>
                  </a:lnTo>
                  <a:lnTo>
                    <a:pt x="12002" y="32206"/>
                  </a:lnTo>
                  <a:lnTo>
                    <a:pt x="21024" y="32206"/>
                  </a:lnTo>
                  <a:lnTo>
                    <a:pt x="21158" y="22966"/>
                  </a:lnTo>
                  <a:lnTo>
                    <a:pt x="20372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93" name="Google Shape;4593;p73"/>
            <p:cNvSpPr/>
            <p:nvPr/>
          </p:nvSpPr>
          <p:spPr>
            <a:xfrm>
              <a:off x="1953862" y="3472264"/>
              <a:ext cx="406765" cy="1509029"/>
            </a:xfrm>
            <a:custGeom>
              <a:avLst/>
              <a:gdLst/>
              <a:ahLst/>
              <a:cxnLst/>
              <a:rect l="l" t="t" r="r" b="b"/>
              <a:pathLst>
                <a:path w="6696" h="24841" extrusionOk="0">
                  <a:moveTo>
                    <a:pt x="3465" y="1"/>
                  </a:moveTo>
                  <a:cubicBezTo>
                    <a:pt x="3398" y="1"/>
                    <a:pt x="553" y="15601"/>
                    <a:pt x="553" y="15601"/>
                  </a:cubicBezTo>
                  <a:lnTo>
                    <a:pt x="0" y="24841"/>
                  </a:lnTo>
                  <a:lnTo>
                    <a:pt x="1975" y="24841"/>
                  </a:lnTo>
                  <a:lnTo>
                    <a:pt x="2394" y="15601"/>
                  </a:lnTo>
                  <a:lnTo>
                    <a:pt x="3465" y="1172"/>
                  </a:lnTo>
                  <a:lnTo>
                    <a:pt x="4386" y="15601"/>
                  </a:lnTo>
                  <a:lnTo>
                    <a:pt x="4737" y="24841"/>
                  </a:lnTo>
                  <a:lnTo>
                    <a:pt x="6696" y="24841"/>
                  </a:lnTo>
                  <a:lnTo>
                    <a:pt x="5859" y="15601"/>
                  </a:lnTo>
                  <a:cubicBezTo>
                    <a:pt x="5859" y="15601"/>
                    <a:pt x="3867" y="1926"/>
                    <a:pt x="3549" y="302"/>
                  </a:cubicBezTo>
                  <a:cubicBezTo>
                    <a:pt x="3532" y="201"/>
                    <a:pt x="3499" y="101"/>
                    <a:pt x="3465" y="1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94" name="Google Shape;4594;p73"/>
            <p:cNvSpPr/>
            <p:nvPr/>
          </p:nvSpPr>
          <p:spPr>
            <a:xfrm>
              <a:off x="1555235" y="3036035"/>
              <a:ext cx="1204987" cy="84621"/>
            </a:xfrm>
            <a:custGeom>
              <a:avLst/>
              <a:gdLst/>
              <a:ahLst/>
              <a:cxnLst/>
              <a:rect l="l" t="t" r="r" b="b"/>
              <a:pathLst>
                <a:path w="19836" h="1393" extrusionOk="0">
                  <a:moveTo>
                    <a:pt x="19836" y="1"/>
                  </a:moveTo>
                  <a:lnTo>
                    <a:pt x="101" y="18"/>
                  </a:lnTo>
                  <a:lnTo>
                    <a:pt x="1" y="1022"/>
                  </a:lnTo>
                  <a:cubicBezTo>
                    <a:pt x="2543" y="1288"/>
                    <a:pt x="4909" y="1393"/>
                    <a:pt x="7058" y="1393"/>
                  </a:cubicBezTo>
                  <a:cubicBezTo>
                    <a:pt x="14897" y="1393"/>
                    <a:pt x="19836" y="1"/>
                    <a:pt x="19836" y="1"/>
                  </a:cubicBezTo>
                  <a:close/>
                </a:path>
              </a:pathLst>
            </a:custGeom>
            <a:solidFill>
              <a:srgbClr val="63A1EA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95" name="Google Shape;4595;p73"/>
            <p:cNvSpPr/>
            <p:nvPr/>
          </p:nvSpPr>
          <p:spPr>
            <a:xfrm>
              <a:off x="1941652" y="1423363"/>
              <a:ext cx="422013" cy="1539524"/>
            </a:xfrm>
            <a:custGeom>
              <a:avLst/>
              <a:gdLst/>
              <a:ahLst/>
              <a:cxnLst/>
              <a:rect l="l" t="t" r="r" b="b"/>
              <a:pathLst>
                <a:path w="6947" h="25343" extrusionOk="0">
                  <a:moveTo>
                    <a:pt x="754" y="0"/>
                  </a:moveTo>
                  <a:lnTo>
                    <a:pt x="0" y="25209"/>
                  </a:lnTo>
                  <a:lnTo>
                    <a:pt x="6947" y="25343"/>
                  </a:lnTo>
                  <a:lnTo>
                    <a:pt x="6713" y="0"/>
                  </a:lnTo>
                  <a:lnTo>
                    <a:pt x="6595" y="101"/>
                  </a:lnTo>
                  <a:cubicBezTo>
                    <a:pt x="5756" y="745"/>
                    <a:pt x="4749" y="1068"/>
                    <a:pt x="3741" y="1068"/>
                  </a:cubicBezTo>
                  <a:cubicBezTo>
                    <a:pt x="2761" y="1068"/>
                    <a:pt x="1780" y="762"/>
                    <a:pt x="954" y="151"/>
                  </a:cubicBezTo>
                  <a:lnTo>
                    <a:pt x="754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96" name="Google Shape;4596;p73"/>
            <p:cNvSpPr/>
            <p:nvPr/>
          </p:nvSpPr>
          <p:spPr>
            <a:xfrm>
              <a:off x="994775" y="1600929"/>
              <a:ext cx="1045525" cy="1300057"/>
            </a:xfrm>
            <a:custGeom>
              <a:avLst/>
              <a:gdLst/>
              <a:ahLst/>
              <a:cxnLst/>
              <a:rect l="l" t="t" r="r" b="b"/>
              <a:pathLst>
                <a:path w="17211" h="21401" extrusionOk="0">
                  <a:moveTo>
                    <a:pt x="8890" y="1"/>
                  </a:moveTo>
                  <a:cubicBezTo>
                    <a:pt x="5169" y="1"/>
                    <a:pt x="0" y="16861"/>
                    <a:pt x="1226" y="19741"/>
                  </a:cubicBezTo>
                  <a:cubicBezTo>
                    <a:pt x="1775" y="21043"/>
                    <a:pt x="5058" y="21401"/>
                    <a:pt x="8507" y="21401"/>
                  </a:cubicBezTo>
                  <a:cubicBezTo>
                    <a:pt x="12735" y="21401"/>
                    <a:pt x="17211" y="20863"/>
                    <a:pt x="17211" y="20863"/>
                  </a:cubicBezTo>
                  <a:lnTo>
                    <a:pt x="17027" y="16963"/>
                  </a:lnTo>
                  <a:lnTo>
                    <a:pt x="7319" y="16511"/>
                  </a:lnTo>
                  <a:cubicBezTo>
                    <a:pt x="7319" y="16511"/>
                    <a:pt x="11871" y="2450"/>
                    <a:pt x="9880" y="459"/>
                  </a:cubicBezTo>
                  <a:cubicBezTo>
                    <a:pt x="9566" y="145"/>
                    <a:pt x="9234" y="1"/>
                    <a:pt x="8890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97" name="Google Shape;4597;p73"/>
            <p:cNvSpPr/>
            <p:nvPr/>
          </p:nvSpPr>
          <p:spPr>
            <a:xfrm>
              <a:off x="1115967" y="1437578"/>
              <a:ext cx="780970" cy="922329"/>
            </a:xfrm>
            <a:custGeom>
              <a:avLst/>
              <a:gdLst/>
              <a:ahLst/>
              <a:cxnLst/>
              <a:rect l="l" t="t" r="r" b="b"/>
              <a:pathLst>
                <a:path w="12856" h="15183" extrusionOk="0">
                  <a:moveTo>
                    <a:pt x="10557" y="0"/>
                  </a:moveTo>
                  <a:cubicBezTo>
                    <a:pt x="10173" y="0"/>
                    <a:pt x="9807" y="34"/>
                    <a:pt x="9458" y="135"/>
                  </a:cubicBezTo>
                  <a:cubicBezTo>
                    <a:pt x="7349" y="737"/>
                    <a:pt x="5826" y="2093"/>
                    <a:pt x="4520" y="3834"/>
                  </a:cubicBezTo>
                  <a:cubicBezTo>
                    <a:pt x="3332" y="5441"/>
                    <a:pt x="1557" y="8537"/>
                    <a:pt x="436" y="11082"/>
                  </a:cubicBezTo>
                  <a:cubicBezTo>
                    <a:pt x="268" y="11450"/>
                    <a:pt x="118" y="11818"/>
                    <a:pt x="1" y="12170"/>
                  </a:cubicBezTo>
                  <a:cubicBezTo>
                    <a:pt x="2110" y="13191"/>
                    <a:pt x="6847" y="15183"/>
                    <a:pt x="6847" y="15183"/>
                  </a:cubicBezTo>
                  <a:cubicBezTo>
                    <a:pt x="6847" y="15183"/>
                    <a:pt x="7131" y="14463"/>
                    <a:pt x="7282" y="14044"/>
                  </a:cubicBezTo>
                  <a:cubicBezTo>
                    <a:pt x="8571" y="10713"/>
                    <a:pt x="10462" y="6546"/>
                    <a:pt x="10579" y="6211"/>
                  </a:cubicBezTo>
                  <a:cubicBezTo>
                    <a:pt x="12086" y="2110"/>
                    <a:pt x="12856" y="135"/>
                    <a:pt x="12856" y="135"/>
                  </a:cubicBezTo>
                  <a:cubicBezTo>
                    <a:pt x="12023" y="113"/>
                    <a:pt x="11259" y="0"/>
                    <a:pt x="1055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98" name="Google Shape;4598;p73"/>
            <p:cNvSpPr/>
            <p:nvPr/>
          </p:nvSpPr>
          <p:spPr>
            <a:xfrm>
              <a:off x="1506454" y="1420326"/>
              <a:ext cx="659961" cy="1883233"/>
            </a:xfrm>
            <a:custGeom>
              <a:avLst/>
              <a:gdLst/>
              <a:ahLst/>
              <a:cxnLst/>
              <a:rect l="l" t="t" r="r" b="b"/>
              <a:pathLst>
                <a:path w="10864" h="31001" extrusionOk="0">
                  <a:moveTo>
                    <a:pt x="7918" y="0"/>
                  </a:moveTo>
                  <a:lnTo>
                    <a:pt x="3030" y="168"/>
                  </a:lnTo>
                  <a:lnTo>
                    <a:pt x="1055" y="9541"/>
                  </a:lnTo>
                  <a:lnTo>
                    <a:pt x="1072" y="12470"/>
                  </a:lnTo>
                  <a:cubicBezTo>
                    <a:pt x="1072" y="12470"/>
                    <a:pt x="151" y="29912"/>
                    <a:pt x="0" y="31000"/>
                  </a:cubicBezTo>
                  <a:lnTo>
                    <a:pt x="10730" y="31000"/>
                  </a:lnTo>
                  <a:lnTo>
                    <a:pt x="10864" y="14546"/>
                  </a:lnTo>
                  <a:cubicBezTo>
                    <a:pt x="10864" y="14546"/>
                    <a:pt x="9123" y="3616"/>
                    <a:pt x="9006" y="2143"/>
                  </a:cubicBezTo>
                  <a:lnTo>
                    <a:pt x="7918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99" name="Google Shape;4599;p73"/>
            <p:cNvSpPr/>
            <p:nvPr/>
          </p:nvSpPr>
          <p:spPr>
            <a:xfrm>
              <a:off x="2451083" y="1487209"/>
              <a:ext cx="934540" cy="1412926"/>
            </a:xfrm>
            <a:custGeom>
              <a:avLst/>
              <a:gdLst/>
              <a:ahLst/>
              <a:cxnLst/>
              <a:rect l="l" t="t" r="r" b="b"/>
              <a:pathLst>
                <a:path w="15384" h="23259" extrusionOk="0">
                  <a:moveTo>
                    <a:pt x="281" y="0"/>
                  </a:moveTo>
                  <a:cubicBezTo>
                    <a:pt x="188" y="0"/>
                    <a:pt x="95" y="2"/>
                    <a:pt x="0" y="4"/>
                  </a:cubicBezTo>
                  <a:cubicBezTo>
                    <a:pt x="0" y="4"/>
                    <a:pt x="9659" y="20726"/>
                    <a:pt x="10445" y="22015"/>
                  </a:cubicBezTo>
                  <a:cubicBezTo>
                    <a:pt x="10905" y="22791"/>
                    <a:pt x="11760" y="23259"/>
                    <a:pt x="12650" y="23259"/>
                  </a:cubicBezTo>
                  <a:cubicBezTo>
                    <a:pt x="12796" y="23259"/>
                    <a:pt x="12943" y="23246"/>
                    <a:pt x="13090" y="23220"/>
                  </a:cubicBezTo>
                  <a:cubicBezTo>
                    <a:pt x="14044" y="23070"/>
                    <a:pt x="15383" y="19906"/>
                    <a:pt x="14061" y="17245"/>
                  </a:cubicBezTo>
                  <a:cubicBezTo>
                    <a:pt x="13977" y="17077"/>
                    <a:pt x="13676" y="16408"/>
                    <a:pt x="13241" y="15437"/>
                  </a:cubicBezTo>
                  <a:cubicBezTo>
                    <a:pt x="12956" y="14784"/>
                    <a:pt x="12588" y="13981"/>
                    <a:pt x="12220" y="13144"/>
                  </a:cubicBezTo>
                  <a:cubicBezTo>
                    <a:pt x="10931" y="10248"/>
                    <a:pt x="9307" y="6616"/>
                    <a:pt x="8504" y="4858"/>
                  </a:cubicBezTo>
                  <a:cubicBezTo>
                    <a:pt x="7212" y="2046"/>
                    <a:pt x="4196" y="0"/>
                    <a:pt x="281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0" name="Google Shape;4600;p73"/>
            <p:cNvSpPr/>
            <p:nvPr/>
          </p:nvSpPr>
          <p:spPr>
            <a:xfrm>
              <a:off x="3177081" y="2284584"/>
              <a:ext cx="78364" cy="219724"/>
            </a:xfrm>
            <a:custGeom>
              <a:avLst/>
              <a:gdLst/>
              <a:ahLst/>
              <a:cxnLst/>
              <a:rect l="l" t="t" r="r" b="b"/>
              <a:pathLst>
                <a:path w="1290" h="3617" extrusionOk="0">
                  <a:moveTo>
                    <a:pt x="269" y="1"/>
                  </a:moveTo>
                  <a:lnTo>
                    <a:pt x="1" y="3617"/>
                  </a:lnTo>
                  <a:lnTo>
                    <a:pt x="1290" y="2294"/>
                  </a:lnTo>
                  <a:cubicBezTo>
                    <a:pt x="1005" y="1641"/>
                    <a:pt x="637" y="855"/>
                    <a:pt x="269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1" name="Google Shape;4601;p73"/>
            <p:cNvSpPr/>
            <p:nvPr/>
          </p:nvSpPr>
          <p:spPr>
            <a:xfrm>
              <a:off x="3161833" y="2011098"/>
              <a:ext cx="482031" cy="887764"/>
            </a:xfrm>
            <a:custGeom>
              <a:avLst/>
              <a:gdLst/>
              <a:ahLst/>
              <a:cxnLst/>
              <a:rect l="l" t="t" r="r" b="b"/>
              <a:pathLst>
                <a:path w="7935" h="14614" extrusionOk="0">
                  <a:moveTo>
                    <a:pt x="5005" y="0"/>
                  </a:moveTo>
                  <a:cubicBezTo>
                    <a:pt x="5005" y="0"/>
                    <a:pt x="2277" y="4436"/>
                    <a:pt x="1" y="7784"/>
                  </a:cubicBezTo>
                  <a:lnTo>
                    <a:pt x="1373" y="14613"/>
                  </a:lnTo>
                  <a:cubicBezTo>
                    <a:pt x="4185" y="14345"/>
                    <a:pt x="7935" y="1222"/>
                    <a:pt x="7935" y="1222"/>
                  </a:cubicBezTo>
                  <a:lnTo>
                    <a:pt x="5005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2" name="Google Shape;4602;p73"/>
            <p:cNvSpPr/>
            <p:nvPr/>
          </p:nvSpPr>
          <p:spPr>
            <a:xfrm>
              <a:off x="3445526" y="1766041"/>
              <a:ext cx="307139" cy="321354"/>
            </a:xfrm>
            <a:custGeom>
              <a:avLst/>
              <a:gdLst/>
              <a:ahLst/>
              <a:cxnLst/>
              <a:rect l="l" t="t" r="r" b="b"/>
              <a:pathLst>
                <a:path w="5056" h="5290" extrusionOk="0">
                  <a:moveTo>
                    <a:pt x="737" y="0"/>
                  </a:moveTo>
                  <a:cubicBezTo>
                    <a:pt x="553" y="318"/>
                    <a:pt x="1" y="1674"/>
                    <a:pt x="1" y="2176"/>
                  </a:cubicBezTo>
                  <a:cubicBezTo>
                    <a:pt x="34" y="2846"/>
                    <a:pt x="118" y="3515"/>
                    <a:pt x="252" y="4168"/>
                  </a:cubicBezTo>
                  <a:cubicBezTo>
                    <a:pt x="1256" y="4536"/>
                    <a:pt x="2244" y="4988"/>
                    <a:pt x="3265" y="5290"/>
                  </a:cubicBezTo>
                  <a:cubicBezTo>
                    <a:pt x="3767" y="4972"/>
                    <a:pt x="4420" y="4436"/>
                    <a:pt x="4704" y="3951"/>
                  </a:cubicBezTo>
                  <a:cubicBezTo>
                    <a:pt x="4771" y="3833"/>
                    <a:pt x="4821" y="3716"/>
                    <a:pt x="4872" y="3582"/>
                  </a:cubicBezTo>
                  <a:cubicBezTo>
                    <a:pt x="4905" y="3499"/>
                    <a:pt x="4922" y="3415"/>
                    <a:pt x="4922" y="3331"/>
                  </a:cubicBezTo>
                  <a:cubicBezTo>
                    <a:pt x="5005" y="2645"/>
                    <a:pt x="5056" y="837"/>
                    <a:pt x="4955" y="469"/>
                  </a:cubicBezTo>
                  <a:lnTo>
                    <a:pt x="737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3" name="Google Shape;4603;p73"/>
            <p:cNvSpPr/>
            <p:nvPr/>
          </p:nvSpPr>
          <p:spPr>
            <a:xfrm>
              <a:off x="3588890" y="1845317"/>
              <a:ext cx="161771" cy="128177"/>
            </a:xfrm>
            <a:custGeom>
              <a:avLst/>
              <a:gdLst/>
              <a:ahLst/>
              <a:cxnLst/>
              <a:rect l="l" t="t" r="r" b="b"/>
              <a:pathLst>
                <a:path w="2663" h="2110" extrusionOk="0">
                  <a:moveTo>
                    <a:pt x="352" y="1"/>
                  </a:moveTo>
                  <a:cubicBezTo>
                    <a:pt x="269" y="101"/>
                    <a:pt x="185" y="202"/>
                    <a:pt x="101" y="319"/>
                  </a:cubicBezTo>
                  <a:cubicBezTo>
                    <a:pt x="51" y="386"/>
                    <a:pt x="18" y="470"/>
                    <a:pt x="1" y="553"/>
                  </a:cubicBezTo>
                  <a:cubicBezTo>
                    <a:pt x="202" y="654"/>
                    <a:pt x="436" y="721"/>
                    <a:pt x="536" y="771"/>
                  </a:cubicBezTo>
                  <a:cubicBezTo>
                    <a:pt x="1273" y="1089"/>
                    <a:pt x="1959" y="1558"/>
                    <a:pt x="2545" y="2110"/>
                  </a:cubicBezTo>
                  <a:cubicBezTo>
                    <a:pt x="2612" y="1591"/>
                    <a:pt x="2662" y="1122"/>
                    <a:pt x="2244" y="754"/>
                  </a:cubicBezTo>
                  <a:cubicBezTo>
                    <a:pt x="1825" y="419"/>
                    <a:pt x="888" y="135"/>
                    <a:pt x="352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4" name="Google Shape;4604;p73"/>
            <p:cNvSpPr/>
            <p:nvPr/>
          </p:nvSpPr>
          <p:spPr>
            <a:xfrm>
              <a:off x="3478086" y="1645032"/>
              <a:ext cx="328462" cy="279864"/>
            </a:xfrm>
            <a:custGeom>
              <a:avLst/>
              <a:gdLst/>
              <a:ahLst/>
              <a:cxnLst/>
              <a:rect l="l" t="t" r="r" b="b"/>
              <a:pathLst>
                <a:path w="5407" h="4607" extrusionOk="0">
                  <a:moveTo>
                    <a:pt x="1726" y="0"/>
                  </a:moveTo>
                  <a:cubicBezTo>
                    <a:pt x="1458" y="0"/>
                    <a:pt x="1188" y="130"/>
                    <a:pt x="1021" y="352"/>
                  </a:cubicBezTo>
                  <a:cubicBezTo>
                    <a:pt x="620" y="787"/>
                    <a:pt x="101" y="2043"/>
                    <a:pt x="34" y="2612"/>
                  </a:cubicBezTo>
                  <a:cubicBezTo>
                    <a:pt x="0" y="2812"/>
                    <a:pt x="17" y="3013"/>
                    <a:pt x="101" y="3197"/>
                  </a:cubicBezTo>
                  <a:cubicBezTo>
                    <a:pt x="182" y="3346"/>
                    <a:pt x="329" y="3429"/>
                    <a:pt x="488" y="3429"/>
                  </a:cubicBezTo>
                  <a:cubicBezTo>
                    <a:pt x="526" y="3429"/>
                    <a:pt x="564" y="3425"/>
                    <a:pt x="603" y="3415"/>
                  </a:cubicBezTo>
                  <a:cubicBezTo>
                    <a:pt x="804" y="3315"/>
                    <a:pt x="1038" y="2946"/>
                    <a:pt x="1222" y="2612"/>
                  </a:cubicBezTo>
                  <a:lnTo>
                    <a:pt x="1222" y="2612"/>
                  </a:lnTo>
                  <a:cubicBezTo>
                    <a:pt x="921" y="3248"/>
                    <a:pt x="1021" y="3884"/>
                    <a:pt x="1440" y="4034"/>
                  </a:cubicBezTo>
                  <a:cubicBezTo>
                    <a:pt x="1481" y="4049"/>
                    <a:pt x="1523" y="4056"/>
                    <a:pt x="1567" y="4056"/>
                  </a:cubicBezTo>
                  <a:cubicBezTo>
                    <a:pt x="1968" y="4056"/>
                    <a:pt x="2447" y="3471"/>
                    <a:pt x="2478" y="3064"/>
                  </a:cubicBezTo>
                  <a:lnTo>
                    <a:pt x="2478" y="3064"/>
                  </a:lnTo>
                  <a:cubicBezTo>
                    <a:pt x="2478" y="3315"/>
                    <a:pt x="2411" y="3934"/>
                    <a:pt x="2528" y="4152"/>
                  </a:cubicBezTo>
                  <a:cubicBezTo>
                    <a:pt x="2610" y="4356"/>
                    <a:pt x="2802" y="4471"/>
                    <a:pt x="3015" y="4471"/>
                  </a:cubicBezTo>
                  <a:cubicBezTo>
                    <a:pt x="3064" y="4471"/>
                    <a:pt x="3114" y="4465"/>
                    <a:pt x="3164" y="4453"/>
                  </a:cubicBezTo>
                  <a:cubicBezTo>
                    <a:pt x="3281" y="4386"/>
                    <a:pt x="3381" y="4285"/>
                    <a:pt x="3465" y="4168"/>
                  </a:cubicBezTo>
                  <a:cubicBezTo>
                    <a:pt x="3649" y="3867"/>
                    <a:pt x="3817" y="3549"/>
                    <a:pt x="3934" y="3197"/>
                  </a:cubicBezTo>
                  <a:lnTo>
                    <a:pt x="3934" y="3197"/>
                  </a:lnTo>
                  <a:cubicBezTo>
                    <a:pt x="3833" y="3917"/>
                    <a:pt x="3700" y="4436"/>
                    <a:pt x="3951" y="4570"/>
                  </a:cubicBezTo>
                  <a:cubicBezTo>
                    <a:pt x="4009" y="4594"/>
                    <a:pt x="4072" y="4606"/>
                    <a:pt x="4135" y="4606"/>
                  </a:cubicBezTo>
                  <a:cubicBezTo>
                    <a:pt x="4288" y="4606"/>
                    <a:pt x="4442" y="4538"/>
                    <a:pt x="4536" y="4419"/>
                  </a:cubicBezTo>
                  <a:cubicBezTo>
                    <a:pt x="4687" y="4235"/>
                    <a:pt x="5306" y="2511"/>
                    <a:pt x="5340" y="2361"/>
                  </a:cubicBezTo>
                  <a:cubicBezTo>
                    <a:pt x="5390" y="2193"/>
                    <a:pt x="5407" y="2043"/>
                    <a:pt x="5373" y="1875"/>
                  </a:cubicBezTo>
                  <a:cubicBezTo>
                    <a:pt x="5340" y="1641"/>
                    <a:pt x="5156" y="1473"/>
                    <a:pt x="4921" y="1423"/>
                  </a:cubicBezTo>
                  <a:cubicBezTo>
                    <a:pt x="4895" y="1419"/>
                    <a:pt x="4868" y="1418"/>
                    <a:pt x="4841" y="1418"/>
                  </a:cubicBezTo>
                  <a:cubicBezTo>
                    <a:pt x="4635" y="1418"/>
                    <a:pt x="4439" y="1530"/>
                    <a:pt x="4336" y="1708"/>
                  </a:cubicBezTo>
                  <a:cubicBezTo>
                    <a:pt x="4513" y="1281"/>
                    <a:pt x="4162" y="913"/>
                    <a:pt x="3800" y="913"/>
                  </a:cubicBezTo>
                  <a:cubicBezTo>
                    <a:pt x="3650" y="913"/>
                    <a:pt x="3499" y="975"/>
                    <a:pt x="3381" y="1122"/>
                  </a:cubicBezTo>
                  <a:cubicBezTo>
                    <a:pt x="3415" y="821"/>
                    <a:pt x="3231" y="536"/>
                    <a:pt x="2963" y="436"/>
                  </a:cubicBezTo>
                  <a:cubicBezTo>
                    <a:pt x="2907" y="420"/>
                    <a:pt x="2851" y="413"/>
                    <a:pt x="2796" y="413"/>
                  </a:cubicBezTo>
                  <a:cubicBezTo>
                    <a:pt x="2568" y="413"/>
                    <a:pt x="2363" y="542"/>
                    <a:pt x="2273" y="754"/>
                  </a:cubicBezTo>
                  <a:lnTo>
                    <a:pt x="2273" y="754"/>
                  </a:lnTo>
                  <a:cubicBezTo>
                    <a:pt x="2382" y="445"/>
                    <a:pt x="2215" y="114"/>
                    <a:pt x="1892" y="17"/>
                  </a:cubicBezTo>
                  <a:cubicBezTo>
                    <a:pt x="1837" y="6"/>
                    <a:pt x="1782" y="0"/>
                    <a:pt x="1726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5" name="Google Shape;4605;p73"/>
            <p:cNvSpPr/>
            <p:nvPr/>
          </p:nvSpPr>
          <p:spPr>
            <a:xfrm>
              <a:off x="3510586" y="1542976"/>
              <a:ext cx="154663" cy="205387"/>
            </a:xfrm>
            <a:custGeom>
              <a:avLst/>
              <a:gdLst/>
              <a:ahLst/>
              <a:cxnLst/>
              <a:rect l="l" t="t" r="r" b="b"/>
              <a:pathLst>
                <a:path w="2546" h="3381" extrusionOk="0">
                  <a:moveTo>
                    <a:pt x="2094" y="1"/>
                  </a:moveTo>
                  <a:cubicBezTo>
                    <a:pt x="2072" y="1"/>
                    <a:pt x="2049" y="3"/>
                    <a:pt x="2026" y="7"/>
                  </a:cubicBezTo>
                  <a:cubicBezTo>
                    <a:pt x="1825" y="57"/>
                    <a:pt x="1641" y="157"/>
                    <a:pt x="1507" y="308"/>
                  </a:cubicBezTo>
                  <a:cubicBezTo>
                    <a:pt x="1089" y="726"/>
                    <a:pt x="470" y="1814"/>
                    <a:pt x="135" y="2551"/>
                  </a:cubicBezTo>
                  <a:cubicBezTo>
                    <a:pt x="1" y="2852"/>
                    <a:pt x="85" y="3070"/>
                    <a:pt x="352" y="3254"/>
                  </a:cubicBezTo>
                  <a:cubicBezTo>
                    <a:pt x="457" y="3337"/>
                    <a:pt x="637" y="3380"/>
                    <a:pt x="820" y="3380"/>
                  </a:cubicBezTo>
                  <a:cubicBezTo>
                    <a:pt x="1076" y="3380"/>
                    <a:pt x="1339" y="3296"/>
                    <a:pt x="1407" y="3120"/>
                  </a:cubicBezTo>
                  <a:lnTo>
                    <a:pt x="2210" y="1279"/>
                  </a:lnTo>
                  <a:cubicBezTo>
                    <a:pt x="2378" y="927"/>
                    <a:pt x="2545" y="525"/>
                    <a:pt x="2478" y="291"/>
                  </a:cubicBezTo>
                  <a:cubicBezTo>
                    <a:pt x="2419" y="113"/>
                    <a:pt x="2268" y="1"/>
                    <a:pt x="2094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6" name="Google Shape;4606;p73"/>
            <p:cNvSpPr/>
            <p:nvPr/>
          </p:nvSpPr>
          <p:spPr>
            <a:xfrm>
              <a:off x="3715003" y="1748728"/>
              <a:ext cx="25453" cy="90575"/>
            </a:xfrm>
            <a:custGeom>
              <a:avLst/>
              <a:gdLst/>
              <a:ahLst/>
              <a:cxnLst/>
              <a:rect l="l" t="t" r="r" b="b"/>
              <a:pathLst>
                <a:path w="419" h="1491" extrusionOk="0">
                  <a:moveTo>
                    <a:pt x="419" y="1"/>
                  </a:moveTo>
                  <a:cubicBezTo>
                    <a:pt x="419" y="1"/>
                    <a:pt x="352" y="386"/>
                    <a:pt x="0" y="1490"/>
                  </a:cubicBezTo>
                  <a:cubicBezTo>
                    <a:pt x="268" y="1039"/>
                    <a:pt x="419" y="520"/>
                    <a:pt x="419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7" name="Google Shape;4607;p73"/>
            <p:cNvSpPr/>
            <p:nvPr/>
          </p:nvSpPr>
          <p:spPr>
            <a:xfrm>
              <a:off x="3628559" y="1713130"/>
              <a:ext cx="53944" cy="118032"/>
            </a:xfrm>
            <a:custGeom>
              <a:avLst/>
              <a:gdLst/>
              <a:ahLst/>
              <a:cxnLst/>
              <a:rect l="l" t="t" r="r" b="b"/>
              <a:pathLst>
                <a:path w="888" h="1943" extrusionOk="0">
                  <a:moveTo>
                    <a:pt x="888" y="1"/>
                  </a:moveTo>
                  <a:lnTo>
                    <a:pt x="888" y="1"/>
                  </a:lnTo>
                  <a:cubicBezTo>
                    <a:pt x="520" y="620"/>
                    <a:pt x="218" y="1273"/>
                    <a:pt x="1" y="1943"/>
                  </a:cubicBezTo>
                  <a:cubicBezTo>
                    <a:pt x="1" y="1943"/>
                    <a:pt x="804" y="403"/>
                    <a:pt x="88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8" name="Google Shape;4608;p73"/>
            <p:cNvSpPr/>
            <p:nvPr/>
          </p:nvSpPr>
          <p:spPr>
            <a:xfrm>
              <a:off x="3563498" y="1687738"/>
              <a:ext cx="52911" cy="117000"/>
            </a:xfrm>
            <a:custGeom>
              <a:avLst/>
              <a:gdLst/>
              <a:ahLst/>
              <a:cxnLst/>
              <a:rect l="l" t="t" r="r" b="b"/>
              <a:pathLst>
                <a:path w="871" h="1926" extrusionOk="0">
                  <a:moveTo>
                    <a:pt x="871" y="0"/>
                  </a:moveTo>
                  <a:cubicBezTo>
                    <a:pt x="502" y="603"/>
                    <a:pt x="218" y="1256"/>
                    <a:pt x="0" y="1925"/>
                  </a:cubicBezTo>
                  <a:cubicBezTo>
                    <a:pt x="0" y="1925"/>
                    <a:pt x="804" y="385"/>
                    <a:pt x="87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9" name="Google Shape;4609;p73"/>
            <p:cNvSpPr/>
            <p:nvPr/>
          </p:nvSpPr>
          <p:spPr>
            <a:xfrm>
              <a:off x="3713970" y="1871621"/>
              <a:ext cx="47869" cy="49205"/>
            </a:xfrm>
            <a:custGeom>
              <a:avLst/>
              <a:gdLst/>
              <a:ahLst/>
              <a:cxnLst/>
              <a:rect l="l" t="t" r="r" b="b"/>
              <a:pathLst>
                <a:path w="788" h="810" extrusionOk="0">
                  <a:moveTo>
                    <a:pt x="154" y="0"/>
                  </a:moveTo>
                  <a:cubicBezTo>
                    <a:pt x="123" y="0"/>
                    <a:pt x="94" y="6"/>
                    <a:pt x="84" y="37"/>
                  </a:cubicBezTo>
                  <a:cubicBezTo>
                    <a:pt x="68" y="37"/>
                    <a:pt x="51" y="53"/>
                    <a:pt x="51" y="87"/>
                  </a:cubicBezTo>
                  <a:cubicBezTo>
                    <a:pt x="17" y="187"/>
                    <a:pt x="1" y="304"/>
                    <a:pt x="1" y="422"/>
                  </a:cubicBezTo>
                  <a:cubicBezTo>
                    <a:pt x="1" y="505"/>
                    <a:pt x="1" y="572"/>
                    <a:pt x="34" y="656"/>
                  </a:cubicBezTo>
                  <a:cubicBezTo>
                    <a:pt x="51" y="723"/>
                    <a:pt x="101" y="790"/>
                    <a:pt x="185" y="807"/>
                  </a:cubicBezTo>
                  <a:cubicBezTo>
                    <a:pt x="200" y="809"/>
                    <a:pt x="215" y="810"/>
                    <a:pt x="229" y="810"/>
                  </a:cubicBezTo>
                  <a:cubicBezTo>
                    <a:pt x="331" y="810"/>
                    <a:pt x="428" y="760"/>
                    <a:pt x="486" y="673"/>
                  </a:cubicBezTo>
                  <a:cubicBezTo>
                    <a:pt x="603" y="555"/>
                    <a:pt x="704" y="388"/>
                    <a:pt x="754" y="221"/>
                  </a:cubicBezTo>
                  <a:cubicBezTo>
                    <a:pt x="787" y="87"/>
                    <a:pt x="285" y="20"/>
                    <a:pt x="218" y="3"/>
                  </a:cubicBezTo>
                  <a:cubicBezTo>
                    <a:pt x="198" y="3"/>
                    <a:pt x="175" y="0"/>
                    <a:pt x="15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0" name="Google Shape;4610;p73"/>
            <p:cNvSpPr/>
            <p:nvPr/>
          </p:nvSpPr>
          <p:spPr>
            <a:xfrm>
              <a:off x="3639736" y="1848233"/>
              <a:ext cx="53944" cy="58500"/>
            </a:xfrm>
            <a:custGeom>
              <a:avLst/>
              <a:gdLst/>
              <a:ahLst/>
              <a:cxnLst/>
              <a:rect l="l" t="t" r="r" b="b"/>
              <a:pathLst>
                <a:path w="888" h="963" extrusionOk="0">
                  <a:moveTo>
                    <a:pt x="187" y="0"/>
                  </a:moveTo>
                  <a:cubicBezTo>
                    <a:pt x="153" y="0"/>
                    <a:pt x="121" y="6"/>
                    <a:pt x="101" y="37"/>
                  </a:cubicBezTo>
                  <a:cubicBezTo>
                    <a:pt x="84" y="53"/>
                    <a:pt x="84" y="70"/>
                    <a:pt x="68" y="87"/>
                  </a:cubicBezTo>
                  <a:cubicBezTo>
                    <a:pt x="34" y="221"/>
                    <a:pt x="17" y="355"/>
                    <a:pt x="17" y="489"/>
                  </a:cubicBezTo>
                  <a:cubicBezTo>
                    <a:pt x="1" y="572"/>
                    <a:pt x="1" y="656"/>
                    <a:pt x="34" y="756"/>
                  </a:cubicBezTo>
                  <a:cubicBezTo>
                    <a:pt x="68" y="823"/>
                    <a:pt x="101" y="907"/>
                    <a:pt x="319" y="957"/>
                  </a:cubicBezTo>
                  <a:cubicBezTo>
                    <a:pt x="331" y="961"/>
                    <a:pt x="344" y="962"/>
                    <a:pt x="357" y="962"/>
                  </a:cubicBezTo>
                  <a:cubicBezTo>
                    <a:pt x="464" y="962"/>
                    <a:pt x="581" y="846"/>
                    <a:pt x="670" y="756"/>
                  </a:cubicBezTo>
                  <a:cubicBezTo>
                    <a:pt x="787" y="622"/>
                    <a:pt x="871" y="438"/>
                    <a:pt x="871" y="254"/>
                  </a:cubicBezTo>
                  <a:cubicBezTo>
                    <a:pt x="888" y="104"/>
                    <a:pt x="336" y="20"/>
                    <a:pt x="252" y="3"/>
                  </a:cubicBezTo>
                  <a:cubicBezTo>
                    <a:pt x="232" y="3"/>
                    <a:pt x="209" y="0"/>
                    <a:pt x="18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1" name="Google Shape;4611;p73"/>
            <p:cNvSpPr/>
            <p:nvPr/>
          </p:nvSpPr>
          <p:spPr>
            <a:xfrm>
              <a:off x="3558395" y="1824845"/>
              <a:ext cx="53944" cy="57467"/>
            </a:xfrm>
            <a:custGeom>
              <a:avLst/>
              <a:gdLst/>
              <a:ahLst/>
              <a:cxnLst/>
              <a:rect l="l" t="t" r="r" b="b"/>
              <a:pathLst>
                <a:path w="888" h="946" extrusionOk="0">
                  <a:moveTo>
                    <a:pt x="181" y="0"/>
                  </a:moveTo>
                  <a:cubicBezTo>
                    <a:pt x="143" y="0"/>
                    <a:pt x="104" y="6"/>
                    <a:pt x="84" y="37"/>
                  </a:cubicBezTo>
                  <a:cubicBezTo>
                    <a:pt x="84" y="37"/>
                    <a:pt x="68" y="70"/>
                    <a:pt x="68" y="87"/>
                  </a:cubicBezTo>
                  <a:cubicBezTo>
                    <a:pt x="34" y="221"/>
                    <a:pt x="1" y="355"/>
                    <a:pt x="1" y="489"/>
                  </a:cubicBezTo>
                  <a:cubicBezTo>
                    <a:pt x="1" y="572"/>
                    <a:pt x="1" y="656"/>
                    <a:pt x="34" y="740"/>
                  </a:cubicBezTo>
                  <a:cubicBezTo>
                    <a:pt x="68" y="823"/>
                    <a:pt x="101" y="890"/>
                    <a:pt x="319" y="941"/>
                  </a:cubicBezTo>
                  <a:cubicBezTo>
                    <a:pt x="331" y="944"/>
                    <a:pt x="344" y="946"/>
                    <a:pt x="357" y="946"/>
                  </a:cubicBezTo>
                  <a:cubicBezTo>
                    <a:pt x="464" y="946"/>
                    <a:pt x="581" y="831"/>
                    <a:pt x="670" y="756"/>
                  </a:cubicBezTo>
                  <a:cubicBezTo>
                    <a:pt x="787" y="606"/>
                    <a:pt x="871" y="438"/>
                    <a:pt x="871" y="237"/>
                  </a:cubicBezTo>
                  <a:cubicBezTo>
                    <a:pt x="888" y="87"/>
                    <a:pt x="335" y="20"/>
                    <a:pt x="252" y="3"/>
                  </a:cubicBezTo>
                  <a:cubicBezTo>
                    <a:pt x="232" y="3"/>
                    <a:pt x="206" y="0"/>
                    <a:pt x="18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2" name="Google Shape;4612;p73"/>
            <p:cNvSpPr/>
            <p:nvPr/>
          </p:nvSpPr>
          <p:spPr>
            <a:xfrm>
              <a:off x="3450993" y="1758934"/>
              <a:ext cx="238616" cy="162135"/>
            </a:xfrm>
            <a:custGeom>
              <a:avLst/>
              <a:gdLst/>
              <a:ahLst/>
              <a:cxnLst/>
              <a:rect l="l" t="t" r="r" b="b"/>
              <a:pathLst>
                <a:path w="3928" h="2669" extrusionOk="0">
                  <a:moveTo>
                    <a:pt x="2288" y="0"/>
                  </a:moveTo>
                  <a:cubicBezTo>
                    <a:pt x="1919" y="0"/>
                    <a:pt x="681" y="50"/>
                    <a:pt x="363" y="402"/>
                  </a:cubicBezTo>
                  <a:cubicBezTo>
                    <a:pt x="45" y="753"/>
                    <a:pt x="28" y="1641"/>
                    <a:pt x="11" y="1942"/>
                  </a:cubicBezTo>
                  <a:cubicBezTo>
                    <a:pt x="1" y="2409"/>
                    <a:pt x="93" y="2503"/>
                    <a:pt x="229" y="2503"/>
                  </a:cubicBezTo>
                  <a:cubicBezTo>
                    <a:pt x="312" y="2503"/>
                    <a:pt x="411" y="2467"/>
                    <a:pt x="513" y="2461"/>
                  </a:cubicBezTo>
                  <a:cubicBezTo>
                    <a:pt x="725" y="2461"/>
                    <a:pt x="1469" y="2668"/>
                    <a:pt x="1802" y="2668"/>
                  </a:cubicBezTo>
                  <a:cubicBezTo>
                    <a:pt x="1943" y="2668"/>
                    <a:pt x="2010" y="2632"/>
                    <a:pt x="1936" y="2528"/>
                  </a:cubicBezTo>
                  <a:cubicBezTo>
                    <a:pt x="1718" y="2260"/>
                    <a:pt x="1702" y="1892"/>
                    <a:pt x="1869" y="1590"/>
                  </a:cubicBezTo>
                  <a:cubicBezTo>
                    <a:pt x="2020" y="1306"/>
                    <a:pt x="2455" y="1389"/>
                    <a:pt x="2773" y="1322"/>
                  </a:cubicBezTo>
                  <a:cubicBezTo>
                    <a:pt x="3007" y="1289"/>
                    <a:pt x="3258" y="1205"/>
                    <a:pt x="3476" y="1088"/>
                  </a:cubicBezTo>
                  <a:cubicBezTo>
                    <a:pt x="3627" y="971"/>
                    <a:pt x="3761" y="837"/>
                    <a:pt x="3844" y="670"/>
                  </a:cubicBezTo>
                  <a:cubicBezTo>
                    <a:pt x="3928" y="519"/>
                    <a:pt x="3928" y="352"/>
                    <a:pt x="3827" y="201"/>
                  </a:cubicBezTo>
                  <a:cubicBezTo>
                    <a:pt x="3777" y="134"/>
                    <a:pt x="3710" y="101"/>
                    <a:pt x="3627" y="67"/>
                  </a:cubicBezTo>
                  <a:cubicBezTo>
                    <a:pt x="3543" y="50"/>
                    <a:pt x="3476" y="50"/>
                    <a:pt x="3392" y="34"/>
                  </a:cubicBezTo>
                  <a:cubicBezTo>
                    <a:pt x="3024" y="0"/>
                    <a:pt x="2656" y="0"/>
                    <a:pt x="2288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3" name="Google Shape;4613;p73"/>
            <p:cNvSpPr/>
            <p:nvPr/>
          </p:nvSpPr>
          <p:spPr>
            <a:xfrm>
              <a:off x="3444493" y="1760939"/>
              <a:ext cx="239041" cy="181149"/>
            </a:xfrm>
            <a:custGeom>
              <a:avLst/>
              <a:gdLst/>
              <a:ahLst/>
              <a:cxnLst/>
              <a:rect l="l" t="t" r="r" b="b"/>
              <a:pathLst>
                <a:path w="3935" h="2982" extrusionOk="0">
                  <a:moveTo>
                    <a:pt x="2261" y="1"/>
                  </a:moveTo>
                  <a:cubicBezTo>
                    <a:pt x="1909" y="1"/>
                    <a:pt x="704" y="51"/>
                    <a:pt x="386" y="402"/>
                  </a:cubicBezTo>
                  <a:cubicBezTo>
                    <a:pt x="68" y="754"/>
                    <a:pt x="34" y="1608"/>
                    <a:pt x="34" y="1909"/>
                  </a:cubicBezTo>
                  <a:cubicBezTo>
                    <a:pt x="1" y="2645"/>
                    <a:pt x="185" y="2947"/>
                    <a:pt x="369" y="2980"/>
                  </a:cubicBezTo>
                  <a:cubicBezTo>
                    <a:pt x="377" y="2981"/>
                    <a:pt x="391" y="2981"/>
                    <a:pt x="408" y="2981"/>
                  </a:cubicBezTo>
                  <a:cubicBezTo>
                    <a:pt x="712" y="2981"/>
                    <a:pt x="2315" y="2844"/>
                    <a:pt x="2093" y="2511"/>
                  </a:cubicBezTo>
                  <a:cubicBezTo>
                    <a:pt x="1842" y="2160"/>
                    <a:pt x="1692" y="1775"/>
                    <a:pt x="1859" y="1457"/>
                  </a:cubicBezTo>
                  <a:cubicBezTo>
                    <a:pt x="1993" y="1189"/>
                    <a:pt x="2428" y="1256"/>
                    <a:pt x="2729" y="1206"/>
                  </a:cubicBezTo>
                  <a:cubicBezTo>
                    <a:pt x="2980" y="1156"/>
                    <a:pt x="3215" y="1072"/>
                    <a:pt x="3432" y="955"/>
                  </a:cubicBezTo>
                  <a:cubicBezTo>
                    <a:pt x="3566" y="888"/>
                    <a:pt x="3683" y="771"/>
                    <a:pt x="3784" y="637"/>
                  </a:cubicBezTo>
                  <a:cubicBezTo>
                    <a:pt x="3934" y="436"/>
                    <a:pt x="3834" y="118"/>
                    <a:pt x="3566" y="68"/>
                  </a:cubicBezTo>
                  <a:cubicBezTo>
                    <a:pt x="3499" y="51"/>
                    <a:pt x="3416" y="34"/>
                    <a:pt x="3349" y="34"/>
                  </a:cubicBezTo>
                  <a:cubicBezTo>
                    <a:pt x="2980" y="1"/>
                    <a:pt x="2629" y="1"/>
                    <a:pt x="2261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4" name="Google Shape;4614;p73"/>
            <p:cNvSpPr/>
            <p:nvPr/>
          </p:nvSpPr>
          <p:spPr>
            <a:xfrm>
              <a:off x="3580750" y="1760939"/>
              <a:ext cx="80430" cy="36934"/>
            </a:xfrm>
            <a:custGeom>
              <a:avLst/>
              <a:gdLst/>
              <a:ahLst/>
              <a:cxnLst/>
              <a:rect l="l" t="t" r="r" b="b"/>
              <a:pathLst>
                <a:path w="1324" h="608" extrusionOk="0">
                  <a:moveTo>
                    <a:pt x="18" y="1"/>
                  </a:moveTo>
                  <a:cubicBezTo>
                    <a:pt x="1" y="84"/>
                    <a:pt x="34" y="185"/>
                    <a:pt x="85" y="252"/>
                  </a:cubicBezTo>
                  <a:cubicBezTo>
                    <a:pt x="206" y="464"/>
                    <a:pt x="438" y="608"/>
                    <a:pt x="692" y="608"/>
                  </a:cubicBezTo>
                  <a:cubicBezTo>
                    <a:pt x="718" y="608"/>
                    <a:pt x="744" y="606"/>
                    <a:pt x="771" y="603"/>
                  </a:cubicBezTo>
                  <a:cubicBezTo>
                    <a:pt x="1039" y="553"/>
                    <a:pt x="1256" y="335"/>
                    <a:pt x="1323" y="68"/>
                  </a:cubicBezTo>
                  <a:cubicBezTo>
                    <a:pt x="1240" y="51"/>
                    <a:pt x="1173" y="34"/>
                    <a:pt x="1089" y="34"/>
                  </a:cubicBezTo>
                  <a:cubicBezTo>
                    <a:pt x="737" y="1"/>
                    <a:pt x="369" y="1"/>
                    <a:pt x="1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5" name="Google Shape;4615;p73"/>
            <p:cNvSpPr/>
            <p:nvPr/>
          </p:nvSpPr>
          <p:spPr>
            <a:xfrm>
              <a:off x="2420588" y="1432718"/>
              <a:ext cx="793180" cy="900764"/>
            </a:xfrm>
            <a:custGeom>
              <a:avLst/>
              <a:gdLst/>
              <a:ahLst/>
              <a:cxnLst/>
              <a:rect l="l" t="t" r="r" b="b"/>
              <a:pathLst>
                <a:path w="13057" h="14828" extrusionOk="0">
                  <a:moveTo>
                    <a:pt x="1476" y="1"/>
                  </a:moveTo>
                  <a:cubicBezTo>
                    <a:pt x="1019" y="1"/>
                    <a:pt x="528" y="27"/>
                    <a:pt x="0" y="81"/>
                  </a:cubicBezTo>
                  <a:cubicBezTo>
                    <a:pt x="0" y="81"/>
                    <a:pt x="770" y="2190"/>
                    <a:pt x="2260" y="6291"/>
                  </a:cubicBezTo>
                  <a:cubicBezTo>
                    <a:pt x="2394" y="6626"/>
                    <a:pt x="4871" y="10275"/>
                    <a:pt x="6160" y="13589"/>
                  </a:cubicBezTo>
                  <a:cubicBezTo>
                    <a:pt x="6311" y="14007"/>
                    <a:pt x="6461" y="14426"/>
                    <a:pt x="6578" y="14827"/>
                  </a:cubicBezTo>
                  <a:cubicBezTo>
                    <a:pt x="8621" y="13672"/>
                    <a:pt x="10947" y="13070"/>
                    <a:pt x="13056" y="12049"/>
                  </a:cubicBezTo>
                  <a:cubicBezTo>
                    <a:pt x="12922" y="11681"/>
                    <a:pt x="12788" y="11296"/>
                    <a:pt x="12588" y="10894"/>
                  </a:cubicBezTo>
                  <a:cubicBezTo>
                    <a:pt x="11466" y="8366"/>
                    <a:pt x="9508" y="5504"/>
                    <a:pt x="8319" y="3914"/>
                  </a:cubicBezTo>
                  <a:cubicBezTo>
                    <a:pt x="6639" y="1653"/>
                    <a:pt x="5117" y="1"/>
                    <a:pt x="147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6" name="Google Shape;4616;p73"/>
            <p:cNvSpPr/>
            <p:nvPr/>
          </p:nvSpPr>
          <p:spPr>
            <a:xfrm>
              <a:off x="2158218" y="1420326"/>
              <a:ext cx="655952" cy="1883233"/>
            </a:xfrm>
            <a:custGeom>
              <a:avLst/>
              <a:gdLst/>
              <a:ahLst/>
              <a:cxnLst/>
              <a:rect l="l" t="t" r="r" b="b"/>
              <a:pathLst>
                <a:path w="10798" h="31001" extrusionOk="0">
                  <a:moveTo>
                    <a:pt x="3097" y="0"/>
                  </a:moveTo>
                  <a:lnTo>
                    <a:pt x="2043" y="2143"/>
                  </a:lnTo>
                  <a:cubicBezTo>
                    <a:pt x="1825" y="4436"/>
                    <a:pt x="135" y="14529"/>
                    <a:pt x="135" y="14529"/>
                  </a:cubicBezTo>
                  <a:lnTo>
                    <a:pt x="1" y="31000"/>
                  </a:lnTo>
                  <a:lnTo>
                    <a:pt x="10797" y="31000"/>
                  </a:lnTo>
                  <a:cubicBezTo>
                    <a:pt x="10730" y="30598"/>
                    <a:pt x="10228" y="12470"/>
                    <a:pt x="10228" y="12470"/>
                  </a:cubicBezTo>
                  <a:lnTo>
                    <a:pt x="10161" y="9541"/>
                  </a:lnTo>
                  <a:lnTo>
                    <a:pt x="7684" y="168"/>
                  </a:lnTo>
                  <a:lnTo>
                    <a:pt x="309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7" name="Google Shape;4617;p73"/>
            <p:cNvSpPr/>
            <p:nvPr/>
          </p:nvSpPr>
          <p:spPr>
            <a:xfrm>
              <a:off x="2772379" y="1999920"/>
              <a:ext cx="12271" cy="301004"/>
            </a:xfrm>
            <a:custGeom>
              <a:avLst/>
              <a:gdLst/>
              <a:ahLst/>
              <a:cxnLst/>
              <a:rect l="l" t="t" r="r" b="b"/>
              <a:pathLst>
                <a:path w="202" h="4955" fill="none" extrusionOk="0">
                  <a:moveTo>
                    <a:pt x="202" y="4955"/>
                  </a:moveTo>
                  <a:cubicBezTo>
                    <a:pt x="202" y="3800"/>
                    <a:pt x="1" y="1155"/>
                    <a:pt x="84" y="0"/>
                  </a:cubicBezTo>
                </a:path>
              </a:pathLst>
            </a:custGeom>
            <a:noFill/>
            <a:ln w="2500" cap="flat" cmpd="sng">
              <a:solidFill>
                <a:schemeClr val="dk1"/>
              </a:solidFill>
              <a:prstDash val="solid"/>
              <a:miter lim="1673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8" name="Google Shape;4618;p73"/>
            <p:cNvSpPr/>
            <p:nvPr/>
          </p:nvSpPr>
          <p:spPr>
            <a:xfrm>
              <a:off x="1561370" y="2005995"/>
              <a:ext cx="12210" cy="303069"/>
            </a:xfrm>
            <a:custGeom>
              <a:avLst/>
              <a:gdLst/>
              <a:ahLst/>
              <a:cxnLst/>
              <a:rect l="l" t="t" r="r" b="b"/>
              <a:pathLst>
                <a:path w="201" h="4989" fill="none" extrusionOk="0">
                  <a:moveTo>
                    <a:pt x="117" y="1"/>
                  </a:moveTo>
                  <a:cubicBezTo>
                    <a:pt x="201" y="1206"/>
                    <a:pt x="151" y="2327"/>
                    <a:pt x="134" y="3482"/>
                  </a:cubicBezTo>
                  <a:lnTo>
                    <a:pt x="0" y="4989"/>
                  </a:lnTo>
                </a:path>
              </a:pathLst>
            </a:custGeom>
            <a:noFill/>
            <a:ln w="2500" cap="flat" cmpd="sng">
              <a:solidFill>
                <a:schemeClr val="dk1"/>
              </a:solidFill>
              <a:prstDash val="solid"/>
              <a:miter lim="1673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9" name="Google Shape;4619;p73"/>
            <p:cNvSpPr/>
            <p:nvPr/>
          </p:nvSpPr>
          <p:spPr>
            <a:xfrm>
              <a:off x="1840993" y="867278"/>
              <a:ext cx="273546" cy="397349"/>
            </a:xfrm>
            <a:custGeom>
              <a:avLst/>
              <a:gdLst/>
              <a:ahLst/>
              <a:cxnLst/>
              <a:rect l="l" t="t" r="r" b="b"/>
              <a:pathLst>
                <a:path w="4503" h="6541" extrusionOk="0">
                  <a:moveTo>
                    <a:pt x="2303" y="0"/>
                  </a:moveTo>
                  <a:cubicBezTo>
                    <a:pt x="1892" y="0"/>
                    <a:pt x="1470" y="174"/>
                    <a:pt x="1172" y="450"/>
                  </a:cubicBezTo>
                  <a:cubicBezTo>
                    <a:pt x="687" y="936"/>
                    <a:pt x="368" y="1572"/>
                    <a:pt x="251" y="2258"/>
                  </a:cubicBezTo>
                  <a:cubicBezTo>
                    <a:pt x="184" y="2677"/>
                    <a:pt x="0" y="4099"/>
                    <a:pt x="452" y="4283"/>
                  </a:cubicBezTo>
                  <a:cubicBezTo>
                    <a:pt x="498" y="4294"/>
                    <a:pt x="545" y="4299"/>
                    <a:pt x="592" y="4299"/>
                  </a:cubicBezTo>
                  <a:cubicBezTo>
                    <a:pt x="701" y="4299"/>
                    <a:pt x="811" y="4270"/>
                    <a:pt x="904" y="4200"/>
                  </a:cubicBezTo>
                  <a:lnTo>
                    <a:pt x="904" y="4200"/>
                  </a:lnTo>
                  <a:cubicBezTo>
                    <a:pt x="787" y="4468"/>
                    <a:pt x="770" y="4769"/>
                    <a:pt x="837" y="5070"/>
                  </a:cubicBezTo>
                  <a:cubicBezTo>
                    <a:pt x="903" y="5280"/>
                    <a:pt x="1122" y="5469"/>
                    <a:pt x="1343" y="5469"/>
                  </a:cubicBezTo>
                  <a:cubicBezTo>
                    <a:pt x="1404" y="5469"/>
                    <a:pt x="1465" y="5454"/>
                    <a:pt x="1523" y="5422"/>
                  </a:cubicBezTo>
                  <a:lnTo>
                    <a:pt x="1523" y="5422"/>
                  </a:lnTo>
                  <a:cubicBezTo>
                    <a:pt x="1390" y="5807"/>
                    <a:pt x="1574" y="6242"/>
                    <a:pt x="1942" y="6426"/>
                  </a:cubicBezTo>
                  <a:cubicBezTo>
                    <a:pt x="2102" y="6502"/>
                    <a:pt x="2279" y="6540"/>
                    <a:pt x="2456" y="6540"/>
                  </a:cubicBezTo>
                  <a:cubicBezTo>
                    <a:pt x="2668" y="6540"/>
                    <a:pt x="2881" y="6485"/>
                    <a:pt x="3063" y="6376"/>
                  </a:cubicBezTo>
                  <a:cubicBezTo>
                    <a:pt x="3415" y="6158"/>
                    <a:pt x="3683" y="5857"/>
                    <a:pt x="3850" y="5489"/>
                  </a:cubicBezTo>
                  <a:cubicBezTo>
                    <a:pt x="4503" y="4200"/>
                    <a:pt x="4269" y="2626"/>
                    <a:pt x="3733" y="1287"/>
                  </a:cubicBezTo>
                  <a:cubicBezTo>
                    <a:pt x="3549" y="852"/>
                    <a:pt x="3314" y="400"/>
                    <a:pt x="2913" y="149"/>
                  </a:cubicBezTo>
                  <a:cubicBezTo>
                    <a:pt x="2725" y="47"/>
                    <a:pt x="2515" y="0"/>
                    <a:pt x="230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0" name="Google Shape;4620;p73"/>
            <p:cNvSpPr/>
            <p:nvPr/>
          </p:nvSpPr>
          <p:spPr>
            <a:xfrm>
              <a:off x="2234517" y="867278"/>
              <a:ext cx="273546" cy="397349"/>
            </a:xfrm>
            <a:custGeom>
              <a:avLst/>
              <a:gdLst/>
              <a:ahLst/>
              <a:cxnLst/>
              <a:rect l="l" t="t" r="r" b="b"/>
              <a:pathLst>
                <a:path w="4503" h="6541" extrusionOk="0">
                  <a:moveTo>
                    <a:pt x="2196" y="0"/>
                  </a:moveTo>
                  <a:cubicBezTo>
                    <a:pt x="1986" y="0"/>
                    <a:pt x="1778" y="47"/>
                    <a:pt x="1590" y="149"/>
                  </a:cubicBezTo>
                  <a:cubicBezTo>
                    <a:pt x="1188" y="400"/>
                    <a:pt x="954" y="852"/>
                    <a:pt x="770" y="1287"/>
                  </a:cubicBezTo>
                  <a:cubicBezTo>
                    <a:pt x="234" y="2626"/>
                    <a:pt x="0" y="4200"/>
                    <a:pt x="653" y="5489"/>
                  </a:cubicBezTo>
                  <a:cubicBezTo>
                    <a:pt x="820" y="5857"/>
                    <a:pt x="1088" y="6158"/>
                    <a:pt x="1423" y="6376"/>
                  </a:cubicBezTo>
                  <a:cubicBezTo>
                    <a:pt x="1615" y="6485"/>
                    <a:pt x="1826" y="6540"/>
                    <a:pt x="2039" y="6540"/>
                  </a:cubicBezTo>
                  <a:cubicBezTo>
                    <a:pt x="2216" y="6540"/>
                    <a:pt x="2394" y="6502"/>
                    <a:pt x="2561" y="6426"/>
                  </a:cubicBezTo>
                  <a:cubicBezTo>
                    <a:pt x="2929" y="6242"/>
                    <a:pt x="3113" y="5807"/>
                    <a:pt x="2980" y="5422"/>
                  </a:cubicBezTo>
                  <a:lnTo>
                    <a:pt x="2980" y="5422"/>
                  </a:lnTo>
                  <a:cubicBezTo>
                    <a:pt x="3038" y="5454"/>
                    <a:pt x="3099" y="5469"/>
                    <a:pt x="3160" y="5469"/>
                  </a:cubicBezTo>
                  <a:cubicBezTo>
                    <a:pt x="3381" y="5469"/>
                    <a:pt x="3600" y="5280"/>
                    <a:pt x="3666" y="5070"/>
                  </a:cubicBezTo>
                  <a:cubicBezTo>
                    <a:pt x="3733" y="4769"/>
                    <a:pt x="3716" y="4468"/>
                    <a:pt x="3599" y="4200"/>
                  </a:cubicBezTo>
                  <a:lnTo>
                    <a:pt x="3599" y="4200"/>
                  </a:lnTo>
                  <a:cubicBezTo>
                    <a:pt x="3692" y="4270"/>
                    <a:pt x="3802" y="4299"/>
                    <a:pt x="3911" y="4299"/>
                  </a:cubicBezTo>
                  <a:cubicBezTo>
                    <a:pt x="3958" y="4299"/>
                    <a:pt x="4005" y="4294"/>
                    <a:pt x="4051" y="4283"/>
                  </a:cubicBezTo>
                  <a:cubicBezTo>
                    <a:pt x="4503" y="4099"/>
                    <a:pt x="4319" y="2677"/>
                    <a:pt x="4235" y="2258"/>
                  </a:cubicBezTo>
                  <a:cubicBezTo>
                    <a:pt x="4134" y="1572"/>
                    <a:pt x="3816" y="936"/>
                    <a:pt x="3331" y="450"/>
                  </a:cubicBezTo>
                  <a:cubicBezTo>
                    <a:pt x="3022" y="174"/>
                    <a:pt x="2603" y="0"/>
                    <a:pt x="219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1" name="Google Shape;4621;p73"/>
            <p:cNvSpPr/>
            <p:nvPr/>
          </p:nvSpPr>
          <p:spPr>
            <a:xfrm>
              <a:off x="1825745" y="460389"/>
              <a:ext cx="773862" cy="657956"/>
            </a:xfrm>
            <a:custGeom>
              <a:avLst/>
              <a:gdLst/>
              <a:ahLst/>
              <a:cxnLst/>
              <a:rect l="l" t="t" r="r" b="b"/>
              <a:pathLst>
                <a:path w="12739" h="10831" extrusionOk="0">
                  <a:moveTo>
                    <a:pt x="5942" y="1"/>
                  </a:moveTo>
                  <a:cubicBezTo>
                    <a:pt x="0" y="1"/>
                    <a:pt x="435" y="4922"/>
                    <a:pt x="435" y="5859"/>
                  </a:cubicBezTo>
                  <a:cubicBezTo>
                    <a:pt x="435" y="9559"/>
                    <a:pt x="3499" y="10831"/>
                    <a:pt x="4302" y="10831"/>
                  </a:cubicBezTo>
                  <a:cubicBezTo>
                    <a:pt x="5323" y="10831"/>
                    <a:pt x="11064" y="8805"/>
                    <a:pt x="10813" y="7399"/>
                  </a:cubicBezTo>
                  <a:cubicBezTo>
                    <a:pt x="11148" y="7098"/>
                    <a:pt x="12738" y="1"/>
                    <a:pt x="594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2" name="Google Shape;4622;p73"/>
            <p:cNvSpPr/>
            <p:nvPr/>
          </p:nvSpPr>
          <p:spPr>
            <a:xfrm>
              <a:off x="1999605" y="1094900"/>
              <a:ext cx="359990" cy="419279"/>
            </a:xfrm>
            <a:custGeom>
              <a:avLst/>
              <a:gdLst/>
              <a:ahLst/>
              <a:cxnLst/>
              <a:rect l="l" t="t" r="r" b="b"/>
              <a:pathLst>
                <a:path w="5926" h="6902" extrusionOk="0">
                  <a:moveTo>
                    <a:pt x="804" y="1"/>
                  </a:moveTo>
                  <a:cubicBezTo>
                    <a:pt x="787" y="68"/>
                    <a:pt x="787" y="135"/>
                    <a:pt x="770" y="202"/>
                  </a:cubicBezTo>
                  <a:cubicBezTo>
                    <a:pt x="770" y="252"/>
                    <a:pt x="754" y="285"/>
                    <a:pt x="754" y="319"/>
                  </a:cubicBezTo>
                  <a:cubicBezTo>
                    <a:pt x="720" y="470"/>
                    <a:pt x="703" y="637"/>
                    <a:pt x="670" y="821"/>
                  </a:cubicBezTo>
                  <a:lnTo>
                    <a:pt x="670" y="871"/>
                  </a:lnTo>
                  <a:cubicBezTo>
                    <a:pt x="603" y="1357"/>
                    <a:pt x="503" y="1959"/>
                    <a:pt x="419" y="2579"/>
                  </a:cubicBezTo>
                  <a:cubicBezTo>
                    <a:pt x="402" y="2595"/>
                    <a:pt x="402" y="2629"/>
                    <a:pt x="419" y="2646"/>
                  </a:cubicBezTo>
                  <a:cubicBezTo>
                    <a:pt x="385" y="2763"/>
                    <a:pt x="369" y="2880"/>
                    <a:pt x="352" y="2997"/>
                  </a:cubicBezTo>
                  <a:cubicBezTo>
                    <a:pt x="352" y="3081"/>
                    <a:pt x="335" y="3148"/>
                    <a:pt x="318" y="3248"/>
                  </a:cubicBezTo>
                  <a:cubicBezTo>
                    <a:pt x="302" y="3332"/>
                    <a:pt x="302" y="3432"/>
                    <a:pt x="285" y="3533"/>
                  </a:cubicBezTo>
                  <a:cubicBezTo>
                    <a:pt x="235" y="3767"/>
                    <a:pt x="201" y="4018"/>
                    <a:pt x="168" y="4269"/>
                  </a:cubicBezTo>
                  <a:cubicBezTo>
                    <a:pt x="168" y="4319"/>
                    <a:pt x="151" y="4370"/>
                    <a:pt x="151" y="4420"/>
                  </a:cubicBezTo>
                  <a:cubicBezTo>
                    <a:pt x="118" y="4587"/>
                    <a:pt x="101" y="4771"/>
                    <a:pt x="67" y="4939"/>
                  </a:cubicBezTo>
                  <a:cubicBezTo>
                    <a:pt x="34" y="5207"/>
                    <a:pt x="0" y="5357"/>
                    <a:pt x="0" y="5357"/>
                  </a:cubicBezTo>
                  <a:cubicBezTo>
                    <a:pt x="720" y="6387"/>
                    <a:pt x="1838" y="6901"/>
                    <a:pt x="2957" y="6901"/>
                  </a:cubicBezTo>
                  <a:cubicBezTo>
                    <a:pt x="4076" y="6901"/>
                    <a:pt x="5198" y="6387"/>
                    <a:pt x="5926" y="5357"/>
                  </a:cubicBezTo>
                  <a:lnTo>
                    <a:pt x="5692" y="3767"/>
                  </a:lnTo>
                  <a:lnTo>
                    <a:pt x="5424" y="1139"/>
                  </a:lnTo>
                  <a:cubicBezTo>
                    <a:pt x="5424" y="1139"/>
                    <a:pt x="2110" y="302"/>
                    <a:pt x="804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3" name="Google Shape;4623;p73"/>
            <p:cNvSpPr/>
            <p:nvPr/>
          </p:nvSpPr>
          <p:spPr>
            <a:xfrm>
              <a:off x="2015886" y="1094900"/>
              <a:ext cx="314247" cy="221364"/>
            </a:xfrm>
            <a:custGeom>
              <a:avLst/>
              <a:gdLst/>
              <a:ahLst/>
              <a:cxnLst/>
              <a:rect l="l" t="t" r="r" b="b"/>
              <a:pathLst>
                <a:path w="5173" h="3644" extrusionOk="0">
                  <a:moveTo>
                    <a:pt x="553" y="1"/>
                  </a:moveTo>
                  <a:cubicBezTo>
                    <a:pt x="469" y="419"/>
                    <a:pt x="0" y="3583"/>
                    <a:pt x="0" y="3583"/>
                  </a:cubicBezTo>
                  <a:cubicBezTo>
                    <a:pt x="0" y="3583"/>
                    <a:pt x="370" y="3644"/>
                    <a:pt x="918" y="3644"/>
                  </a:cubicBezTo>
                  <a:cubicBezTo>
                    <a:pt x="2020" y="3644"/>
                    <a:pt x="3842" y="3397"/>
                    <a:pt x="4804" y="1909"/>
                  </a:cubicBezTo>
                  <a:cubicBezTo>
                    <a:pt x="4905" y="1742"/>
                    <a:pt x="5172" y="1139"/>
                    <a:pt x="5172" y="1139"/>
                  </a:cubicBezTo>
                  <a:cubicBezTo>
                    <a:pt x="5172" y="1139"/>
                    <a:pt x="1858" y="302"/>
                    <a:pt x="553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4" name="Google Shape;4624;p73"/>
            <p:cNvSpPr/>
            <p:nvPr/>
          </p:nvSpPr>
          <p:spPr>
            <a:xfrm>
              <a:off x="1827750" y="616997"/>
              <a:ext cx="701694" cy="654919"/>
            </a:xfrm>
            <a:custGeom>
              <a:avLst/>
              <a:gdLst/>
              <a:ahLst/>
              <a:cxnLst/>
              <a:rect l="l" t="t" r="r" b="b"/>
              <a:pathLst>
                <a:path w="11551" h="10781" extrusionOk="0">
                  <a:moveTo>
                    <a:pt x="1390" y="1"/>
                  </a:moveTo>
                  <a:cubicBezTo>
                    <a:pt x="1390" y="1"/>
                    <a:pt x="1" y="5893"/>
                    <a:pt x="1557" y="8772"/>
                  </a:cubicBezTo>
                  <a:cubicBezTo>
                    <a:pt x="2428" y="10362"/>
                    <a:pt x="4838" y="10780"/>
                    <a:pt x="5591" y="10780"/>
                  </a:cubicBezTo>
                  <a:cubicBezTo>
                    <a:pt x="6328" y="10780"/>
                    <a:pt x="9224" y="10513"/>
                    <a:pt x="9960" y="8738"/>
                  </a:cubicBezTo>
                  <a:cubicBezTo>
                    <a:pt x="11550" y="4888"/>
                    <a:pt x="10278" y="1273"/>
                    <a:pt x="10111" y="34"/>
                  </a:cubicBezTo>
                  <a:lnTo>
                    <a:pt x="1390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5" name="Google Shape;4625;p73"/>
            <p:cNvSpPr/>
            <p:nvPr/>
          </p:nvSpPr>
          <p:spPr>
            <a:xfrm>
              <a:off x="2265985" y="805194"/>
              <a:ext cx="104546" cy="49813"/>
            </a:xfrm>
            <a:custGeom>
              <a:avLst/>
              <a:gdLst/>
              <a:ahLst/>
              <a:cxnLst/>
              <a:rect l="l" t="t" r="r" b="b"/>
              <a:pathLst>
                <a:path w="1721" h="820" extrusionOk="0">
                  <a:moveTo>
                    <a:pt x="697" y="0"/>
                  </a:moveTo>
                  <a:cubicBezTo>
                    <a:pt x="576" y="0"/>
                    <a:pt x="454" y="22"/>
                    <a:pt x="336" y="66"/>
                  </a:cubicBezTo>
                  <a:cubicBezTo>
                    <a:pt x="168" y="117"/>
                    <a:pt x="51" y="250"/>
                    <a:pt x="18" y="418"/>
                  </a:cubicBezTo>
                  <a:cubicBezTo>
                    <a:pt x="1" y="468"/>
                    <a:pt x="18" y="518"/>
                    <a:pt x="51" y="552"/>
                  </a:cubicBezTo>
                  <a:cubicBezTo>
                    <a:pt x="85" y="568"/>
                    <a:pt x="101" y="568"/>
                    <a:pt x="135" y="568"/>
                  </a:cubicBezTo>
                  <a:cubicBezTo>
                    <a:pt x="369" y="568"/>
                    <a:pt x="604" y="568"/>
                    <a:pt x="821" y="585"/>
                  </a:cubicBezTo>
                  <a:cubicBezTo>
                    <a:pt x="1022" y="619"/>
                    <a:pt x="1189" y="669"/>
                    <a:pt x="1357" y="753"/>
                  </a:cubicBezTo>
                  <a:cubicBezTo>
                    <a:pt x="1397" y="777"/>
                    <a:pt x="1502" y="820"/>
                    <a:pt x="1581" y="820"/>
                  </a:cubicBezTo>
                  <a:cubicBezTo>
                    <a:pt x="1666" y="820"/>
                    <a:pt x="1721" y="769"/>
                    <a:pt x="1625" y="585"/>
                  </a:cubicBezTo>
                  <a:cubicBezTo>
                    <a:pt x="1524" y="368"/>
                    <a:pt x="1357" y="200"/>
                    <a:pt x="1139" y="100"/>
                  </a:cubicBezTo>
                  <a:cubicBezTo>
                    <a:pt x="999" y="34"/>
                    <a:pt x="849" y="0"/>
                    <a:pt x="69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6" name="Google Shape;4626;p73"/>
            <p:cNvSpPr/>
            <p:nvPr/>
          </p:nvSpPr>
          <p:spPr>
            <a:xfrm>
              <a:off x="1987638" y="805194"/>
              <a:ext cx="104546" cy="49327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7" name="Google Shape;4627;p73"/>
            <p:cNvSpPr/>
            <p:nvPr/>
          </p:nvSpPr>
          <p:spPr>
            <a:xfrm>
              <a:off x="2152143" y="814306"/>
              <a:ext cx="53944" cy="143425"/>
            </a:xfrm>
            <a:custGeom>
              <a:avLst/>
              <a:gdLst/>
              <a:ahLst/>
              <a:cxnLst/>
              <a:rect l="l" t="t" r="r" b="b"/>
              <a:pathLst>
                <a:path w="888" h="2361" fill="none" extrusionOk="0">
                  <a:moveTo>
                    <a:pt x="469" y="0"/>
                  </a:moveTo>
                  <a:cubicBezTo>
                    <a:pt x="569" y="418"/>
                    <a:pt x="787" y="1774"/>
                    <a:pt x="837" y="1925"/>
                  </a:cubicBezTo>
                  <a:cubicBezTo>
                    <a:pt x="887" y="2143"/>
                    <a:pt x="720" y="2360"/>
                    <a:pt x="486" y="2360"/>
                  </a:cubicBezTo>
                  <a:cubicBezTo>
                    <a:pt x="302" y="2360"/>
                    <a:pt x="134" y="2293"/>
                    <a:pt x="0" y="2176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8" name="Google Shape;4628;p73"/>
            <p:cNvSpPr/>
            <p:nvPr/>
          </p:nvSpPr>
          <p:spPr>
            <a:xfrm>
              <a:off x="2030405" y="871530"/>
              <a:ext cx="52607" cy="50420"/>
            </a:xfrm>
            <a:custGeom>
              <a:avLst/>
              <a:gdLst/>
              <a:ahLst/>
              <a:cxnLst/>
              <a:rect l="l" t="t" r="r" b="b"/>
              <a:pathLst>
                <a:path w="866" h="830" extrusionOk="0">
                  <a:moveTo>
                    <a:pt x="454" y="0"/>
                  </a:moveTo>
                  <a:cubicBezTo>
                    <a:pt x="257" y="0"/>
                    <a:pt x="51" y="148"/>
                    <a:pt x="12" y="380"/>
                  </a:cubicBezTo>
                  <a:cubicBezTo>
                    <a:pt x="0" y="643"/>
                    <a:pt x="210" y="829"/>
                    <a:pt x="434" y="829"/>
                  </a:cubicBezTo>
                  <a:cubicBezTo>
                    <a:pt x="524" y="829"/>
                    <a:pt x="617" y="799"/>
                    <a:pt x="699" y="732"/>
                  </a:cubicBezTo>
                  <a:cubicBezTo>
                    <a:pt x="833" y="615"/>
                    <a:pt x="866" y="431"/>
                    <a:pt x="799" y="263"/>
                  </a:cubicBezTo>
                  <a:cubicBezTo>
                    <a:pt x="735" y="79"/>
                    <a:pt x="597" y="0"/>
                    <a:pt x="45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9" name="Google Shape;4629;p73"/>
            <p:cNvSpPr/>
            <p:nvPr/>
          </p:nvSpPr>
          <p:spPr>
            <a:xfrm>
              <a:off x="2278802" y="871530"/>
              <a:ext cx="52364" cy="50420"/>
            </a:xfrm>
            <a:custGeom>
              <a:avLst/>
              <a:gdLst/>
              <a:ahLst/>
              <a:cxnLst/>
              <a:rect l="l" t="t" r="r" b="b"/>
              <a:pathLst>
                <a:path w="862" h="830" extrusionOk="0">
                  <a:moveTo>
                    <a:pt x="450" y="0"/>
                  </a:moveTo>
                  <a:cubicBezTo>
                    <a:pt x="255" y="0"/>
                    <a:pt x="53" y="148"/>
                    <a:pt x="24" y="380"/>
                  </a:cubicBezTo>
                  <a:cubicBezTo>
                    <a:pt x="0" y="643"/>
                    <a:pt x="215" y="829"/>
                    <a:pt x="443" y="829"/>
                  </a:cubicBezTo>
                  <a:cubicBezTo>
                    <a:pt x="535" y="829"/>
                    <a:pt x="629" y="799"/>
                    <a:pt x="711" y="732"/>
                  </a:cubicBezTo>
                  <a:cubicBezTo>
                    <a:pt x="828" y="615"/>
                    <a:pt x="861" y="431"/>
                    <a:pt x="794" y="263"/>
                  </a:cubicBezTo>
                  <a:cubicBezTo>
                    <a:pt x="731" y="79"/>
                    <a:pt x="592" y="0"/>
                    <a:pt x="45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0" name="Google Shape;4630;p73"/>
            <p:cNvSpPr/>
            <p:nvPr/>
          </p:nvSpPr>
          <p:spPr>
            <a:xfrm>
              <a:off x="1861343" y="576782"/>
              <a:ext cx="642648" cy="352335"/>
            </a:xfrm>
            <a:custGeom>
              <a:avLst/>
              <a:gdLst/>
              <a:ahLst/>
              <a:cxnLst/>
              <a:rect l="l" t="t" r="r" b="b"/>
              <a:pathLst>
                <a:path w="10579" h="5800" extrusionOk="0">
                  <a:moveTo>
                    <a:pt x="6453" y="1"/>
                  </a:moveTo>
                  <a:cubicBezTo>
                    <a:pt x="4108" y="1"/>
                    <a:pt x="1380" y="247"/>
                    <a:pt x="1055" y="395"/>
                  </a:cubicBezTo>
                  <a:cubicBezTo>
                    <a:pt x="151" y="780"/>
                    <a:pt x="0" y="4245"/>
                    <a:pt x="0" y="4245"/>
                  </a:cubicBezTo>
                  <a:cubicBezTo>
                    <a:pt x="0" y="4245"/>
                    <a:pt x="603" y="4395"/>
                    <a:pt x="603" y="5785"/>
                  </a:cubicBezTo>
                  <a:cubicBezTo>
                    <a:pt x="603" y="5795"/>
                    <a:pt x="607" y="5800"/>
                    <a:pt x="614" y="5800"/>
                  </a:cubicBezTo>
                  <a:cubicBezTo>
                    <a:pt x="684" y="5800"/>
                    <a:pt x="1034" y="5369"/>
                    <a:pt x="1004" y="4178"/>
                  </a:cubicBezTo>
                  <a:lnTo>
                    <a:pt x="1004" y="4010"/>
                  </a:lnTo>
                  <a:cubicBezTo>
                    <a:pt x="1021" y="2598"/>
                    <a:pt x="2176" y="1466"/>
                    <a:pt x="3585" y="1466"/>
                  </a:cubicBezTo>
                  <a:cubicBezTo>
                    <a:pt x="3595" y="1466"/>
                    <a:pt x="3605" y="1466"/>
                    <a:pt x="3616" y="1466"/>
                  </a:cubicBezTo>
                  <a:lnTo>
                    <a:pt x="3783" y="1466"/>
                  </a:lnTo>
                  <a:cubicBezTo>
                    <a:pt x="4185" y="1466"/>
                    <a:pt x="4570" y="1583"/>
                    <a:pt x="4904" y="1818"/>
                  </a:cubicBezTo>
                  <a:lnTo>
                    <a:pt x="5089" y="1952"/>
                  </a:lnTo>
                  <a:cubicBezTo>
                    <a:pt x="5147" y="2002"/>
                    <a:pt x="5222" y="2027"/>
                    <a:pt x="5300" y="2027"/>
                  </a:cubicBezTo>
                  <a:cubicBezTo>
                    <a:pt x="5377" y="2027"/>
                    <a:pt x="5457" y="2002"/>
                    <a:pt x="5524" y="1952"/>
                  </a:cubicBezTo>
                  <a:lnTo>
                    <a:pt x="5691" y="1818"/>
                  </a:lnTo>
                  <a:cubicBezTo>
                    <a:pt x="6026" y="1583"/>
                    <a:pt x="6411" y="1466"/>
                    <a:pt x="6813" y="1466"/>
                  </a:cubicBezTo>
                  <a:lnTo>
                    <a:pt x="6880" y="1466"/>
                  </a:lnTo>
                  <a:cubicBezTo>
                    <a:pt x="8319" y="1466"/>
                    <a:pt x="9491" y="2655"/>
                    <a:pt x="9491" y="4111"/>
                  </a:cubicBezTo>
                  <a:lnTo>
                    <a:pt x="9491" y="4128"/>
                  </a:lnTo>
                  <a:cubicBezTo>
                    <a:pt x="9461" y="5319"/>
                    <a:pt x="9811" y="5750"/>
                    <a:pt x="9881" y="5750"/>
                  </a:cubicBezTo>
                  <a:cubicBezTo>
                    <a:pt x="9888" y="5750"/>
                    <a:pt x="9892" y="5744"/>
                    <a:pt x="9892" y="5735"/>
                  </a:cubicBezTo>
                  <a:cubicBezTo>
                    <a:pt x="9892" y="4345"/>
                    <a:pt x="10478" y="4195"/>
                    <a:pt x="10478" y="4195"/>
                  </a:cubicBezTo>
                  <a:cubicBezTo>
                    <a:pt x="10478" y="4195"/>
                    <a:pt x="10579" y="1316"/>
                    <a:pt x="9859" y="479"/>
                  </a:cubicBezTo>
                  <a:cubicBezTo>
                    <a:pt x="9542" y="121"/>
                    <a:pt x="8091" y="1"/>
                    <a:pt x="645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1" name="Google Shape;4631;p73"/>
            <p:cNvSpPr/>
            <p:nvPr/>
          </p:nvSpPr>
          <p:spPr>
            <a:xfrm>
              <a:off x="1772834" y="827488"/>
              <a:ext cx="158490" cy="195607"/>
            </a:xfrm>
            <a:custGeom>
              <a:avLst/>
              <a:gdLst/>
              <a:ahLst/>
              <a:cxnLst/>
              <a:rect l="l" t="t" r="r" b="b"/>
              <a:pathLst>
                <a:path w="2609" h="3220" extrusionOk="0">
                  <a:moveTo>
                    <a:pt x="939" y="0"/>
                  </a:moveTo>
                  <a:cubicBezTo>
                    <a:pt x="927" y="0"/>
                    <a:pt x="916" y="0"/>
                    <a:pt x="905" y="1"/>
                  </a:cubicBezTo>
                  <a:cubicBezTo>
                    <a:pt x="804" y="1"/>
                    <a:pt x="704" y="17"/>
                    <a:pt x="603" y="68"/>
                  </a:cubicBezTo>
                  <a:cubicBezTo>
                    <a:pt x="520" y="101"/>
                    <a:pt x="436" y="168"/>
                    <a:pt x="386" y="252"/>
                  </a:cubicBezTo>
                  <a:cubicBezTo>
                    <a:pt x="118" y="620"/>
                    <a:pt x="1" y="1055"/>
                    <a:pt x="34" y="1507"/>
                  </a:cubicBezTo>
                  <a:cubicBezTo>
                    <a:pt x="1" y="1909"/>
                    <a:pt x="84" y="2311"/>
                    <a:pt x="285" y="2662"/>
                  </a:cubicBezTo>
                  <a:cubicBezTo>
                    <a:pt x="503" y="2997"/>
                    <a:pt x="871" y="3198"/>
                    <a:pt x="1273" y="3214"/>
                  </a:cubicBezTo>
                  <a:cubicBezTo>
                    <a:pt x="1311" y="3218"/>
                    <a:pt x="1350" y="3219"/>
                    <a:pt x="1389" y="3219"/>
                  </a:cubicBezTo>
                  <a:cubicBezTo>
                    <a:pt x="1745" y="3219"/>
                    <a:pt x="2128" y="3081"/>
                    <a:pt x="2294" y="2779"/>
                  </a:cubicBezTo>
                  <a:cubicBezTo>
                    <a:pt x="2609" y="2232"/>
                    <a:pt x="2431" y="1390"/>
                    <a:pt x="2428" y="1390"/>
                  </a:cubicBezTo>
                  <a:lnTo>
                    <a:pt x="2428" y="1390"/>
                  </a:lnTo>
                  <a:cubicBezTo>
                    <a:pt x="2428" y="1390"/>
                    <a:pt x="2428" y="1390"/>
                    <a:pt x="2428" y="1390"/>
                  </a:cubicBezTo>
                  <a:cubicBezTo>
                    <a:pt x="2197" y="501"/>
                    <a:pt x="1627" y="0"/>
                    <a:pt x="939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2" name="Google Shape;4632;p73"/>
            <p:cNvSpPr/>
            <p:nvPr/>
          </p:nvSpPr>
          <p:spPr>
            <a:xfrm>
              <a:off x="1810497" y="916970"/>
              <a:ext cx="61051" cy="66154"/>
            </a:xfrm>
            <a:custGeom>
              <a:avLst/>
              <a:gdLst/>
              <a:ahLst/>
              <a:cxnLst/>
              <a:rect l="l" t="t" r="r" b="b"/>
              <a:pathLst>
                <a:path w="1005" h="1089" fill="none" extrusionOk="0">
                  <a:moveTo>
                    <a:pt x="1004" y="1089"/>
                  </a:moveTo>
                  <a:cubicBezTo>
                    <a:pt x="921" y="838"/>
                    <a:pt x="804" y="603"/>
                    <a:pt x="653" y="402"/>
                  </a:cubicBezTo>
                  <a:cubicBezTo>
                    <a:pt x="469" y="201"/>
                    <a:pt x="251" y="68"/>
                    <a:pt x="0" y="1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3" name="Google Shape;4633;p73"/>
            <p:cNvSpPr/>
            <p:nvPr/>
          </p:nvSpPr>
          <p:spPr>
            <a:xfrm>
              <a:off x="1847068" y="895647"/>
              <a:ext cx="11238" cy="42766"/>
            </a:xfrm>
            <a:custGeom>
              <a:avLst/>
              <a:gdLst/>
              <a:ahLst/>
              <a:cxnLst/>
              <a:rect l="l" t="t" r="r" b="b"/>
              <a:pathLst>
                <a:path w="185" h="704" fill="none" extrusionOk="0">
                  <a:moveTo>
                    <a:pt x="84" y="0"/>
                  </a:moveTo>
                  <a:cubicBezTo>
                    <a:pt x="185" y="234"/>
                    <a:pt x="151" y="502"/>
                    <a:pt x="1" y="703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4" name="Google Shape;4634;p73"/>
            <p:cNvSpPr/>
            <p:nvPr/>
          </p:nvSpPr>
          <p:spPr>
            <a:xfrm>
              <a:off x="2427695" y="827488"/>
              <a:ext cx="157640" cy="195850"/>
            </a:xfrm>
            <a:custGeom>
              <a:avLst/>
              <a:gdLst/>
              <a:ahLst/>
              <a:cxnLst/>
              <a:rect l="l" t="t" r="r" b="b"/>
              <a:pathLst>
                <a:path w="2595" h="3224" extrusionOk="0">
                  <a:moveTo>
                    <a:pt x="1674" y="0"/>
                  </a:moveTo>
                  <a:cubicBezTo>
                    <a:pt x="985" y="0"/>
                    <a:pt x="398" y="501"/>
                    <a:pt x="168" y="1390"/>
                  </a:cubicBezTo>
                  <a:cubicBezTo>
                    <a:pt x="0" y="1842"/>
                    <a:pt x="51" y="2361"/>
                    <a:pt x="302" y="2779"/>
                  </a:cubicBezTo>
                  <a:cubicBezTo>
                    <a:pt x="508" y="3060"/>
                    <a:pt x="846" y="3223"/>
                    <a:pt x="1198" y="3223"/>
                  </a:cubicBezTo>
                  <a:cubicBezTo>
                    <a:pt x="1245" y="3223"/>
                    <a:pt x="1292" y="3220"/>
                    <a:pt x="1339" y="3214"/>
                  </a:cubicBezTo>
                  <a:cubicBezTo>
                    <a:pt x="1724" y="3198"/>
                    <a:pt x="2093" y="2997"/>
                    <a:pt x="2310" y="2662"/>
                  </a:cubicBezTo>
                  <a:cubicBezTo>
                    <a:pt x="2511" y="2311"/>
                    <a:pt x="2595" y="1909"/>
                    <a:pt x="2578" y="1507"/>
                  </a:cubicBezTo>
                  <a:cubicBezTo>
                    <a:pt x="2595" y="1055"/>
                    <a:pt x="2478" y="620"/>
                    <a:pt x="2210" y="252"/>
                  </a:cubicBezTo>
                  <a:cubicBezTo>
                    <a:pt x="2160" y="168"/>
                    <a:pt x="2076" y="101"/>
                    <a:pt x="1992" y="68"/>
                  </a:cubicBezTo>
                  <a:cubicBezTo>
                    <a:pt x="1909" y="17"/>
                    <a:pt x="1808" y="1"/>
                    <a:pt x="1708" y="1"/>
                  </a:cubicBezTo>
                  <a:cubicBezTo>
                    <a:pt x="1696" y="0"/>
                    <a:pt x="1685" y="0"/>
                    <a:pt x="1674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5" name="Google Shape;4635;p73"/>
            <p:cNvSpPr/>
            <p:nvPr/>
          </p:nvSpPr>
          <p:spPr>
            <a:xfrm>
              <a:off x="2487654" y="916970"/>
              <a:ext cx="61112" cy="66154"/>
            </a:xfrm>
            <a:custGeom>
              <a:avLst/>
              <a:gdLst/>
              <a:ahLst/>
              <a:cxnLst/>
              <a:rect l="l" t="t" r="r" b="b"/>
              <a:pathLst>
                <a:path w="1006" h="1089" fill="none" extrusionOk="0">
                  <a:moveTo>
                    <a:pt x="1" y="1089"/>
                  </a:moveTo>
                  <a:cubicBezTo>
                    <a:pt x="68" y="838"/>
                    <a:pt x="185" y="603"/>
                    <a:pt x="352" y="402"/>
                  </a:cubicBezTo>
                  <a:cubicBezTo>
                    <a:pt x="520" y="201"/>
                    <a:pt x="754" y="68"/>
                    <a:pt x="1005" y="1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6" name="Google Shape;4636;p73"/>
            <p:cNvSpPr/>
            <p:nvPr/>
          </p:nvSpPr>
          <p:spPr>
            <a:xfrm>
              <a:off x="2499864" y="895647"/>
              <a:ext cx="11238" cy="42766"/>
            </a:xfrm>
            <a:custGeom>
              <a:avLst/>
              <a:gdLst/>
              <a:ahLst/>
              <a:cxnLst/>
              <a:rect l="l" t="t" r="r" b="b"/>
              <a:pathLst>
                <a:path w="185" h="704" fill="none" extrusionOk="0">
                  <a:moveTo>
                    <a:pt x="101" y="0"/>
                  </a:moveTo>
                  <a:cubicBezTo>
                    <a:pt x="1" y="234"/>
                    <a:pt x="34" y="502"/>
                    <a:pt x="185" y="703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7" name="Google Shape;4637;p73"/>
            <p:cNvSpPr/>
            <p:nvPr/>
          </p:nvSpPr>
          <p:spPr>
            <a:xfrm>
              <a:off x="2156213" y="1571831"/>
              <a:ext cx="30556" cy="30556"/>
            </a:xfrm>
            <a:custGeom>
              <a:avLst/>
              <a:gdLst/>
              <a:ahLst/>
              <a:cxnLst/>
              <a:rect l="l" t="t" r="r" b="b"/>
              <a:pathLst>
                <a:path w="503" h="503" extrusionOk="0">
                  <a:moveTo>
                    <a:pt x="251" y="0"/>
                  </a:moveTo>
                  <a:cubicBezTo>
                    <a:pt x="117" y="0"/>
                    <a:pt x="0" y="117"/>
                    <a:pt x="0" y="251"/>
                  </a:cubicBezTo>
                  <a:cubicBezTo>
                    <a:pt x="0" y="402"/>
                    <a:pt x="117" y="502"/>
                    <a:pt x="251" y="502"/>
                  </a:cubicBezTo>
                  <a:cubicBezTo>
                    <a:pt x="402" y="502"/>
                    <a:pt x="502" y="402"/>
                    <a:pt x="502" y="251"/>
                  </a:cubicBezTo>
                  <a:cubicBezTo>
                    <a:pt x="502" y="117"/>
                    <a:pt x="402" y="0"/>
                    <a:pt x="25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8" name="Google Shape;4638;p73"/>
            <p:cNvSpPr/>
            <p:nvPr/>
          </p:nvSpPr>
          <p:spPr>
            <a:xfrm>
              <a:off x="2156213" y="1715196"/>
              <a:ext cx="30556" cy="30556"/>
            </a:xfrm>
            <a:custGeom>
              <a:avLst/>
              <a:gdLst/>
              <a:ahLst/>
              <a:cxnLst/>
              <a:rect l="l" t="t" r="r" b="b"/>
              <a:pathLst>
                <a:path w="503" h="503" extrusionOk="0">
                  <a:moveTo>
                    <a:pt x="251" y="0"/>
                  </a:moveTo>
                  <a:cubicBezTo>
                    <a:pt x="117" y="0"/>
                    <a:pt x="0" y="101"/>
                    <a:pt x="0" y="251"/>
                  </a:cubicBezTo>
                  <a:cubicBezTo>
                    <a:pt x="0" y="385"/>
                    <a:pt x="117" y="503"/>
                    <a:pt x="251" y="503"/>
                  </a:cubicBezTo>
                  <a:cubicBezTo>
                    <a:pt x="402" y="503"/>
                    <a:pt x="502" y="385"/>
                    <a:pt x="502" y="251"/>
                  </a:cubicBezTo>
                  <a:cubicBezTo>
                    <a:pt x="502" y="101"/>
                    <a:pt x="402" y="0"/>
                    <a:pt x="25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9" name="Google Shape;4639;p73"/>
            <p:cNvSpPr/>
            <p:nvPr/>
          </p:nvSpPr>
          <p:spPr>
            <a:xfrm>
              <a:off x="2151110" y="1857528"/>
              <a:ext cx="35659" cy="30617"/>
            </a:xfrm>
            <a:custGeom>
              <a:avLst/>
              <a:gdLst/>
              <a:ahLst/>
              <a:cxnLst/>
              <a:rect l="l" t="t" r="r" b="b"/>
              <a:pathLst>
                <a:path w="587" h="504" extrusionOk="0">
                  <a:moveTo>
                    <a:pt x="335" y="1"/>
                  </a:moveTo>
                  <a:cubicBezTo>
                    <a:pt x="118" y="1"/>
                    <a:pt x="0" y="269"/>
                    <a:pt x="168" y="436"/>
                  </a:cubicBezTo>
                  <a:cubicBezTo>
                    <a:pt x="215" y="483"/>
                    <a:pt x="273" y="504"/>
                    <a:pt x="331" y="504"/>
                  </a:cubicBezTo>
                  <a:cubicBezTo>
                    <a:pt x="459" y="504"/>
                    <a:pt x="586" y="402"/>
                    <a:pt x="586" y="252"/>
                  </a:cubicBezTo>
                  <a:cubicBezTo>
                    <a:pt x="586" y="118"/>
                    <a:pt x="486" y="1"/>
                    <a:pt x="335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0" name="Google Shape;4640;p73"/>
            <p:cNvSpPr/>
            <p:nvPr/>
          </p:nvSpPr>
          <p:spPr>
            <a:xfrm>
              <a:off x="2151110" y="1999920"/>
              <a:ext cx="35659" cy="30799"/>
            </a:xfrm>
            <a:custGeom>
              <a:avLst/>
              <a:gdLst/>
              <a:ahLst/>
              <a:cxnLst/>
              <a:rect l="l" t="t" r="r" b="b"/>
              <a:pathLst>
                <a:path w="587" h="507" extrusionOk="0">
                  <a:moveTo>
                    <a:pt x="335" y="0"/>
                  </a:moveTo>
                  <a:cubicBezTo>
                    <a:pt x="118" y="0"/>
                    <a:pt x="0" y="268"/>
                    <a:pt x="168" y="435"/>
                  </a:cubicBezTo>
                  <a:cubicBezTo>
                    <a:pt x="217" y="484"/>
                    <a:pt x="278" y="507"/>
                    <a:pt x="338" y="507"/>
                  </a:cubicBezTo>
                  <a:cubicBezTo>
                    <a:pt x="464" y="507"/>
                    <a:pt x="586" y="410"/>
                    <a:pt x="586" y="251"/>
                  </a:cubicBezTo>
                  <a:cubicBezTo>
                    <a:pt x="586" y="117"/>
                    <a:pt x="486" y="0"/>
                    <a:pt x="33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1" name="Google Shape;4641;p73"/>
            <p:cNvSpPr/>
            <p:nvPr/>
          </p:nvSpPr>
          <p:spPr>
            <a:xfrm>
              <a:off x="2151110" y="2143285"/>
              <a:ext cx="35659" cy="30313"/>
            </a:xfrm>
            <a:custGeom>
              <a:avLst/>
              <a:gdLst/>
              <a:ahLst/>
              <a:cxnLst/>
              <a:rect l="l" t="t" r="r" b="b"/>
              <a:pathLst>
                <a:path w="587" h="499" extrusionOk="0">
                  <a:moveTo>
                    <a:pt x="335" y="0"/>
                  </a:moveTo>
                  <a:cubicBezTo>
                    <a:pt x="118" y="0"/>
                    <a:pt x="0" y="268"/>
                    <a:pt x="168" y="419"/>
                  </a:cubicBezTo>
                  <a:cubicBezTo>
                    <a:pt x="217" y="474"/>
                    <a:pt x="280" y="498"/>
                    <a:pt x="341" y="498"/>
                  </a:cubicBezTo>
                  <a:cubicBezTo>
                    <a:pt x="466" y="498"/>
                    <a:pt x="586" y="397"/>
                    <a:pt x="586" y="251"/>
                  </a:cubicBezTo>
                  <a:cubicBezTo>
                    <a:pt x="586" y="101"/>
                    <a:pt x="486" y="0"/>
                    <a:pt x="33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2" name="Google Shape;4642;p73"/>
            <p:cNvSpPr/>
            <p:nvPr/>
          </p:nvSpPr>
          <p:spPr>
            <a:xfrm>
              <a:off x="1538954" y="2470716"/>
              <a:ext cx="1257898" cy="127145"/>
            </a:xfrm>
            <a:custGeom>
              <a:avLst/>
              <a:gdLst/>
              <a:ahLst/>
              <a:cxnLst/>
              <a:rect l="l" t="t" r="r" b="b"/>
              <a:pathLst>
                <a:path w="20707" h="2093" extrusionOk="0">
                  <a:moveTo>
                    <a:pt x="168" y="0"/>
                  </a:moveTo>
                  <a:cubicBezTo>
                    <a:pt x="118" y="670"/>
                    <a:pt x="68" y="1389"/>
                    <a:pt x="1" y="2092"/>
                  </a:cubicBezTo>
                  <a:lnTo>
                    <a:pt x="20706" y="2092"/>
                  </a:lnTo>
                  <a:cubicBezTo>
                    <a:pt x="20673" y="1389"/>
                    <a:pt x="20640" y="670"/>
                    <a:pt x="20606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3" name="Google Shape;4643;p73"/>
            <p:cNvSpPr/>
            <p:nvPr/>
          </p:nvSpPr>
          <p:spPr>
            <a:xfrm>
              <a:off x="1519637" y="2721847"/>
              <a:ext cx="1287361" cy="127145"/>
            </a:xfrm>
            <a:custGeom>
              <a:avLst/>
              <a:gdLst/>
              <a:ahLst/>
              <a:cxnLst/>
              <a:rect l="l" t="t" r="r" b="b"/>
              <a:pathLst>
                <a:path w="21192" h="2093" extrusionOk="0">
                  <a:moveTo>
                    <a:pt x="168" y="1"/>
                  </a:moveTo>
                  <a:cubicBezTo>
                    <a:pt x="101" y="754"/>
                    <a:pt x="51" y="1474"/>
                    <a:pt x="1" y="2093"/>
                  </a:cubicBezTo>
                  <a:lnTo>
                    <a:pt x="21192" y="2093"/>
                  </a:lnTo>
                  <a:cubicBezTo>
                    <a:pt x="21175" y="1474"/>
                    <a:pt x="21142" y="754"/>
                    <a:pt x="2110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4" name="Google Shape;4644;p73"/>
            <p:cNvSpPr/>
            <p:nvPr/>
          </p:nvSpPr>
          <p:spPr>
            <a:xfrm>
              <a:off x="2166358" y="2302930"/>
              <a:ext cx="61" cy="999600"/>
            </a:xfrm>
            <a:custGeom>
              <a:avLst/>
              <a:gdLst/>
              <a:ahLst/>
              <a:cxnLst/>
              <a:rect l="l" t="t" r="r" b="b"/>
              <a:pathLst>
                <a:path w="1" h="16455" fill="none" extrusionOk="0">
                  <a:moveTo>
                    <a:pt x="1" y="0"/>
                  </a:moveTo>
                  <a:lnTo>
                    <a:pt x="1" y="16454"/>
                  </a:lnTo>
                </a:path>
              </a:pathLst>
            </a:custGeom>
            <a:noFill/>
            <a:ln w="2500" cap="flat" cmpd="sng">
              <a:solidFill>
                <a:schemeClr val="dk1"/>
              </a:solidFill>
              <a:prstDash val="solid"/>
              <a:miter lim="1673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5" name="Google Shape;4645;p73"/>
            <p:cNvSpPr/>
            <p:nvPr/>
          </p:nvSpPr>
          <p:spPr>
            <a:xfrm>
              <a:off x="1895909" y="1965355"/>
              <a:ext cx="680311" cy="1480538"/>
            </a:xfrm>
            <a:custGeom>
              <a:avLst/>
              <a:gdLst/>
              <a:ahLst/>
              <a:cxnLst/>
              <a:rect l="l" t="t" r="r" b="b"/>
              <a:pathLst>
                <a:path w="11199" h="24372" extrusionOk="0">
                  <a:moveTo>
                    <a:pt x="8269" y="0"/>
                  </a:moveTo>
                  <a:cubicBezTo>
                    <a:pt x="8269" y="0"/>
                    <a:pt x="5524" y="9374"/>
                    <a:pt x="5055" y="10897"/>
                  </a:cubicBezTo>
                  <a:cubicBezTo>
                    <a:pt x="4570" y="12470"/>
                    <a:pt x="0" y="23468"/>
                    <a:pt x="0" y="23468"/>
                  </a:cubicBezTo>
                  <a:lnTo>
                    <a:pt x="2929" y="24371"/>
                  </a:lnTo>
                  <a:cubicBezTo>
                    <a:pt x="2929" y="24371"/>
                    <a:pt x="6729" y="13106"/>
                    <a:pt x="7214" y="11550"/>
                  </a:cubicBezTo>
                  <a:cubicBezTo>
                    <a:pt x="7700" y="10010"/>
                    <a:pt x="11198" y="904"/>
                    <a:pt x="11198" y="904"/>
                  </a:cubicBezTo>
                  <a:lnTo>
                    <a:pt x="8269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6" name="Google Shape;4646;p73"/>
            <p:cNvSpPr/>
            <p:nvPr/>
          </p:nvSpPr>
          <p:spPr>
            <a:xfrm>
              <a:off x="2391064" y="1952112"/>
              <a:ext cx="189228" cy="86079"/>
            </a:xfrm>
            <a:custGeom>
              <a:avLst/>
              <a:gdLst/>
              <a:ahLst/>
              <a:cxnLst/>
              <a:rect l="l" t="t" r="r" b="b"/>
              <a:pathLst>
                <a:path w="3115" h="1417" extrusionOk="0">
                  <a:moveTo>
                    <a:pt x="740" y="0"/>
                  </a:moveTo>
                  <a:cubicBezTo>
                    <a:pt x="393" y="0"/>
                    <a:pt x="148" y="85"/>
                    <a:pt x="101" y="252"/>
                  </a:cubicBezTo>
                  <a:cubicBezTo>
                    <a:pt x="1" y="553"/>
                    <a:pt x="587" y="1005"/>
                    <a:pt x="1390" y="1256"/>
                  </a:cubicBezTo>
                  <a:cubicBezTo>
                    <a:pt x="1737" y="1364"/>
                    <a:pt x="2072" y="1417"/>
                    <a:pt x="2348" y="1417"/>
                  </a:cubicBezTo>
                  <a:cubicBezTo>
                    <a:pt x="2711" y="1417"/>
                    <a:pt x="2973" y="1326"/>
                    <a:pt x="3030" y="1155"/>
                  </a:cubicBezTo>
                  <a:cubicBezTo>
                    <a:pt x="3114" y="854"/>
                    <a:pt x="2528" y="419"/>
                    <a:pt x="1725" y="168"/>
                  </a:cubicBezTo>
                  <a:cubicBezTo>
                    <a:pt x="1366" y="56"/>
                    <a:pt x="1020" y="0"/>
                    <a:pt x="74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7" name="Google Shape;4647;p73"/>
            <p:cNvSpPr/>
            <p:nvPr/>
          </p:nvSpPr>
          <p:spPr>
            <a:xfrm>
              <a:off x="1889773" y="3376101"/>
              <a:ext cx="189228" cy="85654"/>
            </a:xfrm>
            <a:custGeom>
              <a:avLst/>
              <a:gdLst/>
              <a:ahLst/>
              <a:cxnLst/>
              <a:rect l="l" t="t" r="r" b="b"/>
              <a:pathLst>
                <a:path w="3115" h="1410" extrusionOk="0">
                  <a:moveTo>
                    <a:pt x="768" y="0"/>
                  </a:moveTo>
                  <a:cubicBezTo>
                    <a:pt x="407" y="0"/>
                    <a:pt x="149" y="90"/>
                    <a:pt x="101" y="261"/>
                  </a:cubicBezTo>
                  <a:cubicBezTo>
                    <a:pt x="1" y="563"/>
                    <a:pt x="587" y="998"/>
                    <a:pt x="1390" y="1249"/>
                  </a:cubicBezTo>
                  <a:cubicBezTo>
                    <a:pt x="1737" y="1357"/>
                    <a:pt x="2072" y="1410"/>
                    <a:pt x="2347" y="1410"/>
                  </a:cubicBezTo>
                  <a:cubicBezTo>
                    <a:pt x="2708" y="1410"/>
                    <a:pt x="2966" y="1319"/>
                    <a:pt x="3014" y="1148"/>
                  </a:cubicBezTo>
                  <a:cubicBezTo>
                    <a:pt x="3114" y="847"/>
                    <a:pt x="2528" y="412"/>
                    <a:pt x="1725" y="161"/>
                  </a:cubicBezTo>
                  <a:cubicBezTo>
                    <a:pt x="1377" y="52"/>
                    <a:pt x="1043" y="0"/>
                    <a:pt x="76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8" name="Google Shape;4648;p73"/>
            <p:cNvSpPr/>
            <p:nvPr/>
          </p:nvSpPr>
          <p:spPr>
            <a:xfrm>
              <a:off x="2426663" y="1966327"/>
              <a:ext cx="125140" cy="59047"/>
            </a:xfrm>
            <a:custGeom>
              <a:avLst/>
              <a:gdLst/>
              <a:ahLst/>
              <a:cxnLst/>
              <a:rect l="l" t="t" r="r" b="b"/>
              <a:pathLst>
                <a:path w="2060" h="972" fill="none" extrusionOk="0">
                  <a:moveTo>
                    <a:pt x="1808" y="921"/>
                  </a:moveTo>
                  <a:cubicBezTo>
                    <a:pt x="1892" y="972"/>
                    <a:pt x="1993" y="921"/>
                    <a:pt x="2026" y="838"/>
                  </a:cubicBezTo>
                  <a:cubicBezTo>
                    <a:pt x="2059" y="754"/>
                    <a:pt x="2043" y="654"/>
                    <a:pt x="1976" y="587"/>
                  </a:cubicBezTo>
                  <a:cubicBezTo>
                    <a:pt x="1926" y="520"/>
                    <a:pt x="1842" y="453"/>
                    <a:pt x="1775" y="419"/>
                  </a:cubicBezTo>
                  <a:cubicBezTo>
                    <a:pt x="1340" y="168"/>
                    <a:pt x="854" y="34"/>
                    <a:pt x="352" y="1"/>
                  </a:cubicBezTo>
                  <a:cubicBezTo>
                    <a:pt x="235" y="1"/>
                    <a:pt x="68" y="1"/>
                    <a:pt x="17" y="135"/>
                  </a:cubicBezTo>
                  <a:cubicBezTo>
                    <a:pt x="1" y="202"/>
                    <a:pt x="1" y="269"/>
                    <a:pt x="51" y="336"/>
                  </a:cubicBezTo>
                  <a:cubicBezTo>
                    <a:pt x="84" y="386"/>
                    <a:pt x="135" y="436"/>
                    <a:pt x="202" y="486"/>
                  </a:cubicBezTo>
                  <a:cubicBezTo>
                    <a:pt x="503" y="704"/>
                    <a:pt x="838" y="838"/>
                    <a:pt x="1206" y="888"/>
                  </a:cubicBezTo>
                  <a:cubicBezTo>
                    <a:pt x="1306" y="905"/>
                    <a:pt x="1407" y="888"/>
                    <a:pt x="1507" y="871"/>
                  </a:cubicBezTo>
                  <a:cubicBezTo>
                    <a:pt x="1557" y="854"/>
                    <a:pt x="1608" y="804"/>
                    <a:pt x="1608" y="737"/>
                  </a:cubicBezTo>
                  <a:cubicBezTo>
                    <a:pt x="1608" y="687"/>
                    <a:pt x="1574" y="620"/>
                    <a:pt x="1524" y="587"/>
                  </a:cubicBezTo>
                  <a:cubicBezTo>
                    <a:pt x="1323" y="436"/>
                    <a:pt x="1089" y="336"/>
                    <a:pt x="838" y="302"/>
                  </a:cubicBezTo>
                  <a:cubicBezTo>
                    <a:pt x="771" y="302"/>
                    <a:pt x="687" y="302"/>
                    <a:pt x="687" y="386"/>
                  </a:cubicBezTo>
                  <a:cubicBezTo>
                    <a:pt x="687" y="419"/>
                    <a:pt x="720" y="453"/>
                    <a:pt x="754" y="453"/>
                  </a:cubicBezTo>
                  <a:cubicBezTo>
                    <a:pt x="838" y="520"/>
                    <a:pt x="938" y="553"/>
                    <a:pt x="1038" y="570"/>
                  </a:cubicBezTo>
                </a:path>
              </a:pathLst>
            </a:custGeom>
            <a:solidFill>
              <a:srgbClr val="000000">
                <a:alpha val="4850"/>
              </a:srgbClr>
            </a:solidFill>
            <a:ln w="1250" cap="rnd" cmpd="sng">
              <a:solidFill>
                <a:srgbClr val="E6E6E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9" name="Google Shape;4649;p73"/>
            <p:cNvSpPr/>
            <p:nvPr/>
          </p:nvSpPr>
          <p:spPr>
            <a:xfrm>
              <a:off x="2011087" y="2564267"/>
              <a:ext cx="282415" cy="82191"/>
            </a:xfrm>
            <a:custGeom>
              <a:avLst/>
              <a:gdLst/>
              <a:ahLst/>
              <a:cxnLst/>
              <a:rect l="l" t="t" r="r" b="b"/>
              <a:pathLst>
                <a:path w="4649" h="1353" extrusionOk="0">
                  <a:moveTo>
                    <a:pt x="4080" y="0"/>
                  </a:moveTo>
                  <a:cubicBezTo>
                    <a:pt x="3109" y="0"/>
                    <a:pt x="2088" y="17"/>
                    <a:pt x="1234" y="469"/>
                  </a:cubicBezTo>
                  <a:cubicBezTo>
                    <a:pt x="799" y="720"/>
                    <a:pt x="397" y="1021"/>
                    <a:pt x="12" y="1339"/>
                  </a:cubicBezTo>
                  <a:cubicBezTo>
                    <a:pt x="1" y="1348"/>
                    <a:pt x="6" y="1352"/>
                    <a:pt x="26" y="1352"/>
                  </a:cubicBezTo>
                  <a:cubicBezTo>
                    <a:pt x="357" y="1352"/>
                    <a:pt x="4649" y="268"/>
                    <a:pt x="4649" y="268"/>
                  </a:cubicBezTo>
                  <a:cubicBezTo>
                    <a:pt x="4482" y="134"/>
                    <a:pt x="4281" y="34"/>
                    <a:pt x="4080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0" name="Google Shape;4650;p73"/>
            <p:cNvSpPr/>
            <p:nvPr/>
          </p:nvSpPr>
          <p:spPr>
            <a:xfrm>
              <a:off x="1988428" y="2565239"/>
              <a:ext cx="340672" cy="335812"/>
            </a:xfrm>
            <a:custGeom>
              <a:avLst/>
              <a:gdLst/>
              <a:ahLst/>
              <a:cxnLst/>
              <a:rect l="l" t="t" r="r" b="b"/>
              <a:pathLst>
                <a:path w="5608" h="5528" extrusionOk="0">
                  <a:moveTo>
                    <a:pt x="5256" y="1"/>
                  </a:moveTo>
                  <a:cubicBezTo>
                    <a:pt x="4704" y="51"/>
                    <a:pt x="3231" y="1"/>
                    <a:pt x="2712" y="168"/>
                  </a:cubicBezTo>
                  <a:cubicBezTo>
                    <a:pt x="2310" y="302"/>
                    <a:pt x="2076" y="302"/>
                    <a:pt x="1724" y="503"/>
                  </a:cubicBezTo>
                  <a:lnTo>
                    <a:pt x="51" y="1390"/>
                  </a:lnTo>
                  <a:cubicBezTo>
                    <a:pt x="0" y="2512"/>
                    <a:pt x="201" y="3767"/>
                    <a:pt x="184" y="4905"/>
                  </a:cubicBezTo>
                  <a:cubicBezTo>
                    <a:pt x="703" y="5190"/>
                    <a:pt x="1088" y="5458"/>
                    <a:pt x="2059" y="5525"/>
                  </a:cubicBezTo>
                  <a:cubicBezTo>
                    <a:pt x="2103" y="5527"/>
                    <a:pt x="2153" y="5528"/>
                    <a:pt x="2210" y="5528"/>
                  </a:cubicBezTo>
                  <a:cubicBezTo>
                    <a:pt x="3075" y="5528"/>
                    <a:pt x="5293" y="5294"/>
                    <a:pt x="5608" y="5089"/>
                  </a:cubicBezTo>
                  <a:lnTo>
                    <a:pt x="5256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1" name="Google Shape;4651;p73"/>
            <p:cNvSpPr/>
            <p:nvPr/>
          </p:nvSpPr>
          <p:spPr>
            <a:xfrm>
              <a:off x="2149106" y="2564996"/>
              <a:ext cx="246878" cy="317770"/>
            </a:xfrm>
            <a:custGeom>
              <a:avLst/>
              <a:gdLst/>
              <a:ahLst/>
              <a:cxnLst/>
              <a:rect l="l" t="t" r="r" b="b"/>
              <a:pathLst>
                <a:path w="4064" h="5231" extrusionOk="0">
                  <a:moveTo>
                    <a:pt x="2157" y="0"/>
                  </a:moveTo>
                  <a:cubicBezTo>
                    <a:pt x="1640" y="0"/>
                    <a:pt x="1110" y="51"/>
                    <a:pt x="803" y="139"/>
                  </a:cubicBezTo>
                  <a:cubicBezTo>
                    <a:pt x="603" y="172"/>
                    <a:pt x="402" y="289"/>
                    <a:pt x="268" y="440"/>
                  </a:cubicBezTo>
                  <a:cubicBezTo>
                    <a:pt x="134" y="607"/>
                    <a:pt x="134" y="842"/>
                    <a:pt x="268" y="1009"/>
                  </a:cubicBezTo>
                  <a:cubicBezTo>
                    <a:pt x="435" y="1177"/>
                    <a:pt x="820" y="1227"/>
                    <a:pt x="1188" y="1277"/>
                  </a:cubicBezTo>
                  <a:cubicBezTo>
                    <a:pt x="502" y="1277"/>
                    <a:pt x="0" y="1645"/>
                    <a:pt x="0" y="2080"/>
                  </a:cubicBezTo>
                  <a:cubicBezTo>
                    <a:pt x="0" y="2456"/>
                    <a:pt x="600" y="2720"/>
                    <a:pt x="1054" y="2720"/>
                  </a:cubicBezTo>
                  <a:cubicBezTo>
                    <a:pt x="1126" y="2720"/>
                    <a:pt x="1194" y="2713"/>
                    <a:pt x="1255" y="2700"/>
                  </a:cubicBezTo>
                  <a:lnTo>
                    <a:pt x="1255" y="2716"/>
                  </a:lnTo>
                  <a:cubicBezTo>
                    <a:pt x="971" y="2817"/>
                    <a:pt x="452" y="2984"/>
                    <a:pt x="301" y="3185"/>
                  </a:cubicBezTo>
                  <a:cubicBezTo>
                    <a:pt x="117" y="3369"/>
                    <a:pt x="100" y="3671"/>
                    <a:pt x="268" y="3888"/>
                  </a:cubicBezTo>
                  <a:cubicBezTo>
                    <a:pt x="385" y="3989"/>
                    <a:pt x="519" y="4056"/>
                    <a:pt x="670" y="4072"/>
                  </a:cubicBezTo>
                  <a:cubicBezTo>
                    <a:pt x="893" y="4117"/>
                    <a:pt x="1123" y="4139"/>
                    <a:pt x="1356" y="4139"/>
                  </a:cubicBezTo>
                  <a:cubicBezTo>
                    <a:pt x="1473" y="4139"/>
                    <a:pt x="1590" y="4134"/>
                    <a:pt x="1707" y="4123"/>
                  </a:cubicBezTo>
                  <a:lnTo>
                    <a:pt x="1707" y="4123"/>
                  </a:lnTo>
                  <a:cubicBezTo>
                    <a:pt x="1004" y="4323"/>
                    <a:pt x="485" y="4407"/>
                    <a:pt x="452" y="4708"/>
                  </a:cubicBezTo>
                  <a:cubicBezTo>
                    <a:pt x="452" y="4943"/>
                    <a:pt x="603" y="5144"/>
                    <a:pt x="837" y="5211"/>
                  </a:cubicBezTo>
                  <a:cubicBezTo>
                    <a:pt x="884" y="5225"/>
                    <a:pt x="1009" y="5231"/>
                    <a:pt x="1179" y="5231"/>
                  </a:cubicBezTo>
                  <a:cubicBezTo>
                    <a:pt x="1797" y="5231"/>
                    <a:pt x="2999" y="5153"/>
                    <a:pt x="3130" y="5127"/>
                  </a:cubicBezTo>
                  <a:cubicBezTo>
                    <a:pt x="3298" y="5110"/>
                    <a:pt x="3465" y="5060"/>
                    <a:pt x="3599" y="4976"/>
                  </a:cubicBezTo>
                  <a:cubicBezTo>
                    <a:pt x="3800" y="4826"/>
                    <a:pt x="3900" y="4574"/>
                    <a:pt x="3850" y="4340"/>
                  </a:cubicBezTo>
                  <a:cubicBezTo>
                    <a:pt x="3800" y="4123"/>
                    <a:pt x="3616" y="3938"/>
                    <a:pt x="3398" y="3905"/>
                  </a:cubicBezTo>
                  <a:cubicBezTo>
                    <a:pt x="3683" y="3871"/>
                    <a:pt x="3900" y="3654"/>
                    <a:pt x="3950" y="3386"/>
                  </a:cubicBezTo>
                  <a:cubicBezTo>
                    <a:pt x="3984" y="3101"/>
                    <a:pt x="3816" y="2834"/>
                    <a:pt x="3549" y="2733"/>
                  </a:cubicBezTo>
                  <a:cubicBezTo>
                    <a:pt x="3850" y="2633"/>
                    <a:pt x="4051" y="2365"/>
                    <a:pt x="4034" y="2047"/>
                  </a:cubicBezTo>
                  <a:cubicBezTo>
                    <a:pt x="4003" y="1770"/>
                    <a:pt x="3774" y="1550"/>
                    <a:pt x="3504" y="1516"/>
                  </a:cubicBezTo>
                  <a:lnTo>
                    <a:pt x="3504" y="1516"/>
                  </a:lnTo>
                  <a:cubicBezTo>
                    <a:pt x="3808" y="1508"/>
                    <a:pt x="4064" y="1169"/>
                    <a:pt x="4017" y="858"/>
                  </a:cubicBezTo>
                  <a:cubicBezTo>
                    <a:pt x="3950" y="507"/>
                    <a:pt x="3699" y="239"/>
                    <a:pt x="3364" y="139"/>
                  </a:cubicBezTo>
                  <a:cubicBezTo>
                    <a:pt x="3093" y="43"/>
                    <a:pt x="2630" y="0"/>
                    <a:pt x="2157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2" name="Google Shape;4652;p73"/>
            <p:cNvSpPr/>
            <p:nvPr/>
          </p:nvSpPr>
          <p:spPr>
            <a:xfrm>
              <a:off x="2255840" y="2802156"/>
              <a:ext cx="97682" cy="15673"/>
            </a:xfrm>
            <a:custGeom>
              <a:avLst/>
              <a:gdLst/>
              <a:ahLst/>
              <a:cxnLst/>
              <a:rect l="l" t="t" r="r" b="b"/>
              <a:pathLst>
                <a:path w="1608" h="258" extrusionOk="0">
                  <a:moveTo>
                    <a:pt x="1607" y="1"/>
                  </a:moveTo>
                  <a:cubicBezTo>
                    <a:pt x="1607" y="1"/>
                    <a:pt x="1206" y="85"/>
                    <a:pt x="1" y="235"/>
                  </a:cubicBezTo>
                  <a:cubicBezTo>
                    <a:pt x="125" y="250"/>
                    <a:pt x="249" y="258"/>
                    <a:pt x="373" y="258"/>
                  </a:cubicBezTo>
                  <a:cubicBezTo>
                    <a:pt x="799" y="258"/>
                    <a:pt x="1218" y="170"/>
                    <a:pt x="1607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3" name="Google Shape;4653;p73"/>
            <p:cNvSpPr/>
            <p:nvPr/>
          </p:nvSpPr>
          <p:spPr>
            <a:xfrm>
              <a:off x="2229414" y="2725492"/>
              <a:ext cx="134252" cy="7654"/>
            </a:xfrm>
            <a:custGeom>
              <a:avLst/>
              <a:gdLst/>
              <a:ahLst/>
              <a:cxnLst/>
              <a:rect l="l" t="t" r="r" b="b"/>
              <a:pathLst>
                <a:path w="2210" h="126" extrusionOk="0">
                  <a:moveTo>
                    <a:pt x="884" y="1"/>
                  </a:moveTo>
                  <a:cubicBezTo>
                    <a:pt x="590" y="1"/>
                    <a:pt x="295" y="14"/>
                    <a:pt x="0" y="41"/>
                  </a:cubicBezTo>
                  <a:cubicBezTo>
                    <a:pt x="0" y="41"/>
                    <a:pt x="1017" y="126"/>
                    <a:pt x="1695" y="126"/>
                  </a:cubicBezTo>
                  <a:cubicBezTo>
                    <a:pt x="1921" y="126"/>
                    <a:pt x="2109" y="116"/>
                    <a:pt x="2210" y="91"/>
                  </a:cubicBezTo>
                  <a:cubicBezTo>
                    <a:pt x="1768" y="31"/>
                    <a:pt x="1326" y="1"/>
                    <a:pt x="884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4" name="Google Shape;4654;p73"/>
            <p:cNvSpPr/>
            <p:nvPr/>
          </p:nvSpPr>
          <p:spPr>
            <a:xfrm>
              <a:off x="2221274" y="2641417"/>
              <a:ext cx="143425" cy="17860"/>
            </a:xfrm>
            <a:custGeom>
              <a:avLst/>
              <a:gdLst/>
              <a:ahLst/>
              <a:cxnLst/>
              <a:rect l="l" t="t" r="r" b="b"/>
              <a:pathLst>
                <a:path w="2361" h="294" extrusionOk="0">
                  <a:moveTo>
                    <a:pt x="280" y="1"/>
                  </a:moveTo>
                  <a:cubicBezTo>
                    <a:pt x="173" y="1"/>
                    <a:pt x="78" y="6"/>
                    <a:pt x="0" y="19"/>
                  </a:cubicBezTo>
                  <a:cubicBezTo>
                    <a:pt x="0" y="19"/>
                    <a:pt x="1446" y="293"/>
                    <a:pt x="2111" y="293"/>
                  </a:cubicBezTo>
                  <a:cubicBezTo>
                    <a:pt x="2217" y="293"/>
                    <a:pt x="2303" y="286"/>
                    <a:pt x="2361" y="270"/>
                  </a:cubicBezTo>
                  <a:cubicBezTo>
                    <a:pt x="2361" y="270"/>
                    <a:pt x="1028" y="1"/>
                    <a:pt x="280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5" name="Google Shape;4655;p73"/>
            <p:cNvSpPr/>
            <p:nvPr/>
          </p:nvSpPr>
          <p:spPr>
            <a:xfrm>
              <a:off x="987850" y="2603875"/>
              <a:ext cx="1052450" cy="297116"/>
            </a:xfrm>
            <a:custGeom>
              <a:avLst/>
              <a:gdLst/>
              <a:ahLst/>
              <a:cxnLst/>
              <a:rect l="l" t="t" r="r" b="b"/>
              <a:pathLst>
                <a:path w="17325" h="4891" extrusionOk="0">
                  <a:moveTo>
                    <a:pt x="7433" y="1"/>
                  </a:moveTo>
                  <a:cubicBezTo>
                    <a:pt x="7433" y="1"/>
                    <a:pt x="1" y="85"/>
                    <a:pt x="1340" y="3231"/>
                  </a:cubicBezTo>
                  <a:cubicBezTo>
                    <a:pt x="1896" y="4533"/>
                    <a:pt x="5180" y="4891"/>
                    <a:pt x="8628" y="4891"/>
                  </a:cubicBezTo>
                  <a:cubicBezTo>
                    <a:pt x="12854" y="4891"/>
                    <a:pt x="17325" y="4353"/>
                    <a:pt x="17325" y="4353"/>
                  </a:cubicBezTo>
                  <a:lnTo>
                    <a:pt x="17141" y="453"/>
                  </a:lnTo>
                  <a:lnTo>
                    <a:pt x="7433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6" name="Google Shape;4656;p73"/>
            <p:cNvSpPr/>
            <p:nvPr/>
          </p:nvSpPr>
          <p:spPr>
            <a:xfrm>
              <a:off x="1824712" y="329235"/>
              <a:ext cx="711839" cy="408891"/>
            </a:xfrm>
            <a:custGeom>
              <a:avLst/>
              <a:gdLst/>
              <a:ahLst/>
              <a:cxnLst/>
              <a:rect l="l" t="t" r="r" b="b"/>
              <a:pathLst>
                <a:path w="11718" h="6731" extrusionOk="0">
                  <a:moveTo>
                    <a:pt x="5859" y="1"/>
                  </a:moveTo>
                  <a:cubicBezTo>
                    <a:pt x="2628" y="1"/>
                    <a:pt x="0" y="2277"/>
                    <a:pt x="0" y="5692"/>
                  </a:cubicBezTo>
                  <a:cubicBezTo>
                    <a:pt x="0" y="6438"/>
                    <a:pt x="662" y="6637"/>
                    <a:pt x="1649" y="6637"/>
                  </a:cubicBezTo>
                  <a:cubicBezTo>
                    <a:pt x="2778" y="6637"/>
                    <a:pt x="4334" y="6376"/>
                    <a:pt x="5814" y="6376"/>
                  </a:cubicBezTo>
                  <a:cubicBezTo>
                    <a:pt x="5885" y="6376"/>
                    <a:pt x="5956" y="6377"/>
                    <a:pt x="6026" y="6378"/>
                  </a:cubicBezTo>
                  <a:cubicBezTo>
                    <a:pt x="7668" y="6414"/>
                    <a:pt x="9202" y="6731"/>
                    <a:pt x="10262" y="6731"/>
                  </a:cubicBezTo>
                  <a:cubicBezTo>
                    <a:pt x="11159" y="6731"/>
                    <a:pt x="11717" y="6505"/>
                    <a:pt x="11717" y="5692"/>
                  </a:cubicBezTo>
                  <a:cubicBezTo>
                    <a:pt x="11717" y="2277"/>
                    <a:pt x="9106" y="1"/>
                    <a:pt x="5859" y="1"/>
                  </a:cubicBezTo>
                  <a:close/>
                </a:path>
              </a:pathLst>
            </a:custGeom>
            <a:solidFill>
              <a:srgbClr val="FE625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7" name="Google Shape;4657;p73"/>
            <p:cNvSpPr/>
            <p:nvPr/>
          </p:nvSpPr>
          <p:spPr>
            <a:xfrm>
              <a:off x="1824712" y="329235"/>
              <a:ext cx="711839" cy="425354"/>
            </a:xfrm>
            <a:custGeom>
              <a:avLst/>
              <a:gdLst/>
              <a:ahLst/>
              <a:cxnLst/>
              <a:rect l="l" t="t" r="r" b="b"/>
              <a:pathLst>
                <a:path w="11718" h="7002" extrusionOk="0">
                  <a:moveTo>
                    <a:pt x="5859" y="1"/>
                  </a:moveTo>
                  <a:cubicBezTo>
                    <a:pt x="2628" y="1"/>
                    <a:pt x="0" y="2277"/>
                    <a:pt x="0" y="5692"/>
                  </a:cubicBezTo>
                  <a:cubicBezTo>
                    <a:pt x="0" y="6744"/>
                    <a:pt x="1115" y="6908"/>
                    <a:pt x="2656" y="6908"/>
                  </a:cubicBezTo>
                  <a:cubicBezTo>
                    <a:pt x="3355" y="6908"/>
                    <a:pt x="4142" y="6874"/>
                    <a:pt x="4953" y="6874"/>
                  </a:cubicBezTo>
                  <a:cubicBezTo>
                    <a:pt x="5142" y="6874"/>
                    <a:pt x="5333" y="6876"/>
                    <a:pt x="5524" y="6880"/>
                  </a:cubicBezTo>
                  <a:cubicBezTo>
                    <a:pt x="6717" y="6906"/>
                    <a:pt x="7925" y="7002"/>
                    <a:pt x="8954" y="7002"/>
                  </a:cubicBezTo>
                  <a:cubicBezTo>
                    <a:pt x="10552" y="7002"/>
                    <a:pt x="11717" y="6771"/>
                    <a:pt x="11717" y="5692"/>
                  </a:cubicBezTo>
                  <a:cubicBezTo>
                    <a:pt x="11717" y="2277"/>
                    <a:pt x="9106" y="1"/>
                    <a:pt x="585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8" name="Google Shape;4658;p73"/>
            <p:cNvSpPr/>
            <p:nvPr/>
          </p:nvSpPr>
          <p:spPr>
            <a:xfrm>
              <a:off x="2093157" y="304875"/>
              <a:ext cx="175986" cy="452508"/>
            </a:xfrm>
            <a:custGeom>
              <a:avLst/>
              <a:gdLst/>
              <a:ahLst/>
              <a:cxnLst/>
              <a:rect l="l" t="t" r="r" b="b"/>
              <a:pathLst>
                <a:path w="2897" h="7449" extrusionOk="0">
                  <a:moveTo>
                    <a:pt x="1206" y="0"/>
                  </a:moveTo>
                  <a:cubicBezTo>
                    <a:pt x="369" y="0"/>
                    <a:pt x="0" y="385"/>
                    <a:pt x="34" y="837"/>
                  </a:cubicBezTo>
                  <a:lnTo>
                    <a:pt x="436" y="7449"/>
                  </a:lnTo>
                  <a:lnTo>
                    <a:pt x="2461" y="7449"/>
                  </a:lnTo>
                  <a:lnTo>
                    <a:pt x="2863" y="837"/>
                  </a:lnTo>
                  <a:cubicBezTo>
                    <a:pt x="2896" y="385"/>
                    <a:pt x="2444" y="0"/>
                    <a:pt x="1691" y="0"/>
                  </a:cubicBezTo>
                  <a:close/>
                </a:path>
              </a:pathLst>
            </a:custGeom>
            <a:solidFill>
              <a:srgbClr val="FE625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9" name="Google Shape;4659;p73"/>
            <p:cNvSpPr/>
            <p:nvPr/>
          </p:nvSpPr>
          <p:spPr>
            <a:xfrm>
              <a:off x="2093157" y="304875"/>
              <a:ext cx="175986" cy="452508"/>
            </a:xfrm>
            <a:custGeom>
              <a:avLst/>
              <a:gdLst/>
              <a:ahLst/>
              <a:cxnLst/>
              <a:rect l="l" t="t" r="r" b="b"/>
              <a:pathLst>
                <a:path w="2897" h="7449" extrusionOk="0">
                  <a:moveTo>
                    <a:pt x="1206" y="0"/>
                  </a:moveTo>
                  <a:cubicBezTo>
                    <a:pt x="318" y="0"/>
                    <a:pt x="0" y="385"/>
                    <a:pt x="34" y="837"/>
                  </a:cubicBezTo>
                  <a:lnTo>
                    <a:pt x="436" y="7449"/>
                  </a:lnTo>
                  <a:lnTo>
                    <a:pt x="2461" y="7449"/>
                  </a:lnTo>
                  <a:lnTo>
                    <a:pt x="2863" y="837"/>
                  </a:lnTo>
                  <a:cubicBezTo>
                    <a:pt x="2896" y="385"/>
                    <a:pt x="2444" y="0"/>
                    <a:pt x="169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60" name="Google Shape;4660;p73"/>
            <p:cNvSpPr/>
            <p:nvPr/>
          </p:nvSpPr>
          <p:spPr>
            <a:xfrm>
              <a:off x="1779941" y="660736"/>
              <a:ext cx="802353" cy="104789"/>
            </a:xfrm>
            <a:custGeom>
              <a:avLst/>
              <a:gdLst/>
              <a:ahLst/>
              <a:cxnLst/>
              <a:rect l="l" t="t" r="r" b="b"/>
              <a:pathLst>
                <a:path w="13208" h="1725" extrusionOk="0">
                  <a:moveTo>
                    <a:pt x="754" y="0"/>
                  </a:moveTo>
                  <a:cubicBezTo>
                    <a:pt x="269" y="168"/>
                    <a:pt x="1" y="352"/>
                    <a:pt x="1" y="553"/>
                  </a:cubicBezTo>
                  <a:cubicBezTo>
                    <a:pt x="1" y="1206"/>
                    <a:pt x="2964" y="1725"/>
                    <a:pt x="6613" y="1725"/>
                  </a:cubicBezTo>
                  <a:cubicBezTo>
                    <a:pt x="10245" y="1725"/>
                    <a:pt x="13208" y="1206"/>
                    <a:pt x="13208" y="553"/>
                  </a:cubicBezTo>
                  <a:cubicBezTo>
                    <a:pt x="13208" y="352"/>
                    <a:pt x="12940" y="168"/>
                    <a:pt x="12471" y="0"/>
                  </a:cubicBezTo>
                  <a:cubicBezTo>
                    <a:pt x="11366" y="385"/>
                    <a:pt x="9157" y="637"/>
                    <a:pt x="6613" y="637"/>
                  </a:cubicBezTo>
                  <a:cubicBezTo>
                    <a:pt x="4068" y="637"/>
                    <a:pt x="1859" y="385"/>
                    <a:pt x="75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61" name="Google Shape;4661;p73"/>
            <p:cNvSpPr/>
            <p:nvPr/>
          </p:nvSpPr>
          <p:spPr>
            <a:xfrm>
              <a:off x="1878596" y="413310"/>
              <a:ext cx="123074" cy="137775"/>
            </a:xfrm>
            <a:custGeom>
              <a:avLst/>
              <a:gdLst/>
              <a:ahLst/>
              <a:cxnLst/>
              <a:rect l="l" t="t" r="r" b="b"/>
              <a:pathLst>
                <a:path w="2026" h="2268" extrusionOk="0">
                  <a:moveTo>
                    <a:pt x="1799" y="1"/>
                  </a:moveTo>
                  <a:cubicBezTo>
                    <a:pt x="1745" y="1"/>
                    <a:pt x="1690" y="17"/>
                    <a:pt x="1641" y="56"/>
                  </a:cubicBezTo>
                  <a:cubicBezTo>
                    <a:pt x="1222" y="257"/>
                    <a:pt x="854" y="558"/>
                    <a:pt x="586" y="927"/>
                  </a:cubicBezTo>
                  <a:cubicBezTo>
                    <a:pt x="386" y="1178"/>
                    <a:pt x="1" y="1697"/>
                    <a:pt x="101" y="2048"/>
                  </a:cubicBezTo>
                  <a:cubicBezTo>
                    <a:pt x="146" y="2207"/>
                    <a:pt x="205" y="2267"/>
                    <a:pt x="270" y="2267"/>
                  </a:cubicBezTo>
                  <a:cubicBezTo>
                    <a:pt x="444" y="2267"/>
                    <a:pt x="661" y="1826"/>
                    <a:pt x="771" y="1680"/>
                  </a:cubicBezTo>
                  <a:cubicBezTo>
                    <a:pt x="1055" y="1278"/>
                    <a:pt x="1407" y="910"/>
                    <a:pt x="1775" y="575"/>
                  </a:cubicBezTo>
                  <a:cubicBezTo>
                    <a:pt x="1859" y="508"/>
                    <a:pt x="1926" y="424"/>
                    <a:pt x="1976" y="324"/>
                  </a:cubicBezTo>
                  <a:cubicBezTo>
                    <a:pt x="2026" y="224"/>
                    <a:pt x="2009" y="90"/>
                    <a:pt x="1909" y="23"/>
                  </a:cubicBezTo>
                  <a:cubicBezTo>
                    <a:pt x="1874" y="9"/>
                    <a:pt x="1837" y="1"/>
                    <a:pt x="179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62" name="Google Shape;4662;p73"/>
            <p:cNvSpPr/>
            <p:nvPr/>
          </p:nvSpPr>
          <p:spPr>
            <a:xfrm>
              <a:off x="1993531" y="377043"/>
              <a:ext cx="58014" cy="39972"/>
            </a:xfrm>
            <a:custGeom>
              <a:avLst/>
              <a:gdLst/>
              <a:ahLst/>
              <a:cxnLst/>
              <a:rect l="l" t="t" r="r" b="b"/>
              <a:pathLst>
                <a:path w="955" h="658" extrusionOk="0">
                  <a:moveTo>
                    <a:pt x="720" y="0"/>
                  </a:moveTo>
                  <a:cubicBezTo>
                    <a:pt x="552" y="17"/>
                    <a:pt x="0" y="285"/>
                    <a:pt x="184" y="570"/>
                  </a:cubicBezTo>
                  <a:cubicBezTo>
                    <a:pt x="226" y="625"/>
                    <a:pt x="290" y="658"/>
                    <a:pt x="359" y="658"/>
                  </a:cubicBezTo>
                  <a:cubicBezTo>
                    <a:pt x="373" y="658"/>
                    <a:pt x="387" y="656"/>
                    <a:pt x="402" y="653"/>
                  </a:cubicBezTo>
                  <a:cubicBezTo>
                    <a:pt x="419" y="655"/>
                    <a:pt x="436" y="656"/>
                    <a:pt x="453" y="656"/>
                  </a:cubicBezTo>
                  <a:cubicBezTo>
                    <a:pt x="573" y="656"/>
                    <a:pt x="699" y="607"/>
                    <a:pt x="787" y="519"/>
                  </a:cubicBezTo>
                  <a:cubicBezTo>
                    <a:pt x="904" y="419"/>
                    <a:pt x="954" y="268"/>
                    <a:pt x="904" y="118"/>
                  </a:cubicBezTo>
                  <a:cubicBezTo>
                    <a:pt x="887" y="84"/>
                    <a:pt x="870" y="51"/>
                    <a:pt x="854" y="34"/>
                  </a:cubicBezTo>
                  <a:cubicBezTo>
                    <a:pt x="803" y="17"/>
                    <a:pt x="770" y="0"/>
                    <a:pt x="72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63" name="Google Shape;4663;p73"/>
            <p:cNvSpPr/>
            <p:nvPr/>
          </p:nvSpPr>
          <p:spPr>
            <a:xfrm rot="638518">
              <a:off x="2150110" y="1072252"/>
              <a:ext cx="125123" cy="81035"/>
            </a:xfrm>
            <a:custGeom>
              <a:avLst/>
              <a:gdLst/>
              <a:ahLst/>
              <a:cxnLst/>
              <a:rect l="l" t="t" r="r" b="b"/>
              <a:pathLst>
                <a:path w="1813" h="1174" fill="none" extrusionOk="0">
                  <a:moveTo>
                    <a:pt x="1" y="1174"/>
                  </a:moveTo>
                  <a:cubicBezTo>
                    <a:pt x="744" y="1057"/>
                    <a:pt x="1395" y="626"/>
                    <a:pt x="1812" y="1"/>
                  </a:cubicBezTo>
                </a:path>
              </a:pathLst>
            </a:custGeom>
            <a:noFill/>
            <a:ln w="8150" cap="rnd" cmpd="sng">
              <a:solidFill>
                <a:schemeClr val="dk1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64" name="Google Shape;4664;p73"/>
          <p:cNvGrpSpPr/>
          <p:nvPr/>
        </p:nvGrpSpPr>
        <p:grpSpPr>
          <a:xfrm>
            <a:off x="71409" y="1364139"/>
            <a:ext cx="1634770" cy="3778003"/>
            <a:chOff x="376207" y="610246"/>
            <a:chExt cx="1606022" cy="3711566"/>
          </a:xfrm>
        </p:grpSpPr>
        <p:grpSp>
          <p:nvGrpSpPr>
            <p:cNvPr id="4665" name="Google Shape;4665;p73"/>
            <p:cNvGrpSpPr/>
            <p:nvPr/>
          </p:nvGrpSpPr>
          <p:grpSpPr>
            <a:xfrm>
              <a:off x="376207" y="610246"/>
              <a:ext cx="1606022" cy="3711566"/>
              <a:chOff x="7752075" y="2484450"/>
              <a:chExt cx="795100" cy="1837500"/>
            </a:xfrm>
          </p:grpSpPr>
          <p:sp>
            <p:nvSpPr>
              <p:cNvPr id="4666" name="Google Shape;4666;p73"/>
              <p:cNvSpPr/>
              <p:nvPr/>
            </p:nvSpPr>
            <p:spPr>
              <a:xfrm>
                <a:off x="7956700" y="2535500"/>
                <a:ext cx="413450" cy="361775"/>
              </a:xfrm>
              <a:custGeom>
                <a:avLst/>
                <a:gdLst/>
                <a:ahLst/>
                <a:cxnLst/>
                <a:rect l="l" t="t" r="r" b="b"/>
                <a:pathLst>
                  <a:path w="16538" h="14471" extrusionOk="0">
                    <a:moveTo>
                      <a:pt x="8252" y="1"/>
                    </a:moveTo>
                    <a:cubicBezTo>
                      <a:pt x="4871" y="1"/>
                      <a:pt x="3599" y="1608"/>
                      <a:pt x="3281" y="1959"/>
                    </a:cubicBezTo>
                    <a:cubicBezTo>
                      <a:pt x="3247" y="1993"/>
                      <a:pt x="3231" y="2026"/>
                      <a:pt x="3197" y="2076"/>
                    </a:cubicBezTo>
                    <a:cubicBezTo>
                      <a:pt x="2695" y="2696"/>
                      <a:pt x="2846" y="3315"/>
                      <a:pt x="2712" y="3750"/>
                    </a:cubicBezTo>
                    <a:cubicBezTo>
                      <a:pt x="2293" y="5139"/>
                      <a:pt x="1323" y="8722"/>
                      <a:pt x="1323" y="8722"/>
                    </a:cubicBezTo>
                    <a:cubicBezTo>
                      <a:pt x="1323" y="8722"/>
                      <a:pt x="0" y="12437"/>
                      <a:pt x="954" y="12990"/>
                    </a:cubicBezTo>
                    <a:cubicBezTo>
                      <a:pt x="2613" y="13949"/>
                      <a:pt x="5711" y="14471"/>
                      <a:pt x="8747" y="14471"/>
                    </a:cubicBezTo>
                    <a:cubicBezTo>
                      <a:pt x="11594" y="14471"/>
                      <a:pt x="14386" y="14012"/>
                      <a:pt x="15885" y="13023"/>
                    </a:cubicBezTo>
                    <a:cubicBezTo>
                      <a:pt x="16538" y="12588"/>
                      <a:pt x="15667" y="9960"/>
                      <a:pt x="15266" y="8705"/>
                    </a:cubicBezTo>
                    <a:cubicBezTo>
                      <a:pt x="14864" y="7550"/>
                      <a:pt x="14178" y="4303"/>
                      <a:pt x="14010" y="3800"/>
                    </a:cubicBezTo>
                    <a:cubicBezTo>
                      <a:pt x="13860" y="3365"/>
                      <a:pt x="13776" y="2729"/>
                      <a:pt x="13274" y="2093"/>
                    </a:cubicBezTo>
                    <a:cubicBezTo>
                      <a:pt x="13224" y="2043"/>
                      <a:pt x="11700" y="1"/>
                      <a:pt x="8252" y="1"/>
                    </a:cubicBezTo>
                    <a:close/>
                  </a:path>
                </a:pathLst>
              </a:custGeom>
              <a:solidFill>
                <a:srgbClr val="35092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67" name="Google Shape;4667;p73"/>
              <p:cNvSpPr/>
              <p:nvPr/>
            </p:nvSpPr>
            <p:spPr>
              <a:xfrm>
                <a:off x="8092700" y="2794525"/>
                <a:ext cx="153175" cy="195875"/>
              </a:xfrm>
              <a:custGeom>
                <a:avLst/>
                <a:gdLst/>
                <a:ahLst/>
                <a:cxnLst/>
                <a:rect l="l" t="t" r="r" b="b"/>
                <a:pathLst>
                  <a:path w="6127" h="7835" extrusionOk="0">
                    <a:moveTo>
                      <a:pt x="5189" y="1"/>
                    </a:moveTo>
                    <a:cubicBezTo>
                      <a:pt x="3900" y="302"/>
                      <a:pt x="586" y="1139"/>
                      <a:pt x="586" y="1139"/>
                    </a:cubicBezTo>
                    <a:lnTo>
                      <a:pt x="318" y="3767"/>
                    </a:lnTo>
                    <a:lnTo>
                      <a:pt x="0" y="6060"/>
                    </a:lnTo>
                    <a:cubicBezTo>
                      <a:pt x="0" y="6060"/>
                      <a:pt x="50" y="7835"/>
                      <a:pt x="3030" y="7835"/>
                    </a:cubicBezTo>
                    <a:cubicBezTo>
                      <a:pt x="5959" y="7835"/>
                      <a:pt x="6127" y="6864"/>
                      <a:pt x="6127" y="6864"/>
                    </a:cubicBezTo>
                    <a:cubicBezTo>
                      <a:pt x="6127" y="6864"/>
                      <a:pt x="5407" y="1340"/>
                      <a:pt x="5323" y="871"/>
                    </a:cubicBezTo>
                    <a:lnTo>
                      <a:pt x="5323" y="821"/>
                    </a:lnTo>
                    <a:cubicBezTo>
                      <a:pt x="5290" y="620"/>
                      <a:pt x="5273" y="453"/>
                      <a:pt x="5256" y="319"/>
                    </a:cubicBezTo>
                    <a:cubicBezTo>
                      <a:pt x="5256" y="269"/>
                      <a:pt x="5239" y="235"/>
                      <a:pt x="5223" y="202"/>
                    </a:cubicBezTo>
                    <a:cubicBezTo>
                      <a:pt x="5223" y="118"/>
                      <a:pt x="5206" y="51"/>
                      <a:pt x="5189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68" name="Google Shape;4668;p73"/>
              <p:cNvSpPr/>
              <p:nvPr/>
            </p:nvSpPr>
            <p:spPr>
              <a:xfrm>
                <a:off x="8099800" y="2811275"/>
                <a:ext cx="132275" cy="84525"/>
              </a:xfrm>
              <a:custGeom>
                <a:avLst/>
                <a:gdLst/>
                <a:ahLst/>
                <a:cxnLst/>
                <a:rect l="l" t="t" r="r" b="b"/>
                <a:pathLst>
                  <a:path w="5291" h="3381" extrusionOk="0">
                    <a:moveTo>
                      <a:pt x="352" y="0"/>
                    </a:moveTo>
                    <a:lnTo>
                      <a:pt x="1" y="3264"/>
                    </a:lnTo>
                    <a:cubicBezTo>
                      <a:pt x="1" y="3264"/>
                      <a:pt x="630" y="3380"/>
                      <a:pt x="1447" y="3380"/>
                    </a:cubicBezTo>
                    <a:cubicBezTo>
                      <a:pt x="2828" y="3380"/>
                      <a:pt x="4747" y="3050"/>
                      <a:pt x="5073" y="1273"/>
                    </a:cubicBezTo>
                    <a:cubicBezTo>
                      <a:pt x="5290" y="17"/>
                      <a:pt x="352" y="0"/>
                      <a:pt x="352" y="0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69" name="Google Shape;4669;p73"/>
              <p:cNvSpPr/>
              <p:nvPr/>
            </p:nvSpPr>
            <p:spPr>
              <a:xfrm>
                <a:off x="8016950" y="2589075"/>
                <a:ext cx="288775" cy="289175"/>
              </a:xfrm>
              <a:custGeom>
                <a:avLst/>
                <a:gdLst/>
                <a:ahLst/>
                <a:cxnLst/>
                <a:rect l="l" t="t" r="r" b="b"/>
                <a:pathLst>
                  <a:path w="11551" h="11567" extrusionOk="0">
                    <a:moveTo>
                      <a:pt x="10161" y="0"/>
                    </a:moveTo>
                    <a:lnTo>
                      <a:pt x="1457" y="34"/>
                    </a:lnTo>
                    <a:cubicBezTo>
                      <a:pt x="1289" y="1256"/>
                      <a:pt x="1" y="5440"/>
                      <a:pt x="1607" y="9290"/>
                    </a:cubicBezTo>
                    <a:cubicBezTo>
                      <a:pt x="2344" y="11048"/>
                      <a:pt x="4654" y="11567"/>
                      <a:pt x="5959" y="11567"/>
                    </a:cubicBezTo>
                    <a:cubicBezTo>
                      <a:pt x="7114" y="11567"/>
                      <a:pt x="9106" y="10897"/>
                      <a:pt x="9993" y="9307"/>
                    </a:cubicBezTo>
                    <a:cubicBezTo>
                      <a:pt x="11550" y="6445"/>
                      <a:pt x="10161" y="0"/>
                      <a:pt x="10161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0" name="Google Shape;4670;p73"/>
              <p:cNvSpPr/>
              <p:nvPr/>
            </p:nvSpPr>
            <p:spPr>
              <a:xfrm>
                <a:off x="8152950" y="2720050"/>
                <a:ext cx="15925" cy="48150"/>
              </a:xfrm>
              <a:custGeom>
                <a:avLst/>
                <a:gdLst/>
                <a:ahLst/>
                <a:cxnLst/>
                <a:rect l="l" t="t" r="r" b="b"/>
                <a:pathLst>
                  <a:path w="637" h="1926" fill="none" extrusionOk="0">
                    <a:moveTo>
                      <a:pt x="620" y="0"/>
                    </a:moveTo>
                    <a:cubicBezTo>
                      <a:pt x="620" y="469"/>
                      <a:pt x="285" y="837"/>
                      <a:pt x="101" y="1273"/>
                    </a:cubicBezTo>
                    <a:cubicBezTo>
                      <a:pt x="17" y="1390"/>
                      <a:pt x="1" y="1540"/>
                      <a:pt x="34" y="1674"/>
                    </a:cubicBezTo>
                    <a:cubicBezTo>
                      <a:pt x="84" y="1791"/>
                      <a:pt x="185" y="1875"/>
                      <a:pt x="285" y="1909"/>
                    </a:cubicBezTo>
                    <a:cubicBezTo>
                      <a:pt x="402" y="1925"/>
                      <a:pt x="519" y="1925"/>
                      <a:pt x="637" y="1875"/>
                    </a:cubicBezTo>
                  </a:path>
                </a:pathLst>
              </a:custGeom>
              <a:noFill/>
              <a:ln w="4175" cap="rnd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1" name="Google Shape;4671;p73"/>
              <p:cNvSpPr/>
              <p:nvPr/>
            </p:nvSpPr>
            <p:spPr>
              <a:xfrm>
                <a:off x="8078300" y="2705025"/>
                <a:ext cx="47050" cy="13175"/>
              </a:xfrm>
              <a:custGeom>
                <a:avLst/>
                <a:gdLst/>
                <a:ahLst/>
                <a:cxnLst/>
                <a:rect l="l" t="t" r="r" b="b"/>
                <a:pathLst>
                  <a:path w="1882" h="527" extrusionOk="0">
                    <a:moveTo>
                      <a:pt x="1101" y="1"/>
                    </a:moveTo>
                    <a:cubicBezTo>
                      <a:pt x="945" y="1"/>
                      <a:pt x="785" y="22"/>
                      <a:pt x="626" y="66"/>
                    </a:cubicBezTo>
                    <a:cubicBezTo>
                      <a:pt x="426" y="116"/>
                      <a:pt x="258" y="216"/>
                      <a:pt x="108" y="367"/>
                    </a:cubicBezTo>
                    <a:cubicBezTo>
                      <a:pt x="1" y="492"/>
                      <a:pt x="65" y="527"/>
                      <a:pt x="160" y="527"/>
                    </a:cubicBezTo>
                    <a:cubicBezTo>
                      <a:pt x="244" y="527"/>
                      <a:pt x="353" y="500"/>
                      <a:pt x="392" y="484"/>
                    </a:cubicBezTo>
                    <a:cubicBezTo>
                      <a:pt x="576" y="417"/>
                      <a:pt x="777" y="384"/>
                      <a:pt x="978" y="367"/>
                    </a:cubicBezTo>
                    <a:lnTo>
                      <a:pt x="1731" y="367"/>
                    </a:lnTo>
                    <a:cubicBezTo>
                      <a:pt x="1742" y="373"/>
                      <a:pt x="1752" y="375"/>
                      <a:pt x="1760" y="375"/>
                    </a:cubicBezTo>
                    <a:cubicBezTo>
                      <a:pt x="1778" y="375"/>
                      <a:pt x="1793" y="367"/>
                      <a:pt x="1815" y="367"/>
                    </a:cubicBezTo>
                    <a:cubicBezTo>
                      <a:pt x="1848" y="350"/>
                      <a:pt x="1882" y="317"/>
                      <a:pt x="1865" y="283"/>
                    </a:cubicBezTo>
                    <a:cubicBezTo>
                      <a:pt x="1848" y="166"/>
                      <a:pt x="1698" y="83"/>
                      <a:pt x="1514" y="49"/>
                    </a:cubicBezTo>
                    <a:cubicBezTo>
                      <a:pt x="1379" y="17"/>
                      <a:pt x="1241" y="1"/>
                      <a:pt x="1101" y="1"/>
                    </a:cubicBezTo>
                    <a:close/>
                  </a:path>
                </a:pathLst>
              </a:custGeom>
              <a:solidFill>
                <a:srgbClr val="35092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2" name="Google Shape;4672;p73"/>
              <p:cNvSpPr/>
              <p:nvPr/>
            </p:nvSpPr>
            <p:spPr>
              <a:xfrm>
                <a:off x="8197300" y="2705025"/>
                <a:ext cx="46575" cy="13000"/>
              </a:xfrm>
              <a:custGeom>
                <a:avLst/>
                <a:gdLst/>
                <a:ahLst/>
                <a:cxnLst/>
                <a:rect l="l" t="t" r="r" b="b"/>
                <a:pathLst>
                  <a:path w="1863" h="520" extrusionOk="0">
                    <a:moveTo>
                      <a:pt x="763" y="1"/>
                    </a:moveTo>
                    <a:cubicBezTo>
                      <a:pt x="625" y="1"/>
                      <a:pt x="487" y="17"/>
                      <a:pt x="352" y="49"/>
                    </a:cubicBezTo>
                    <a:cubicBezTo>
                      <a:pt x="185" y="83"/>
                      <a:pt x="18" y="166"/>
                      <a:pt x="1" y="283"/>
                    </a:cubicBezTo>
                    <a:cubicBezTo>
                      <a:pt x="1" y="317"/>
                      <a:pt x="18" y="350"/>
                      <a:pt x="51" y="367"/>
                    </a:cubicBezTo>
                    <a:lnTo>
                      <a:pt x="905" y="367"/>
                    </a:lnTo>
                    <a:cubicBezTo>
                      <a:pt x="1089" y="384"/>
                      <a:pt x="1290" y="417"/>
                      <a:pt x="1474" y="484"/>
                    </a:cubicBezTo>
                    <a:cubicBezTo>
                      <a:pt x="1522" y="492"/>
                      <a:pt x="1637" y="520"/>
                      <a:pt x="1720" y="520"/>
                    </a:cubicBezTo>
                    <a:cubicBezTo>
                      <a:pt x="1809" y="520"/>
                      <a:pt x="1862" y="488"/>
                      <a:pt x="1758" y="367"/>
                    </a:cubicBezTo>
                    <a:cubicBezTo>
                      <a:pt x="1624" y="216"/>
                      <a:pt x="1424" y="116"/>
                      <a:pt x="1223" y="66"/>
                    </a:cubicBezTo>
                    <a:cubicBezTo>
                      <a:pt x="1073" y="22"/>
                      <a:pt x="918" y="1"/>
                      <a:pt x="763" y="1"/>
                    </a:cubicBezTo>
                    <a:close/>
                  </a:path>
                </a:pathLst>
              </a:custGeom>
              <a:solidFill>
                <a:srgbClr val="35092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3" name="Google Shape;4673;p73"/>
              <p:cNvSpPr/>
              <p:nvPr/>
            </p:nvSpPr>
            <p:spPr>
              <a:xfrm>
                <a:off x="8094050" y="2723350"/>
                <a:ext cx="25025" cy="20750"/>
              </a:xfrm>
              <a:custGeom>
                <a:avLst/>
                <a:gdLst/>
                <a:ahLst/>
                <a:cxnLst/>
                <a:rect l="l" t="t" r="r" b="b"/>
                <a:pathLst>
                  <a:path w="1001" h="830" extrusionOk="0">
                    <a:moveTo>
                      <a:pt x="462" y="0"/>
                    </a:moveTo>
                    <a:cubicBezTo>
                      <a:pt x="196" y="0"/>
                      <a:pt x="1" y="348"/>
                      <a:pt x="97" y="588"/>
                    </a:cubicBezTo>
                    <a:cubicBezTo>
                      <a:pt x="130" y="689"/>
                      <a:pt x="214" y="756"/>
                      <a:pt x="298" y="789"/>
                    </a:cubicBezTo>
                    <a:cubicBezTo>
                      <a:pt x="352" y="816"/>
                      <a:pt x="412" y="829"/>
                      <a:pt x="472" y="829"/>
                    </a:cubicBezTo>
                    <a:cubicBezTo>
                      <a:pt x="596" y="829"/>
                      <a:pt x="721" y="773"/>
                      <a:pt x="800" y="672"/>
                    </a:cubicBezTo>
                    <a:cubicBezTo>
                      <a:pt x="1001" y="404"/>
                      <a:pt x="833" y="19"/>
                      <a:pt x="499" y="2"/>
                    </a:cubicBezTo>
                    <a:cubicBezTo>
                      <a:pt x="486" y="1"/>
                      <a:pt x="474" y="0"/>
                      <a:pt x="462" y="0"/>
                    </a:cubicBezTo>
                    <a:close/>
                  </a:path>
                </a:pathLst>
              </a:custGeom>
              <a:solidFill>
                <a:srgbClr val="35092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4" name="Google Shape;4674;p73"/>
              <p:cNvSpPr/>
              <p:nvPr/>
            </p:nvSpPr>
            <p:spPr>
              <a:xfrm>
                <a:off x="8203700" y="2723350"/>
                <a:ext cx="25025" cy="20750"/>
              </a:xfrm>
              <a:custGeom>
                <a:avLst/>
                <a:gdLst/>
                <a:ahLst/>
                <a:cxnLst/>
                <a:rect l="l" t="t" r="r" b="b"/>
                <a:pathLst>
                  <a:path w="1001" h="830" extrusionOk="0">
                    <a:moveTo>
                      <a:pt x="462" y="0"/>
                    </a:moveTo>
                    <a:cubicBezTo>
                      <a:pt x="195" y="0"/>
                      <a:pt x="0" y="348"/>
                      <a:pt x="96" y="588"/>
                    </a:cubicBezTo>
                    <a:cubicBezTo>
                      <a:pt x="130" y="689"/>
                      <a:pt x="214" y="756"/>
                      <a:pt x="314" y="789"/>
                    </a:cubicBezTo>
                    <a:cubicBezTo>
                      <a:pt x="368" y="816"/>
                      <a:pt x="427" y="829"/>
                      <a:pt x="485" y="829"/>
                    </a:cubicBezTo>
                    <a:cubicBezTo>
                      <a:pt x="605" y="829"/>
                      <a:pt x="726" y="773"/>
                      <a:pt x="816" y="672"/>
                    </a:cubicBezTo>
                    <a:cubicBezTo>
                      <a:pt x="1000" y="404"/>
                      <a:pt x="833" y="19"/>
                      <a:pt x="498" y="2"/>
                    </a:cubicBezTo>
                    <a:cubicBezTo>
                      <a:pt x="486" y="1"/>
                      <a:pt x="474" y="0"/>
                      <a:pt x="462" y="0"/>
                    </a:cubicBezTo>
                    <a:close/>
                  </a:path>
                </a:pathLst>
              </a:custGeom>
              <a:solidFill>
                <a:srgbClr val="35092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5" name="Google Shape;4675;p73"/>
              <p:cNvSpPr/>
              <p:nvPr/>
            </p:nvSpPr>
            <p:spPr>
              <a:xfrm>
                <a:off x="8021975" y="2581975"/>
                <a:ext cx="283325" cy="163225"/>
              </a:xfrm>
              <a:custGeom>
                <a:avLst/>
                <a:gdLst/>
                <a:ahLst/>
                <a:cxnLst/>
                <a:rect l="l" t="t" r="r" b="b"/>
                <a:pathLst>
                  <a:path w="11333" h="6529" extrusionOk="0">
                    <a:moveTo>
                      <a:pt x="4540" y="1"/>
                    </a:moveTo>
                    <a:cubicBezTo>
                      <a:pt x="2692" y="1"/>
                      <a:pt x="1051" y="122"/>
                      <a:pt x="737" y="485"/>
                    </a:cubicBezTo>
                    <a:cubicBezTo>
                      <a:pt x="0" y="1339"/>
                      <a:pt x="369" y="4938"/>
                      <a:pt x="369" y="4938"/>
                    </a:cubicBezTo>
                    <a:cubicBezTo>
                      <a:pt x="369" y="4938"/>
                      <a:pt x="1154" y="5088"/>
                      <a:pt x="1155" y="6475"/>
                    </a:cubicBezTo>
                    <a:lnTo>
                      <a:pt x="1155" y="6475"/>
                    </a:lnTo>
                    <a:cubicBezTo>
                      <a:pt x="1156" y="6325"/>
                      <a:pt x="1186" y="887"/>
                      <a:pt x="3415" y="887"/>
                    </a:cubicBezTo>
                    <a:lnTo>
                      <a:pt x="7817" y="887"/>
                    </a:lnTo>
                    <a:cubicBezTo>
                      <a:pt x="9497" y="887"/>
                      <a:pt x="10066" y="4576"/>
                      <a:pt x="10216" y="5988"/>
                    </a:cubicBezTo>
                    <a:lnTo>
                      <a:pt x="10216" y="5988"/>
                    </a:lnTo>
                    <a:cubicBezTo>
                      <a:pt x="10268" y="5079"/>
                      <a:pt x="11048" y="4921"/>
                      <a:pt x="11048" y="4921"/>
                    </a:cubicBezTo>
                    <a:cubicBezTo>
                      <a:pt x="11048" y="4921"/>
                      <a:pt x="11332" y="770"/>
                      <a:pt x="10445" y="385"/>
                    </a:cubicBezTo>
                    <a:cubicBezTo>
                      <a:pt x="10113" y="238"/>
                      <a:pt x="7124" y="1"/>
                      <a:pt x="4540" y="1"/>
                    </a:cubicBezTo>
                    <a:close/>
                    <a:moveTo>
                      <a:pt x="1155" y="6475"/>
                    </a:moveTo>
                    <a:cubicBezTo>
                      <a:pt x="1155" y="6477"/>
                      <a:pt x="1155" y="6478"/>
                      <a:pt x="1155" y="6478"/>
                    </a:cubicBezTo>
                    <a:cubicBezTo>
                      <a:pt x="1155" y="6478"/>
                      <a:pt x="1155" y="6478"/>
                      <a:pt x="1155" y="6478"/>
                    </a:cubicBezTo>
                    <a:cubicBezTo>
                      <a:pt x="1155" y="6477"/>
                      <a:pt x="1155" y="6476"/>
                      <a:pt x="1155" y="6475"/>
                    </a:cubicBezTo>
                    <a:close/>
                    <a:moveTo>
                      <a:pt x="10216" y="5988"/>
                    </a:moveTo>
                    <a:cubicBezTo>
                      <a:pt x="10207" y="6145"/>
                      <a:pt x="10219" y="6323"/>
                      <a:pt x="10261" y="6528"/>
                    </a:cubicBezTo>
                    <a:cubicBezTo>
                      <a:pt x="10261" y="6528"/>
                      <a:pt x="10261" y="6529"/>
                      <a:pt x="10261" y="6529"/>
                    </a:cubicBezTo>
                    <a:cubicBezTo>
                      <a:pt x="10264" y="6529"/>
                      <a:pt x="10251" y="6322"/>
                      <a:pt x="10216" y="5988"/>
                    </a:cubicBezTo>
                    <a:close/>
                  </a:path>
                </a:pathLst>
              </a:custGeom>
              <a:solidFill>
                <a:srgbClr val="35092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6" name="Google Shape;4676;p73"/>
              <p:cNvSpPr/>
              <p:nvPr/>
            </p:nvSpPr>
            <p:spPr>
              <a:xfrm>
                <a:off x="8184750" y="2566900"/>
                <a:ext cx="97950" cy="155275"/>
              </a:xfrm>
              <a:custGeom>
                <a:avLst/>
                <a:gdLst/>
                <a:ahLst/>
                <a:cxnLst/>
                <a:rect l="l" t="t" r="r" b="b"/>
                <a:pathLst>
                  <a:path w="3918" h="6211" extrusionOk="0">
                    <a:moveTo>
                      <a:pt x="1303" y="1"/>
                    </a:moveTo>
                    <a:cubicBezTo>
                      <a:pt x="746" y="1"/>
                      <a:pt x="127" y="165"/>
                      <a:pt x="51" y="1540"/>
                    </a:cubicBezTo>
                    <a:cubicBezTo>
                      <a:pt x="1" y="2310"/>
                      <a:pt x="1239" y="3381"/>
                      <a:pt x="1792" y="3800"/>
                    </a:cubicBezTo>
                    <a:cubicBezTo>
                      <a:pt x="2327" y="4201"/>
                      <a:pt x="3516" y="4955"/>
                      <a:pt x="3683" y="6210"/>
                    </a:cubicBezTo>
                    <a:cubicBezTo>
                      <a:pt x="3884" y="5825"/>
                      <a:pt x="3851" y="5390"/>
                      <a:pt x="3884" y="4955"/>
                    </a:cubicBezTo>
                    <a:cubicBezTo>
                      <a:pt x="3918" y="3632"/>
                      <a:pt x="3650" y="2327"/>
                      <a:pt x="3064" y="1138"/>
                    </a:cubicBezTo>
                    <a:cubicBezTo>
                      <a:pt x="2813" y="603"/>
                      <a:pt x="2378" y="34"/>
                      <a:pt x="1792" y="17"/>
                    </a:cubicBezTo>
                    <a:cubicBezTo>
                      <a:pt x="1647" y="17"/>
                      <a:pt x="1478" y="1"/>
                      <a:pt x="1303" y="1"/>
                    </a:cubicBezTo>
                    <a:close/>
                  </a:path>
                </a:pathLst>
              </a:custGeom>
              <a:solidFill>
                <a:srgbClr val="35092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7" name="Google Shape;4677;p73"/>
              <p:cNvSpPr/>
              <p:nvPr/>
            </p:nvSpPr>
            <p:spPr>
              <a:xfrm>
                <a:off x="8045825" y="2570425"/>
                <a:ext cx="97950" cy="155500"/>
              </a:xfrm>
              <a:custGeom>
                <a:avLst/>
                <a:gdLst/>
                <a:ahLst/>
                <a:cxnLst/>
                <a:rect l="l" t="t" r="r" b="b"/>
                <a:pathLst>
                  <a:path w="3918" h="6220" extrusionOk="0">
                    <a:moveTo>
                      <a:pt x="2659" y="1"/>
                    </a:moveTo>
                    <a:cubicBezTo>
                      <a:pt x="2475" y="1"/>
                      <a:pt x="2296" y="22"/>
                      <a:pt x="2143" y="27"/>
                    </a:cubicBezTo>
                    <a:cubicBezTo>
                      <a:pt x="1540" y="43"/>
                      <a:pt x="1105" y="612"/>
                      <a:pt x="854" y="1148"/>
                    </a:cubicBezTo>
                    <a:cubicBezTo>
                      <a:pt x="268" y="2336"/>
                      <a:pt x="0" y="3642"/>
                      <a:pt x="51" y="4964"/>
                    </a:cubicBezTo>
                    <a:cubicBezTo>
                      <a:pt x="67" y="5383"/>
                      <a:pt x="34" y="5818"/>
                      <a:pt x="235" y="6220"/>
                    </a:cubicBezTo>
                    <a:cubicBezTo>
                      <a:pt x="385" y="4964"/>
                      <a:pt x="1256" y="4194"/>
                      <a:pt x="1775" y="3793"/>
                    </a:cubicBezTo>
                    <a:cubicBezTo>
                      <a:pt x="2344" y="3374"/>
                      <a:pt x="3917" y="2320"/>
                      <a:pt x="3867" y="1550"/>
                    </a:cubicBezTo>
                    <a:cubicBezTo>
                      <a:pt x="3792" y="187"/>
                      <a:pt x="3204" y="1"/>
                      <a:pt x="2659" y="1"/>
                    </a:cubicBezTo>
                    <a:close/>
                  </a:path>
                </a:pathLst>
              </a:custGeom>
              <a:solidFill>
                <a:srgbClr val="35092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8" name="Google Shape;4678;p73"/>
              <p:cNvSpPr/>
              <p:nvPr/>
            </p:nvSpPr>
            <p:spPr>
              <a:xfrm>
                <a:off x="8270125" y="2703575"/>
                <a:ext cx="60700" cy="80375"/>
              </a:xfrm>
              <a:custGeom>
                <a:avLst/>
                <a:gdLst/>
                <a:ahLst/>
                <a:cxnLst/>
                <a:rect l="l" t="t" r="r" b="b"/>
                <a:pathLst>
                  <a:path w="2428" h="3215" extrusionOk="0">
                    <a:moveTo>
                      <a:pt x="1599" y="0"/>
                    </a:moveTo>
                    <a:cubicBezTo>
                      <a:pt x="1574" y="0"/>
                      <a:pt x="1549" y="2"/>
                      <a:pt x="1524" y="7"/>
                    </a:cubicBezTo>
                    <a:cubicBezTo>
                      <a:pt x="1512" y="6"/>
                      <a:pt x="1501" y="6"/>
                      <a:pt x="1489" y="6"/>
                    </a:cubicBezTo>
                    <a:cubicBezTo>
                      <a:pt x="817" y="6"/>
                      <a:pt x="231" y="490"/>
                      <a:pt x="0" y="1379"/>
                    </a:cubicBezTo>
                    <a:lnTo>
                      <a:pt x="134" y="2768"/>
                    </a:lnTo>
                    <a:cubicBezTo>
                      <a:pt x="385" y="3067"/>
                      <a:pt x="739" y="3214"/>
                      <a:pt x="1091" y="3214"/>
                    </a:cubicBezTo>
                    <a:cubicBezTo>
                      <a:pt x="1490" y="3214"/>
                      <a:pt x="1886" y="3025"/>
                      <a:pt x="2126" y="2651"/>
                    </a:cubicBezTo>
                    <a:cubicBezTo>
                      <a:pt x="2327" y="2300"/>
                      <a:pt x="2427" y="1898"/>
                      <a:pt x="2394" y="1496"/>
                    </a:cubicBezTo>
                    <a:cubicBezTo>
                      <a:pt x="2411" y="1044"/>
                      <a:pt x="2294" y="609"/>
                      <a:pt x="2042" y="241"/>
                    </a:cubicBezTo>
                    <a:cubicBezTo>
                      <a:pt x="1975" y="157"/>
                      <a:pt x="1909" y="90"/>
                      <a:pt x="1825" y="57"/>
                    </a:cubicBezTo>
                    <a:cubicBezTo>
                      <a:pt x="1750" y="19"/>
                      <a:pt x="1674" y="0"/>
                      <a:pt x="1599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79" name="Google Shape;4679;p73"/>
              <p:cNvSpPr/>
              <p:nvPr/>
            </p:nvSpPr>
            <p:spPr>
              <a:xfrm>
                <a:off x="8290200" y="2740550"/>
                <a:ext cx="25150" cy="26800"/>
              </a:xfrm>
              <a:custGeom>
                <a:avLst/>
                <a:gdLst/>
                <a:ahLst/>
                <a:cxnLst/>
                <a:rect l="l" t="t" r="r" b="b"/>
                <a:pathLst>
                  <a:path w="1006" h="1072" fill="none" extrusionOk="0">
                    <a:moveTo>
                      <a:pt x="1" y="1072"/>
                    </a:moveTo>
                    <a:cubicBezTo>
                      <a:pt x="68" y="821"/>
                      <a:pt x="185" y="586"/>
                      <a:pt x="352" y="386"/>
                    </a:cubicBezTo>
                    <a:cubicBezTo>
                      <a:pt x="520" y="185"/>
                      <a:pt x="754" y="51"/>
                      <a:pt x="1005" y="1"/>
                    </a:cubicBezTo>
                  </a:path>
                </a:pathLst>
              </a:custGeom>
              <a:noFill/>
              <a:ln w="4175" cap="rnd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0" name="Google Shape;4680;p73"/>
              <p:cNvSpPr/>
              <p:nvPr/>
            </p:nvSpPr>
            <p:spPr>
              <a:xfrm>
                <a:off x="8295650" y="2731775"/>
                <a:ext cx="4200" cy="17600"/>
              </a:xfrm>
              <a:custGeom>
                <a:avLst/>
                <a:gdLst/>
                <a:ahLst/>
                <a:cxnLst/>
                <a:rect l="l" t="t" r="r" b="b"/>
                <a:pathLst>
                  <a:path w="168" h="704" fill="none" extrusionOk="0">
                    <a:moveTo>
                      <a:pt x="84" y="0"/>
                    </a:moveTo>
                    <a:cubicBezTo>
                      <a:pt x="0" y="234"/>
                      <a:pt x="34" y="502"/>
                      <a:pt x="168" y="703"/>
                    </a:cubicBezTo>
                  </a:path>
                </a:pathLst>
              </a:custGeom>
              <a:noFill/>
              <a:ln w="4175" cap="rnd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1" name="Google Shape;4681;p73"/>
              <p:cNvSpPr/>
              <p:nvPr/>
            </p:nvSpPr>
            <p:spPr>
              <a:xfrm>
                <a:off x="7996450" y="2703575"/>
                <a:ext cx="61125" cy="80375"/>
              </a:xfrm>
              <a:custGeom>
                <a:avLst/>
                <a:gdLst/>
                <a:ahLst/>
                <a:cxnLst/>
                <a:rect l="l" t="t" r="r" b="b"/>
                <a:pathLst>
                  <a:path w="2445" h="3215" extrusionOk="0">
                    <a:moveTo>
                      <a:pt x="829" y="0"/>
                    </a:moveTo>
                    <a:cubicBezTo>
                      <a:pt x="755" y="0"/>
                      <a:pt x="682" y="19"/>
                      <a:pt x="620" y="57"/>
                    </a:cubicBezTo>
                    <a:cubicBezTo>
                      <a:pt x="519" y="90"/>
                      <a:pt x="452" y="157"/>
                      <a:pt x="385" y="241"/>
                    </a:cubicBezTo>
                    <a:cubicBezTo>
                      <a:pt x="134" y="609"/>
                      <a:pt x="17" y="1044"/>
                      <a:pt x="34" y="1496"/>
                    </a:cubicBezTo>
                    <a:cubicBezTo>
                      <a:pt x="0" y="1898"/>
                      <a:pt x="101" y="2300"/>
                      <a:pt x="302" y="2651"/>
                    </a:cubicBezTo>
                    <a:cubicBezTo>
                      <a:pt x="551" y="3025"/>
                      <a:pt x="951" y="3214"/>
                      <a:pt x="1351" y="3214"/>
                    </a:cubicBezTo>
                    <a:cubicBezTo>
                      <a:pt x="1705" y="3214"/>
                      <a:pt x="2059" y="3067"/>
                      <a:pt x="2310" y="2768"/>
                    </a:cubicBezTo>
                    <a:lnTo>
                      <a:pt x="2444" y="1379"/>
                    </a:lnTo>
                    <a:cubicBezTo>
                      <a:pt x="2214" y="490"/>
                      <a:pt x="1627" y="6"/>
                      <a:pt x="939" y="6"/>
                    </a:cubicBezTo>
                    <a:cubicBezTo>
                      <a:pt x="928" y="6"/>
                      <a:pt x="916" y="6"/>
                      <a:pt x="904" y="7"/>
                    </a:cubicBezTo>
                    <a:cubicBezTo>
                      <a:pt x="879" y="2"/>
                      <a:pt x="854" y="0"/>
                      <a:pt x="829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2" name="Google Shape;4682;p73"/>
              <p:cNvSpPr/>
              <p:nvPr/>
            </p:nvSpPr>
            <p:spPr>
              <a:xfrm>
                <a:off x="8011925" y="2740550"/>
                <a:ext cx="25125" cy="26800"/>
              </a:xfrm>
              <a:custGeom>
                <a:avLst/>
                <a:gdLst/>
                <a:ahLst/>
                <a:cxnLst/>
                <a:rect l="l" t="t" r="r" b="b"/>
                <a:pathLst>
                  <a:path w="1005" h="1072" fill="none" extrusionOk="0">
                    <a:moveTo>
                      <a:pt x="1005" y="1072"/>
                    </a:moveTo>
                    <a:cubicBezTo>
                      <a:pt x="938" y="821"/>
                      <a:pt x="821" y="586"/>
                      <a:pt x="653" y="386"/>
                    </a:cubicBezTo>
                    <a:cubicBezTo>
                      <a:pt x="486" y="185"/>
                      <a:pt x="252" y="51"/>
                      <a:pt x="1" y="1"/>
                    </a:cubicBezTo>
                  </a:path>
                </a:pathLst>
              </a:custGeom>
              <a:noFill/>
              <a:ln w="4175" cap="rnd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3" name="Google Shape;4683;p73"/>
              <p:cNvSpPr/>
              <p:nvPr/>
            </p:nvSpPr>
            <p:spPr>
              <a:xfrm>
                <a:off x="8027400" y="2731775"/>
                <a:ext cx="4225" cy="17600"/>
              </a:xfrm>
              <a:custGeom>
                <a:avLst/>
                <a:gdLst/>
                <a:ahLst/>
                <a:cxnLst/>
                <a:rect l="l" t="t" r="r" b="b"/>
                <a:pathLst>
                  <a:path w="169" h="704" fill="none" extrusionOk="0">
                    <a:moveTo>
                      <a:pt x="85" y="0"/>
                    </a:moveTo>
                    <a:cubicBezTo>
                      <a:pt x="168" y="234"/>
                      <a:pt x="152" y="502"/>
                      <a:pt x="1" y="703"/>
                    </a:cubicBezTo>
                  </a:path>
                </a:pathLst>
              </a:custGeom>
              <a:noFill/>
              <a:ln w="4175" cap="rnd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4" name="Google Shape;4684;p73"/>
              <p:cNvSpPr/>
              <p:nvPr/>
            </p:nvSpPr>
            <p:spPr>
              <a:xfrm>
                <a:off x="8021975" y="2494925"/>
                <a:ext cx="290025" cy="182225"/>
              </a:xfrm>
              <a:custGeom>
                <a:avLst/>
                <a:gdLst/>
                <a:ahLst/>
                <a:cxnLst/>
                <a:rect l="l" t="t" r="r" b="b"/>
                <a:pathLst>
                  <a:path w="11601" h="7289" extrusionOk="0">
                    <a:moveTo>
                      <a:pt x="5792" y="0"/>
                    </a:moveTo>
                    <a:cubicBezTo>
                      <a:pt x="2595" y="0"/>
                      <a:pt x="0" y="2243"/>
                      <a:pt x="0" y="5624"/>
                    </a:cubicBezTo>
                    <a:cubicBezTo>
                      <a:pt x="0" y="7248"/>
                      <a:pt x="2679" y="7214"/>
                      <a:pt x="5474" y="7265"/>
                    </a:cubicBezTo>
                    <a:cubicBezTo>
                      <a:pt x="6026" y="7277"/>
                      <a:pt x="6582" y="7289"/>
                      <a:pt x="7123" y="7289"/>
                    </a:cubicBezTo>
                    <a:cubicBezTo>
                      <a:pt x="9517" y="7289"/>
                      <a:pt x="11600" y="7058"/>
                      <a:pt x="11600" y="5624"/>
                    </a:cubicBezTo>
                    <a:cubicBezTo>
                      <a:pt x="11600" y="2243"/>
                      <a:pt x="9006" y="0"/>
                      <a:pt x="5792" y="0"/>
                    </a:cubicBezTo>
                    <a:close/>
                  </a:path>
                </a:pathLst>
              </a:custGeom>
              <a:solidFill>
                <a:srgbClr val="FFC55A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5" name="Google Shape;4685;p73"/>
              <p:cNvSpPr/>
              <p:nvPr/>
            </p:nvSpPr>
            <p:spPr>
              <a:xfrm>
                <a:off x="8021975" y="2494925"/>
                <a:ext cx="290025" cy="182225"/>
              </a:xfrm>
              <a:custGeom>
                <a:avLst/>
                <a:gdLst/>
                <a:ahLst/>
                <a:cxnLst/>
                <a:rect l="l" t="t" r="r" b="b"/>
                <a:pathLst>
                  <a:path w="11601" h="7289" extrusionOk="0">
                    <a:moveTo>
                      <a:pt x="5792" y="0"/>
                    </a:moveTo>
                    <a:cubicBezTo>
                      <a:pt x="2595" y="0"/>
                      <a:pt x="0" y="2243"/>
                      <a:pt x="0" y="5624"/>
                    </a:cubicBezTo>
                    <a:cubicBezTo>
                      <a:pt x="0" y="7248"/>
                      <a:pt x="2679" y="7214"/>
                      <a:pt x="5474" y="7265"/>
                    </a:cubicBezTo>
                    <a:cubicBezTo>
                      <a:pt x="6026" y="7277"/>
                      <a:pt x="6582" y="7289"/>
                      <a:pt x="7123" y="7289"/>
                    </a:cubicBezTo>
                    <a:cubicBezTo>
                      <a:pt x="9517" y="7289"/>
                      <a:pt x="11600" y="7058"/>
                      <a:pt x="11600" y="5624"/>
                    </a:cubicBezTo>
                    <a:cubicBezTo>
                      <a:pt x="11600" y="2243"/>
                      <a:pt x="9006" y="0"/>
                      <a:pt x="5792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6" name="Google Shape;4686;p73"/>
              <p:cNvSpPr/>
              <p:nvPr/>
            </p:nvSpPr>
            <p:spPr>
              <a:xfrm>
                <a:off x="8131200" y="2484450"/>
                <a:ext cx="71575" cy="192525"/>
              </a:xfrm>
              <a:custGeom>
                <a:avLst/>
                <a:gdLst/>
                <a:ahLst/>
                <a:cxnLst/>
                <a:rect l="l" t="t" r="r" b="b"/>
                <a:pathLst>
                  <a:path w="2863" h="7701" extrusionOk="0">
                    <a:moveTo>
                      <a:pt x="1189" y="1"/>
                    </a:moveTo>
                    <a:cubicBezTo>
                      <a:pt x="352" y="1"/>
                      <a:pt x="0" y="386"/>
                      <a:pt x="34" y="838"/>
                    </a:cubicBezTo>
                    <a:lnTo>
                      <a:pt x="435" y="7700"/>
                    </a:lnTo>
                    <a:lnTo>
                      <a:pt x="2427" y="7700"/>
                    </a:lnTo>
                    <a:lnTo>
                      <a:pt x="2829" y="838"/>
                    </a:lnTo>
                    <a:cubicBezTo>
                      <a:pt x="2862" y="386"/>
                      <a:pt x="2410" y="1"/>
                      <a:pt x="1657" y="1"/>
                    </a:cubicBezTo>
                    <a:close/>
                  </a:path>
                </a:pathLst>
              </a:custGeom>
              <a:solidFill>
                <a:srgbClr val="FFC55A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7" name="Google Shape;4687;p73"/>
              <p:cNvSpPr/>
              <p:nvPr/>
            </p:nvSpPr>
            <p:spPr>
              <a:xfrm>
                <a:off x="8131200" y="2484450"/>
                <a:ext cx="71575" cy="192525"/>
              </a:xfrm>
              <a:custGeom>
                <a:avLst/>
                <a:gdLst/>
                <a:ahLst/>
                <a:cxnLst/>
                <a:rect l="l" t="t" r="r" b="b"/>
                <a:pathLst>
                  <a:path w="2863" h="7701" extrusionOk="0">
                    <a:moveTo>
                      <a:pt x="1189" y="1"/>
                    </a:moveTo>
                    <a:cubicBezTo>
                      <a:pt x="318" y="1"/>
                      <a:pt x="0" y="386"/>
                      <a:pt x="34" y="838"/>
                    </a:cubicBezTo>
                    <a:lnTo>
                      <a:pt x="435" y="7700"/>
                    </a:lnTo>
                    <a:lnTo>
                      <a:pt x="2427" y="7700"/>
                    </a:lnTo>
                    <a:lnTo>
                      <a:pt x="2829" y="838"/>
                    </a:lnTo>
                    <a:cubicBezTo>
                      <a:pt x="2862" y="386"/>
                      <a:pt x="2410" y="1"/>
                      <a:pt x="1657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8" name="Google Shape;4688;p73"/>
              <p:cNvSpPr/>
              <p:nvPr/>
            </p:nvSpPr>
            <p:spPr>
              <a:xfrm>
                <a:off x="8003975" y="2629650"/>
                <a:ext cx="326000" cy="51100"/>
              </a:xfrm>
              <a:custGeom>
                <a:avLst/>
                <a:gdLst/>
                <a:ahLst/>
                <a:cxnLst/>
                <a:rect l="l" t="t" r="r" b="b"/>
                <a:pathLst>
                  <a:path w="13040" h="2044" extrusionOk="0">
                    <a:moveTo>
                      <a:pt x="720" y="1"/>
                    </a:moveTo>
                    <a:cubicBezTo>
                      <a:pt x="252" y="219"/>
                      <a:pt x="1" y="453"/>
                      <a:pt x="1" y="721"/>
                    </a:cubicBezTo>
                    <a:cubicBezTo>
                      <a:pt x="1" y="1558"/>
                      <a:pt x="2913" y="2043"/>
                      <a:pt x="6512" y="2043"/>
                    </a:cubicBezTo>
                    <a:cubicBezTo>
                      <a:pt x="10111" y="2043"/>
                      <a:pt x="13040" y="1558"/>
                      <a:pt x="13040" y="721"/>
                    </a:cubicBezTo>
                    <a:cubicBezTo>
                      <a:pt x="13040" y="453"/>
                      <a:pt x="12789" y="219"/>
                      <a:pt x="12303" y="1"/>
                    </a:cubicBezTo>
                    <a:cubicBezTo>
                      <a:pt x="11215" y="503"/>
                      <a:pt x="9039" y="637"/>
                      <a:pt x="6512" y="637"/>
                    </a:cubicBezTo>
                    <a:cubicBezTo>
                      <a:pt x="4001" y="637"/>
                      <a:pt x="1825" y="503"/>
                      <a:pt x="720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89" name="Google Shape;4689;p73"/>
              <p:cNvSpPr/>
              <p:nvPr/>
            </p:nvSpPr>
            <p:spPr>
              <a:xfrm>
                <a:off x="8043725" y="2528900"/>
                <a:ext cx="50250" cy="55875"/>
              </a:xfrm>
              <a:custGeom>
                <a:avLst/>
                <a:gdLst/>
                <a:ahLst/>
                <a:cxnLst/>
                <a:rect l="l" t="t" r="r" b="b"/>
                <a:pathLst>
                  <a:path w="2010" h="2235" extrusionOk="0">
                    <a:moveTo>
                      <a:pt x="1781" y="0"/>
                    </a:moveTo>
                    <a:cubicBezTo>
                      <a:pt x="1727" y="0"/>
                      <a:pt x="1673" y="18"/>
                      <a:pt x="1624" y="47"/>
                    </a:cubicBezTo>
                    <a:cubicBezTo>
                      <a:pt x="1206" y="248"/>
                      <a:pt x="854" y="549"/>
                      <a:pt x="587" y="918"/>
                    </a:cubicBezTo>
                    <a:cubicBezTo>
                      <a:pt x="386" y="1169"/>
                      <a:pt x="1" y="1671"/>
                      <a:pt x="101" y="2022"/>
                    </a:cubicBezTo>
                    <a:cubicBezTo>
                      <a:pt x="146" y="2176"/>
                      <a:pt x="205" y="2234"/>
                      <a:pt x="269" y="2234"/>
                    </a:cubicBezTo>
                    <a:cubicBezTo>
                      <a:pt x="442" y="2234"/>
                      <a:pt x="656" y="1805"/>
                      <a:pt x="754" y="1671"/>
                    </a:cubicBezTo>
                    <a:cubicBezTo>
                      <a:pt x="1055" y="1269"/>
                      <a:pt x="1390" y="901"/>
                      <a:pt x="1758" y="566"/>
                    </a:cubicBezTo>
                    <a:cubicBezTo>
                      <a:pt x="1842" y="499"/>
                      <a:pt x="1909" y="415"/>
                      <a:pt x="1959" y="315"/>
                    </a:cubicBezTo>
                    <a:cubicBezTo>
                      <a:pt x="2009" y="215"/>
                      <a:pt x="1976" y="97"/>
                      <a:pt x="1892" y="30"/>
                    </a:cubicBezTo>
                    <a:cubicBezTo>
                      <a:pt x="1857" y="9"/>
                      <a:pt x="1819" y="0"/>
                      <a:pt x="1781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0" name="Google Shape;4690;p73"/>
              <p:cNvSpPr/>
              <p:nvPr/>
            </p:nvSpPr>
            <p:spPr>
              <a:xfrm>
                <a:off x="8090600" y="2514175"/>
                <a:ext cx="23450" cy="16325"/>
              </a:xfrm>
              <a:custGeom>
                <a:avLst/>
                <a:gdLst/>
                <a:ahLst/>
                <a:cxnLst/>
                <a:rect l="l" t="t" r="r" b="b"/>
                <a:pathLst>
                  <a:path w="938" h="653" extrusionOk="0">
                    <a:moveTo>
                      <a:pt x="720" y="0"/>
                    </a:moveTo>
                    <a:cubicBezTo>
                      <a:pt x="536" y="17"/>
                      <a:pt x="1" y="268"/>
                      <a:pt x="185" y="569"/>
                    </a:cubicBezTo>
                    <a:cubicBezTo>
                      <a:pt x="235" y="619"/>
                      <a:pt x="319" y="653"/>
                      <a:pt x="385" y="653"/>
                    </a:cubicBezTo>
                    <a:cubicBezTo>
                      <a:pt x="536" y="653"/>
                      <a:pt x="670" y="603"/>
                      <a:pt x="787" y="519"/>
                    </a:cubicBezTo>
                    <a:cubicBezTo>
                      <a:pt x="904" y="419"/>
                      <a:pt x="938" y="251"/>
                      <a:pt x="888" y="117"/>
                    </a:cubicBezTo>
                    <a:cubicBezTo>
                      <a:pt x="888" y="84"/>
                      <a:pt x="871" y="50"/>
                      <a:pt x="837" y="34"/>
                    </a:cubicBezTo>
                    <a:cubicBezTo>
                      <a:pt x="804" y="0"/>
                      <a:pt x="754" y="0"/>
                      <a:pt x="720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1" name="Google Shape;4691;p73"/>
              <p:cNvSpPr/>
              <p:nvPr/>
            </p:nvSpPr>
            <p:spPr>
              <a:xfrm>
                <a:off x="8347125" y="2957725"/>
                <a:ext cx="183700" cy="449275"/>
              </a:xfrm>
              <a:custGeom>
                <a:avLst/>
                <a:gdLst/>
                <a:ahLst/>
                <a:cxnLst/>
                <a:rect l="l" t="t" r="r" b="b"/>
                <a:pathLst>
                  <a:path w="7348" h="17971" extrusionOk="0">
                    <a:moveTo>
                      <a:pt x="1892" y="1"/>
                    </a:moveTo>
                    <a:cubicBezTo>
                      <a:pt x="1473" y="838"/>
                      <a:pt x="820" y="1524"/>
                      <a:pt x="0" y="1976"/>
                    </a:cubicBezTo>
                    <a:cubicBezTo>
                      <a:pt x="0" y="1976"/>
                      <a:pt x="1607" y="17191"/>
                      <a:pt x="5557" y="17961"/>
                    </a:cubicBezTo>
                    <a:cubicBezTo>
                      <a:pt x="5588" y="17967"/>
                      <a:pt x="5618" y="17970"/>
                      <a:pt x="5649" y="17970"/>
                    </a:cubicBezTo>
                    <a:cubicBezTo>
                      <a:pt x="6392" y="17970"/>
                      <a:pt x="7347" y="16283"/>
                      <a:pt x="7315" y="14965"/>
                    </a:cubicBezTo>
                    <a:cubicBezTo>
                      <a:pt x="7282" y="12488"/>
                      <a:pt x="4302" y="2445"/>
                      <a:pt x="1892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2" name="Google Shape;4692;p73"/>
              <p:cNvSpPr/>
              <p:nvPr/>
            </p:nvSpPr>
            <p:spPr>
              <a:xfrm>
                <a:off x="7775675" y="2947275"/>
                <a:ext cx="217450" cy="468800"/>
              </a:xfrm>
              <a:custGeom>
                <a:avLst/>
                <a:gdLst/>
                <a:ahLst/>
                <a:cxnLst/>
                <a:rect l="l" t="t" r="r" b="b"/>
                <a:pathLst>
                  <a:path w="8698" h="18752" extrusionOk="0">
                    <a:moveTo>
                      <a:pt x="7944" y="0"/>
                    </a:moveTo>
                    <a:cubicBezTo>
                      <a:pt x="6940" y="402"/>
                      <a:pt x="6404" y="988"/>
                      <a:pt x="5701" y="1825"/>
                    </a:cubicBezTo>
                    <a:cubicBezTo>
                      <a:pt x="5048" y="2595"/>
                      <a:pt x="4178" y="4085"/>
                      <a:pt x="3559" y="5892"/>
                    </a:cubicBezTo>
                    <a:cubicBezTo>
                      <a:pt x="2923" y="7717"/>
                      <a:pt x="1818" y="10529"/>
                      <a:pt x="1048" y="13006"/>
                    </a:cubicBezTo>
                    <a:cubicBezTo>
                      <a:pt x="696" y="14061"/>
                      <a:pt x="429" y="15132"/>
                      <a:pt x="228" y="16220"/>
                    </a:cubicBezTo>
                    <a:cubicBezTo>
                      <a:pt x="1" y="17549"/>
                      <a:pt x="1013" y="18752"/>
                      <a:pt x="2323" y="18752"/>
                    </a:cubicBezTo>
                    <a:cubicBezTo>
                      <a:pt x="2366" y="18752"/>
                      <a:pt x="2410" y="18750"/>
                      <a:pt x="2454" y="18748"/>
                    </a:cubicBezTo>
                    <a:cubicBezTo>
                      <a:pt x="3308" y="18714"/>
                      <a:pt x="4061" y="18212"/>
                      <a:pt x="4446" y="17459"/>
                    </a:cubicBezTo>
                    <a:cubicBezTo>
                      <a:pt x="5115" y="16120"/>
                      <a:pt x="6036" y="13810"/>
                      <a:pt x="6772" y="11835"/>
                    </a:cubicBezTo>
                    <a:lnTo>
                      <a:pt x="6789" y="11784"/>
                    </a:lnTo>
                    <a:cubicBezTo>
                      <a:pt x="7509" y="9910"/>
                      <a:pt x="8045" y="8353"/>
                      <a:pt x="8045" y="8353"/>
                    </a:cubicBezTo>
                    <a:cubicBezTo>
                      <a:pt x="8697" y="5608"/>
                      <a:pt x="8664" y="2746"/>
                      <a:pt x="7944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3" name="Google Shape;4693;p73"/>
              <p:cNvSpPr/>
              <p:nvPr/>
            </p:nvSpPr>
            <p:spPr>
              <a:xfrm>
                <a:off x="7798100" y="3181625"/>
                <a:ext cx="169925" cy="191250"/>
              </a:xfrm>
              <a:custGeom>
                <a:avLst/>
                <a:gdLst/>
                <a:ahLst/>
                <a:cxnLst/>
                <a:rect l="l" t="t" r="r" b="b"/>
                <a:pathLst>
                  <a:path w="6797" h="7650" extrusionOk="0">
                    <a:moveTo>
                      <a:pt x="6796" y="0"/>
                    </a:moveTo>
                    <a:lnTo>
                      <a:pt x="6796" y="0"/>
                    </a:lnTo>
                    <a:cubicBezTo>
                      <a:pt x="6795" y="1"/>
                      <a:pt x="0" y="7231"/>
                      <a:pt x="302" y="7650"/>
                    </a:cubicBezTo>
                    <a:lnTo>
                      <a:pt x="5859" y="2511"/>
                    </a:lnTo>
                    <a:lnTo>
                      <a:pt x="6026" y="2042"/>
                    </a:lnTo>
                    <a:lnTo>
                      <a:pt x="6796" y="0"/>
                    </a:ln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4" name="Google Shape;4694;p73"/>
              <p:cNvSpPr/>
              <p:nvPr/>
            </p:nvSpPr>
            <p:spPr>
              <a:xfrm>
                <a:off x="7833250" y="2920200"/>
                <a:ext cx="671225" cy="630950"/>
              </a:xfrm>
              <a:custGeom>
                <a:avLst/>
                <a:gdLst/>
                <a:ahLst/>
                <a:cxnLst/>
                <a:rect l="l" t="t" r="r" b="b"/>
                <a:pathLst>
                  <a:path w="26849" h="25238" extrusionOk="0">
                    <a:moveTo>
                      <a:pt x="17235" y="1"/>
                    </a:moveTo>
                    <a:cubicBezTo>
                      <a:pt x="16875" y="1"/>
                      <a:pt x="16549" y="13"/>
                      <a:pt x="16270" y="29"/>
                    </a:cubicBezTo>
                    <a:cubicBezTo>
                      <a:pt x="16270" y="85"/>
                      <a:pt x="15071" y="1602"/>
                      <a:pt x="13355" y="1602"/>
                    </a:cubicBezTo>
                    <a:cubicBezTo>
                      <a:pt x="12506" y="1602"/>
                      <a:pt x="11531" y="1231"/>
                      <a:pt x="10512" y="129"/>
                    </a:cubicBezTo>
                    <a:cubicBezTo>
                      <a:pt x="10512" y="129"/>
                      <a:pt x="10434" y="127"/>
                      <a:pt x="10294" y="127"/>
                    </a:cubicBezTo>
                    <a:cubicBezTo>
                      <a:pt x="9170" y="127"/>
                      <a:pt x="4023" y="286"/>
                      <a:pt x="2461" y="3142"/>
                    </a:cubicBezTo>
                    <a:cubicBezTo>
                      <a:pt x="1490" y="4917"/>
                      <a:pt x="670" y="6758"/>
                      <a:pt x="0" y="8649"/>
                    </a:cubicBezTo>
                    <a:lnTo>
                      <a:pt x="5156" y="11729"/>
                    </a:lnTo>
                    <a:cubicBezTo>
                      <a:pt x="5156" y="11729"/>
                      <a:pt x="5641" y="10239"/>
                      <a:pt x="5742" y="9838"/>
                    </a:cubicBezTo>
                    <a:cubicBezTo>
                      <a:pt x="6093" y="11679"/>
                      <a:pt x="6880" y="18391"/>
                      <a:pt x="6880" y="18391"/>
                    </a:cubicBezTo>
                    <a:cubicBezTo>
                      <a:pt x="6880" y="18391"/>
                      <a:pt x="5708" y="24986"/>
                      <a:pt x="5691" y="25237"/>
                    </a:cubicBezTo>
                    <a:lnTo>
                      <a:pt x="21091" y="25237"/>
                    </a:lnTo>
                    <a:cubicBezTo>
                      <a:pt x="21074" y="25020"/>
                      <a:pt x="19835" y="18224"/>
                      <a:pt x="19835" y="18224"/>
                    </a:cubicBezTo>
                    <a:cubicBezTo>
                      <a:pt x="19835" y="18224"/>
                      <a:pt x="20723" y="11947"/>
                      <a:pt x="21057" y="9838"/>
                    </a:cubicBezTo>
                    <a:cubicBezTo>
                      <a:pt x="21124" y="10457"/>
                      <a:pt x="21375" y="11712"/>
                      <a:pt x="21375" y="11712"/>
                    </a:cubicBezTo>
                    <a:lnTo>
                      <a:pt x="26849" y="8649"/>
                    </a:lnTo>
                    <a:cubicBezTo>
                      <a:pt x="26179" y="6741"/>
                      <a:pt x="25359" y="4900"/>
                      <a:pt x="24388" y="3159"/>
                    </a:cubicBezTo>
                    <a:cubicBezTo>
                      <a:pt x="23719" y="1937"/>
                      <a:pt x="22614" y="1033"/>
                      <a:pt x="21292" y="648"/>
                    </a:cubicBezTo>
                    <a:cubicBezTo>
                      <a:pt x="19889" y="125"/>
                      <a:pt x="18389" y="1"/>
                      <a:pt x="17235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5" name="Google Shape;4695;p73"/>
              <p:cNvSpPr/>
              <p:nvPr/>
            </p:nvSpPr>
            <p:spPr>
              <a:xfrm>
                <a:off x="8022200" y="3241875"/>
                <a:ext cx="319500" cy="31000"/>
              </a:xfrm>
              <a:custGeom>
                <a:avLst/>
                <a:gdLst/>
                <a:ahLst/>
                <a:cxnLst/>
                <a:rect l="l" t="t" r="r" b="b"/>
                <a:pathLst>
                  <a:path w="12780" h="1240" extrusionOk="0">
                    <a:moveTo>
                      <a:pt x="8930" y="0"/>
                    </a:moveTo>
                    <a:cubicBezTo>
                      <a:pt x="6888" y="0"/>
                      <a:pt x="4879" y="84"/>
                      <a:pt x="2988" y="84"/>
                    </a:cubicBezTo>
                    <a:cubicBezTo>
                      <a:pt x="1" y="101"/>
                      <a:pt x="3668" y="1240"/>
                      <a:pt x="5922" y="1240"/>
                    </a:cubicBezTo>
                    <a:cubicBezTo>
                      <a:pt x="5954" y="1240"/>
                      <a:pt x="5986" y="1240"/>
                      <a:pt x="6017" y="1239"/>
                    </a:cubicBezTo>
                    <a:cubicBezTo>
                      <a:pt x="7992" y="1206"/>
                      <a:pt x="12780" y="0"/>
                      <a:pt x="8930" y="0"/>
                    </a:cubicBezTo>
                    <a:close/>
                  </a:path>
                </a:pathLst>
              </a:custGeom>
              <a:solidFill>
                <a:srgbClr val="4C0C4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6" name="Google Shape;4696;p73"/>
              <p:cNvSpPr/>
              <p:nvPr/>
            </p:nvSpPr>
            <p:spPr>
              <a:xfrm>
                <a:off x="7911500" y="3425150"/>
                <a:ext cx="518500" cy="896800"/>
              </a:xfrm>
              <a:custGeom>
                <a:avLst/>
                <a:gdLst/>
                <a:ahLst/>
                <a:cxnLst/>
                <a:rect l="l" t="t" r="r" b="b"/>
                <a:pathLst>
                  <a:path w="20740" h="35872" extrusionOk="0">
                    <a:moveTo>
                      <a:pt x="17040" y="1"/>
                    </a:moveTo>
                    <a:lnTo>
                      <a:pt x="3415" y="34"/>
                    </a:lnTo>
                    <a:lnTo>
                      <a:pt x="3248" y="537"/>
                    </a:lnTo>
                    <a:lnTo>
                      <a:pt x="2176" y="3868"/>
                    </a:lnTo>
                    <a:lnTo>
                      <a:pt x="1992" y="4453"/>
                    </a:lnTo>
                    <a:lnTo>
                      <a:pt x="1892" y="4771"/>
                    </a:lnTo>
                    <a:lnTo>
                      <a:pt x="1440" y="6144"/>
                    </a:lnTo>
                    <a:cubicBezTo>
                      <a:pt x="787" y="8186"/>
                      <a:pt x="402" y="10312"/>
                      <a:pt x="318" y="12471"/>
                    </a:cubicBezTo>
                    <a:cubicBezTo>
                      <a:pt x="67" y="18145"/>
                      <a:pt x="436" y="26113"/>
                      <a:pt x="0" y="35872"/>
                    </a:cubicBezTo>
                    <a:lnTo>
                      <a:pt x="8068" y="35872"/>
                    </a:lnTo>
                    <a:cubicBezTo>
                      <a:pt x="8804" y="28461"/>
                      <a:pt x="10594" y="14111"/>
                      <a:pt x="10596" y="14111"/>
                    </a:cubicBezTo>
                    <a:cubicBezTo>
                      <a:pt x="10596" y="14111"/>
                      <a:pt x="10596" y="14111"/>
                      <a:pt x="10596" y="14112"/>
                    </a:cubicBezTo>
                    <a:cubicBezTo>
                      <a:pt x="10596" y="14112"/>
                      <a:pt x="12671" y="33428"/>
                      <a:pt x="12889" y="35872"/>
                    </a:cubicBezTo>
                    <a:lnTo>
                      <a:pt x="20739" y="35872"/>
                    </a:lnTo>
                    <a:cubicBezTo>
                      <a:pt x="20405" y="26548"/>
                      <a:pt x="20438" y="18899"/>
                      <a:pt x="20304" y="12957"/>
                    </a:cubicBezTo>
                    <a:cubicBezTo>
                      <a:pt x="20254" y="10396"/>
                      <a:pt x="19785" y="7851"/>
                      <a:pt x="18932" y="5424"/>
                    </a:cubicBezTo>
                    <a:lnTo>
                      <a:pt x="18681" y="4704"/>
                    </a:lnTo>
                    <a:lnTo>
                      <a:pt x="18497" y="4186"/>
                    </a:lnTo>
                    <a:lnTo>
                      <a:pt x="18145" y="3164"/>
                    </a:lnTo>
                    <a:lnTo>
                      <a:pt x="17208" y="486"/>
                    </a:lnTo>
                    <a:lnTo>
                      <a:pt x="17040" y="18"/>
                    </a:lnTo>
                    <a:lnTo>
                      <a:pt x="17040" y="1"/>
                    </a:ln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7" name="Google Shape;4697;p73"/>
              <p:cNvSpPr/>
              <p:nvPr/>
            </p:nvSpPr>
            <p:spPr>
              <a:xfrm>
                <a:off x="7958775" y="3438550"/>
                <a:ext cx="130175" cy="105475"/>
              </a:xfrm>
              <a:custGeom>
                <a:avLst/>
                <a:gdLst/>
                <a:ahLst/>
                <a:cxnLst/>
                <a:rect l="l" t="t" r="r" b="b"/>
                <a:pathLst>
                  <a:path w="5207" h="4219" extrusionOk="0">
                    <a:moveTo>
                      <a:pt x="1357" y="1"/>
                    </a:moveTo>
                    <a:lnTo>
                      <a:pt x="1" y="4219"/>
                    </a:lnTo>
                    <a:cubicBezTo>
                      <a:pt x="3449" y="4135"/>
                      <a:pt x="4922" y="1540"/>
                      <a:pt x="5207" y="34"/>
                    </a:cubicBezTo>
                    <a:lnTo>
                      <a:pt x="1357" y="1"/>
                    </a:lnTo>
                    <a:close/>
                  </a:path>
                </a:pathLst>
              </a:custGeom>
              <a:solidFill>
                <a:srgbClr val="3383EA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8" name="Google Shape;4698;p73"/>
              <p:cNvSpPr/>
              <p:nvPr/>
            </p:nvSpPr>
            <p:spPr>
              <a:xfrm>
                <a:off x="8248350" y="3437300"/>
                <a:ext cx="130600" cy="105475"/>
              </a:xfrm>
              <a:custGeom>
                <a:avLst/>
                <a:gdLst/>
                <a:ahLst/>
                <a:cxnLst/>
                <a:rect l="l" t="t" r="r" b="b"/>
                <a:pathLst>
                  <a:path w="5224" h="4219" extrusionOk="0">
                    <a:moveTo>
                      <a:pt x="3767" y="0"/>
                    </a:moveTo>
                    <a:lnTo>
                      <a:pt x="1" y="51"/>
                    </a:lnTo>
                    <a:cubicBezTo>
                      <a:pt x="269" y="1557"/>
                      <a:pt x="1758" y="4118"/>
                      <a:pt x="5223" y="4218"/>
                    </a:cubicBezTo>
                    <a:lnTo>
                      <a:pt x="3767" y="0"/>
                    </a:lnTo>
                    <a:close/>
                  </a:path>
                </a:pathLst>
              </a:custGeom>
              <a:solidFill>
                <a:srgbClr val="3383EA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699" name="Google Shape;4699;p73"/>
              <p:cNvSpPr/>
              <p:nvPr/>
            </p:nvSpPr>
            <p:spPr>
              <a:xfrm>
                <a:off x="7998125" y="3438125"/>
                <a:ext cx="338975" cy="875"/>
              </a:xfrm>
              <a:custGeom>
                <a:avLst/>
                <a:gdLst/>
                <a:ahLst/>
                <a:cxnLst/>
                <a:rect l="l" t="t" r="r" b="b"/>
                <a:pathLst>
                  <a:path w="13559" h="35" fill="none" extrusionOk="0">
                    <a:moveTo>
                      <a:pt x="13559" y="1"/>
                    </a:moveTo>
                    <a:cubicBezTo>
                      <a:pt x="9056" y="1"/>
                      <a:pt x="4503" y="34"/>
                      <a:pt x="0" y="34"/>
                    </a:cubicBezTo>
                  </a:path>
                </a:pathLst>
              </a:custGeom>
              <a:noFill/>
              <a:ln w="4600" cap="rnd" cmpd="sng">
                <a:solidFill>
                  <a:srgbClr val="216EC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0" name="Google Shape;4700;p73"/>
              <p:cNvSpPr/>
              <p:nvPr/>
            </p:nvSpPr>
            <p:spPr>
              <a:xfrm>
                <a:off x="8248775" y="3439800"/>
                <a:ext cx="128075" cy="104650"/>
              </a:xfrm>
              <a:custGeom>
                <a:avLst/>
                <a:gdLst/>
                <a:ahLst/>
                <a:cxnLst/>
                <a:rect l="l" t="t" r="r" b="b"/>
                <a:pathLst>
                  <a:path w="5123" h="4186" fill="none" extrusionOk="0">
                    <a:moveTo>
                      <a:pt x="5123" y="4185"/>
                    </a:moveTo>
                    <a:cubicBezTo>
                      <a:pt x="1675" y="4085"/>
                      <a:pt x="285" y="1490"/>
                      <a:pt x="1" y="1"/>
                    </a:cubicBezTo>
                  </a:path>
                </a:pathLst>
              </a:custGeom>
              <a:noFill/>
              <a:ln w="4600" cap="rnd" cmpd="sng">
                <a:solidFill>
                  <a:srgbClr val="216EC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1" name="Google Shape;4701;p73"/>
              <p:cNvSpPr/>
              <p:nvPr/>
            </p:nvSpPr>
            <p:spPr>
              <a:xfrm>
                <a:off x="7960875" y="3439800"/>
                <a:ext cx="128075" cy="104650"/>
              </a:xfrm>
              <a:custGeom>
                <a:avLst/>
                <a:gdLst/>
                <a:ahLst/>
                <a:cxnLst/>
                <a:rect l="l" t="t" r="r" b="b"/>
                <a:pathLst>
                  <a:path w="5123" h="4186" fill="none" extrusionOk="0">
                    <a:moveTo>
                      <a:pt x="1" y="4185"/>
                    </a:moveTo>
                    <a:cubicBezTo>
                      <a:pt x="3465" y="4085"/>
                      <a:pt x="4838" y="1490"/>
                      <a:pt x="5123" y="1"/>
                    </a:cubicBezTo>
                  </a:path>
                </a:pathLst>
              </a:custGeom>
              <a:noFill/>
              <a:ln w="4600" cap="rnd" cmpd="sng">
                <a:solidFill>
                  <a:srgbClr val="216EC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2" name="Google Shape;4702;p73"/>
              <p:cNvSpPr/>
              <p:nvPr/>
            </p:nvSpPr>
            <p:spPr>
              <a:xfrm>
                <a:off x="8074275" y="3772075"/>
                <a:ext cx="200900" cy="549875"/>
              </a:xfrm>
              <a:custGeom>
                <a:avLst/>
                <a:gdLst/>
                <a:ahLst/>
                <a:cxnLst/>
                <a:rect l="l" t="t" r="r" b="b"/>
                <a:pathLst>
                  <a:path w="8036" h="21995" extrusionOk="0">
                    <a:moveTo>
                      <a:pt x="4035" y="0"/>
                    </a:moveTo>
                    <a:cubicBezTo>
                      <a:pt x="4037" y="5"/>
                      <a:pt x="4038" y="11"/>
                      <a:pt x="4040" y="17"/>
                    </a:cubicBezTo>
                    <a:lnTo>
                      <a:pt x="4040" y="17"/>
                    </a:lnTo>
                    <a:cubicBezTo>
                      <a:pt x="4051" y="17"/>
                      <a:pt x="4049" y="15"/>
                      <a:pt x="4035" y="0"/>
                    </a:cubicBezTo>
                    <a:close/>
                    <a:moveTo>
                      <a:pt x="4040" y="17"/>
                    </a:moveTo>
                    <a:cubicBezTo>
                      <a:pt x="4039" y="17"/>
                      <a:pt x="4037" y="17"/>
                      <a:pt x="4035" y="17"/>
                    </a:cubicBezTo>
                    <a:cubicBezTo>
                      <a:pt x="3851" y="804"/>
                      <a:pt x="1742" y="10713"/>
                      <a:pt x="1" y="21995"/>
                    </a:cubicBezTo>
                    <a:lnTo>
                      <a:pt x="1557" y="21995"/>
                    </a:lnTo>
                    <a:cubicBezTo>
                      <a:pt x="2327" y="14245"/>
                      <a:pt x="4068" y="184"/>
                      <a:pt x="4068" y="184"/>
                    </a:cubicBezTo>
                    <a:cubicBezTo>
                      <a:pt x="4068" y="184"/>
                      <a:pt x="6160" y="19551"/>
                      <a:pt x="6361" y="21995"/>
                    </a:cubicBezTo>
                    <a:lnTo>
                      <a:pt x="8035" y="21995"/>
                    </a:lnTo>
                    <a:cubicBezTo>
                      <a:pt x="6357" y="10761"/>
                      <a:pt x="4316" y="848"/>
                      <a:pt x="4040" y="17"/>
                    </a:cubicBezTo>
                    <a:close/>
                  </a:path>
                </a:pathLst>
              </a:custGeom>
              <a:solidFill>
                <a:srgbClr val="000000">
                  <a:alpha val="3212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3" name="Google Shape;4703;p73"/>
              <p:cNvSpPr/>
              <p:nvPr/>
            </p:nvSpPr>
            <p:spPr>
              <a:xfrm>
                <a:off x="7921550" y="2922575"/>
                <a:ext cx="248575" cy="726075"/>
              </a:xfrm>
              <a:custGeom>
                <a:avLst/>
                <a:gdLst/>
                <a:ahLst/>
                <a:cxnLst/>
                <a:rect l="l" t="t" r="r" b="b"/>
                <a:pathLst>
                  <a:path w="9943" h="29043" extrusionOk="0">
                    <a:moveTo>
                      <a:pt x="6963" y="1"/>
                    </a:moveTo>
                    <a:lnTo>
                      <a:pt x="5758" y="34"/>
                    </a:lnTo>
                    <a:cubicBezTo>
                      <a:pt x="5712" y="34"/>
                      <a:pt x="5667" y="34"/>
                      <a:pt x="5621" y="34"/>
                    </a:cubicBezTo>
                    <a:cubicBezTo>
                      <a:pt x="4296" y="34"/>
                      <a:pt x="3004" y="268"/>
                      <a:pt x="1758" y="737"/>
                    </a:cubicBezTo>
                    <a:lnTo>
                      <a:pt x="854" y="1173"/>
                    </a:lnTo>
                    <a:lnTo>
                      <a:pt x="2461" y="18313"/>
                    </a:lnTo>
                    <a:lnTo>
                      <a:pt x="0" y="29042"/>
                    </a:lnTo>
                    <a:lnTo>
                      <a:pt x="9943" y="29042"/>
                    </a:lnTo>
                    <a:lnTo>
                      <a:pt x="9943" y="13392"/>
                    </a:lnTo>
                    <a:lnTo>
                      <a:pt x="6963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4" name="Google Shape;4704;p73"/>
              <p:cNvSpPr/>
              <p:nvPr/>
            </p:nvSpPr>
            <p:spPr>
              <a:xfrm>
                <a:off x="8171375" y="2920500"/>
                <a:ext cx="259050" cy="727725"/>
              </a:xfrm>
              <a:custGeom>
                <a:avLst/>
                <a:gdLst/>
                <a:ahLst/>
                <a:cxnLst/>
                <a:rect l="l" t="t" r="r" b="b"/>
                <a:pathLst>
                  <a:path w="10362" h="29109" extrusionOk="0">
                    <a:moveTo>
                      <a:pt x="2712" y="0"/>
                    </a:moveTo>
                    <a:lnTo>
                      <a:pt x="0" y="13475"/>
                    </a:lnTo>
                    <a:lnTo>
                      <a:pt x="0" y="29109"/>
                    </a:lnTo>
                    <a:lnTo>
                      <a:pt x="10361" y="29109"/>
                    </a:lnTo>
                    <a:lnTo>
                      <a:pt x="7482" y="18379"/>
                    </a:lnTo>
                    <a:lnTo>
                      <a:pt x="9072" y="1138"/>
                    </a:lnTo>
                    <a:lnTo>
                      <a:pt x="8168" y="753"/>
                    </a:lnTo>
                    <a:cubicBezTo>
                      <a:pt x="6829" y="251"/>
                      <a:pt x="5407" y="0"/>
                      <a:pt x="3967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5" name="Google Shape;4705;p73"/>
              <p:cNvSpPr/>
              <p:nvPr/>
            </p:nvSpPr>
            <p:spPr>
              <a:xfrm>
                <a:off x="7970500" y="3382900"/>
                <a:ext cx="402575" cy="52325"/>
              </a:xfrm>
              <a:custGeom>
                <a:avLst/>
                <a:gdLst/>
                <a:ahLst/>
                <a:cxnLst/>
                <a:rect l="l" t="t" r="r" b="b"/>
                <a:pathLst>
                  <a:path w="16103" h="2093" extrusionOk="0">
                    <a:moveTo>
                      <a:pt x="486" y="0"/>
                    </a:moveTo>
                    <a:lnTo>
                      <a:pt x="1" y="2093"/>
                    </a:lnTo>
                    <a:lnTo>
                      <a:pt x="16103" y="2093"/>
                    </a:lnTo>
                    <a:lnTo>
                      <a:pt x="15551" y="0"/>
                    </a:ln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6" name="Google Shape;4706;p73"/>
              <p:cNvSpPr/>
              <p:nvPr/>
            </p:nvSpPr>
            <p:spPr>
              <a:xfrm>
                <a:off x="7946650" y="3486250"/>
                <a:ext cx="454475" cy="52350"/>
              </a:xfrm>
              <a:custGeom>
                <a:avLst/>
                <a:gdLst/>
                <a:ahLst/>
                <a:cxnLst/>
                <a:rect l="l" t="t" r="r" b="b"/>
                <a:pathLst>
                  <a:path w="18179" h="2094" extrusionOk="0">
                    <a:moveTo>
                      <a:pt x="486" y="1"/>
                    </a:moveTo>
                    <a:lnTo>
                      <a:pt x="0" y="2093"/>
                    </a:lnTo>
                    <a:lnTo>
                      <a:pt x="18179" y="2093"/>
                    </a:lnTo>
                    <a:lnTo>
                      <a:pt x="17609" y="1"/>
                    </a:ln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7" name="Google Shape;4707;p73"/>
              <p:cNvSpPr/>
              <p:nvPr/>
            </p:nvSpPr>
            <p:spPr>
              <a:xfrm>
                <a:off x="8171375" y="3257350"/>
                <a:ext cx="25" cy="390875"/>
              </a:xfrm>
              <a:custGeom>
                <a:avLst/>
                <a:gdLst/>
                <a:ahLst/>
                <a:cxnLst/>
                <a:rect l="l" t="t" r="r" b="b"/>
                <a:pathLst>
                  <a:path w="1" h="15635" fill="none" extrusionOk="0">
                    <a:moveTo>
                      <a:pt x="0" y="1"/>
                    </a:moveTo>
                    <a:lnTo>
                      <a:pt x="0" y="15635"/>
                    </a:lnTo>
                  </a:path>
                </a:pathLst>
              </a:custGeom>
              <a:noFill/>
              <a:ln w="2500" cap="flat" cmpd="sng">
                <a:solidFill>
                  <a:schemeClr val="dk1"/>
                </a:solidFill>
                <a:prstDash val="solid"/>
                <a:miter lim="16738"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8" name="Google Shape;4708;p73"/>
              <p:cNvSpPr/>
              <p:nvPr/>
            </p:nvSpPr>
            <p:spPr>
              <a:xfrm>
                <a:off x="8070925" y="3168400"/>
                <a:ext cx="74925" cy="61975"/>
              </a:xfrm>
              <a:custGeom>
                <a:avLst/>
                <a:gdLst/>
                <a:ahLst/>
                <a:cxnLst/>
                <a:rect l="l" t="t" r="r" b="b"/>
                <a:pathLst>
                  <a:path w="2997" h="2479" extrusionOk="0">
                    <a:moveTo>
                      <a:pt x="1946" y="0"/>
                    </a:moveTo>
                    <a:cubicBezTo>
                      <a:pt x="1888" y="0"/>
                      <a:pt x="1831" y="3"/>
                      <a:pt x="1775" y="10"/>
                    </a:cubicBezTo>
                    <a:cubicBezTo>
                      <a:pt x="905" y="127"/>
                      <a:pt x="218" y="763"/>
                      <a:pt x="34" y="1617"/>
                    </a:cubicBezTo>
                    <a:cubicBezTo>
                      <a:pt x="1" y="1801"/>
                      <a:pt x="1" y="1985"/>
                      <a:pt x="51" y="2153"/>
                    </a:cubicBezTo>
                    <a:cubicBezTo>
                      <a:pt x="140" y="2393"/>
                      <a:pt x="321" y="2478"/>
                      <a:pt x="538" y="2478"/>
                    </a:cubicBezTo>
                    <a:cubicBezTo>
                      <a:pt x="973" y="2478"/>
                      <a:pt x="1557" y="2136"/>
                      <a:pt x="1859" y="2002"/>
                    </a:cubicBezTo>
                    <a:cubicBezTo>
                      <a:pt x="2160" y="1868"/>
                      <a:pt x="2461" y="1684"/>
                      <a:pt x="2696" y="1433"/>
                    </a:cubicBezTo>
                    <a:cubicBezTo>
                      <a:pt x="2930" y="1182"/>
                      <a:pt x="2997" y="814"/>
                      <a:pt x="2880" y="479"/>
                    </a:cubicBezTo>
                    <a:cubicBezTo>
                      <a:pt x="2720" y="145"/>
                      <a:pt x="2322" y="0"/>
                      <a:pt x="1946" y="0"/>
                    </a:cubicBezTo>
                    <a:close/>
                  </a:path>
                </a:pathLst>
              </a:custGeom>
              <a:solidFill>
                <a:srgbClr val="F29E7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09" name="Google Shape;4709;p73"/>
              <p:cNvSpPr/>
              <p:nvPr/>
            </p:nvSpPr>
            <p:spPr>
              <a:xfrm>
                <a:off x="8070925" y="3168400"/>
                <a:ext cx="74925" cy="61975"/>
              </a:xfrm>
              <a:custGeom>
                <a:avLst/>
                <a:gdLst/>
                <a:ahLst/>
                <a:cxnLst/>
                <a:rect l="l" t="t" r="r" b="b"/>
                <a:pathLst>
                  <a:path w="2997" h="2479" extrusionOk="0">
                    <a:moveTo>
                      <a:pt x="1946" y="0"/>
                    </a:moveTo>
                    <a:cubicBezTo>
                      <a:pt x="1888" y="0"/>
                      <a:pt x="1831" y="3"/>
                      <a:pt x="1775" y="10"/>
                    </a:cubicBezTo>
                    <a:cubicBezTo>
                      <a:pt x="905" y="127"/>
                      <a:pt x="218" y="763"/>
                      <a:pt x="34" y="1617"/>
                    </a:cubicBezTo>
                    <a:cubicBezTo>
                      <a:pt x="1" y="1801"/>
                      <a:pt x="1" y="1985"/>
                      <a:pt x="51" y="2153"/>
                    </a:cubicBezTo>
                    <a:cubicBezTo>
                      <a:pt x="140" y="2393"/>
                      <a:pt x="321" y="2478"/>
                      <a:pt x="538" y="2478"/>
                    </a:cubicBezTo>
                    <a:cubicBezTo>
                      <a:pt x="973" y="2478"/>
                      <a:pt x="1557" y="2136"/>
                      <a:pt x="1859" y="2002"/>
                    </a:cubicBezTo>
                    <a:cubicBezTo>
                      <a:pt x="2160" y="1868"/>
                      <a:pt x="2461" y="1684"/>
                      <a:pt x="2696" y="1433"/>
                    </a:cubicBezTo>
                    <a:cubicBezTo>
                      <a:pt x="2930" y="1182"/>
                      <a:pt x="2997" y="814"/>
                      <a:pt x="2880" y="479"/>
                    </a:cubicBezTo>
                    <a:cubicBezTo>
                      <a:pt x="2720" y="145"/>
                      <a:pt x="2322" y="0"/>
                      <a:pt x="1946" y="0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0" name="Google Shape;4710;p73"/>
              <p:cNvSpPr/>
              <p:nvPr/>
            </p:nvSpPr>
            <p:spPr>
              <a:xfrm>
                <a:off x="7752075" y="3176175"/>
                <a:ext cx="349000" cy="247450"/>
              </a:xfrm>
              <a:custGeom>
                <a:avLst/>
                <a:gdLst/>
                <a:ahLst/>
                <a:cxnLst/>
                <a:rect l="l" t="t" r="r" b="b"/>
                <a:pathLst>
                  <a:path w="13960" h="9898" extrusionOk="0">
                    <a:moveTo>
                      <a:pt x="12956" y="0"/>
                    </a:moveTo>
                    <a:cubicBezTo>
                      <a:pt x="12956" y="0"/>
                      <a:pt x="7281" y="2896"/>
                      <a:pt x="4821" y="4235"/>
                    </a:cubicBezTo>
                    <a:cubicBezTo>
                      <a:pt x="2862" y="5323"/>
                      <a:pt x="0" y="6411"/>
                      <a:pt x="1573" y="8738"/>
                    </a:cubicBezTo>
                    <a:cubicBezTo>
                      <a:pt x="1573" y="8738"/>
                      <a:pt x="2328" y="9897"/>
                      <a:pt x="3623" y="9897"/>
                    </a:cubicBezTo>
                    <a:cubicBezTo>
                      <a:pt x="4208" y="9897"/>
                      <a:pt x="4904" y="9660"/>
                      <a:pt x="5691" y="8972"/>
                    </a:cubicBezTo>
                    <a:lnTo>
                      <a:pt x="13960" y="2143"/>
                    </a:lnTo>
                    <a:lnTo>
                      <a:pt x="12956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1" name="Google Shape;4711;p73"/>
              <p:cNvSpPr/>
              <p:nvPr/>
            </p:nvSpPr>
            <p:spPr>
              <a:xfrm>
                <a:off x="7997700" y="3084375"/>
                <a:ext cx="423500" cy="417800"/>
              </a:xfrm>
              <a:custGeom>
                <a:avLst/>
                <a:gdLst/>
                <a:ahLst/>
                <a:cxnLst/>
                <a:rect l="l" t="t" r="r" b="b"/>
                <a:pathLst>
                  <a:path w="16940" h="16712" extrusionOk="0">
                    <a:moveTo>
                      <a:pt x="9584" y="0"/>
                    </a:moveTo>
                    <a:cubicBezTo>
                      <a:pt x="9344" y="0"/>
                      <a:pt x="9104" y="92"/>
                      <a:pt x="8922" y="275"/>
                    </a:cubicBezTo>
                    <a:lnTo>
                      <a:pt x="386" y="8610"/>
                    </a:lnTo>
                    <a:cubicBezTo>
                      <a:pt x="1" y="8979"/>
                      <a:pt x="1" y="9581"/>
                      <a:pt x="369" y="9949"/>
                    </a:cubicBezTo>
                    <a:lnTo>
                      <a:pt x="6679" y="16427"/>
                    </a:lnTo>
                    <a:cubicBezTo>
                      <a:pt x="6868" y="16616"/>
                      <a:pt x="7117" y="16712"/>
                      <a:pt x="7365" y="16712"/>
                    </a:cubicBezTo>
                    <a:cubicBezTo>
                      <a:pt x="7602" y="16712"/>
                      <a:pt x="7838" y="16624"/>
                      <a:pt x="8018" y="16444"/>
                    </a:cubicBezTo>
                    <a:lnTo>
                      <a:pt x="16572" y="8091"/>
                    </a:lnTo>
                    <a:cubicBezTo>
                      <a:pt x="16940" y="7723"/>
                      <a:pt x="16940" y="7137"/>
                      <a:pt x="16588" y="6769"/>
                    </a:cubicBezTo>
                    <a:lnTo>
                      <a:pt x="10261" y="291"/>
                    </a:lnTo>
                    <a:cubicBezTo>
                      <a:pt x="10075" y="97"/>
                      <a:pt x="9829" y="0"/>
                      <a:pt x="9584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2" name="Google Shape;4712;p73"/>
              <p:cNvSpPr/>
              <p:nvPr/>
            </p:nvSpPr>
            <p:spPr>
              <a:xfrm>
                <a:off x="8280575" y="3133500"/>
                <a:ext cx="91675" cy="91650"/>
              </a:xfrm>
              <a:custGeom>
                <a:avLst/>
                <a:gdLst/>
                <a:ahLst/>
                <a:cxnLst/>
                <a:rect l="l" t="t" r="r" b="b"/>
                <a:pathLst>
                  <a:path w="3667" h="3666" extrusionOk="0">
                    <a:moveTo>
                      <a:pt x="1373" y="0"/>
                    </a:moveTo>
                    <a:lnTo>
                      <a:pt x="1" y="1356"/>
                    </a:lnTo>
                    <a:lnTo>
                      <a:pt x="587" y="1942"/>
                    </a:lnTo>
                    <a:cubicBezTo>
                      <a:pt x="629" y="1900"/>
                      <a:pt x="687" y="1879"/>
                      <a:pt x="746" y="1879"/>
                    </a:cubicBezTo>
                    <a:cubicBezTo>
                      <a:pt x="804" y="1879"/>
                      <a:pt x="863" y="1900"/>
                      <a:pt x="905" y="1942"/>
                    </a:cubicBezTo>
                    <a:cubicBezTo>
                      <a:pt x="988" y="2042"/>
                      <a:pt x="988" y="2176"/>
                      <a:pt x="905" y="2277"/>
                    </a:cubicBezTo>
                    <a:lnTo>
                      <a:pt x="1373" y="2745"/>
                    </a:lnTo>
                    <a:cubicBezTo>
                      <a:pt x="1415" y="2703"/>
                      <a:pt x="1474" y="2682"/>
                      <a:pt x="1532" y="2682"/>
                    </a:cubicBezTo>
                    <a:cubicBezTo>
                      <a:pt x="1591" y="2682"/>
                      <a:pt x="1650" y="2703"/>
                      <a:pt x="1691" y="2745"/>
                    </a:cubicBezTo>
                    <a:cubicBezTo>
                      <a:pt x="1775" y="2829"/>
                      <a:pt x="1775" y="2980"/>
                      <a:pt x="1691" y="3063"/>
                    </a:cubicBezTo>
                    <a:lnTo>
                      <a:pt x="2277" y="3666"/>
                    </a:lnTo>
                    <a:lnTo>
                      <a:pt x="3667" y="2327"/>
                    </a:lnTo>
                    <a:lnTo>
                      <a:pt x="1373" y="0"/>
                    </a:lnTo>
                    <a:close/>
                  </a:path>
                </a:pathLst>
              </a:custGeom>
              <a:solidFill>
                <a:srgbClr val="4C0C4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3" name="Google Shape;4713;p73"/>
              <p:cNvSpPr/>
              <p:nvPr/>
            </p:nvSpPr>
            <p:spPr>
              <a:xfrm>
                <a:off x="8280575" y="3157750"/>
                <a:ext cx="66975" cy="67400"/>
              </a:xfrm>
              <a:custGeom>
                <a:avLst/>
                <a:gdLst/>
                <a:ahLst/>
                <a:cxnLst/>
                <a:rect l="l" t="t" r="r" b="b"/>
                <a:pathLst>
                  <a:path w="2679" h="2696" extrusionOk="0">
                    <a:moveTo>
                      <a:pt x="386" y="1"/>
                    </a:moveTo>
                    <a:lnTo>
                      <a:pt x="1" y="386"/>
                    </a:lnTo>
                    <a:lnTo>
                      <a:pt x="587" y="972"/>
                    </a:lnTo>
                    <a:cubicBezTo>
                      <a:pt x="629" y="930"/>
                      <a:pt x="687" y="909"/>
                      <a:pt x="746" y="909"/>
                    </a:cubicBezTo>
                    <a:cubicBezTo>
                      <a:pt x="804" y="909"/>
                      <a:pt x="863" y="930"/>
                      <a:pt x="905" y="972"/>
                    </a:cubicBezTo>
                    <a:cubicBezTo>
                      <a:pt x="1005" y="1072"/>
                      <a:pt x="1005" y="1206"/>
                      <a:pt x="905" y="1307"/>
                    </a:cubicBezTo>
                    <a:lnTo>
                      <a:pt x="1373" y="1775"/>
                    </a:lnTo>
                    <a:cubicBezTo>
                      <a:pt x="1424" y="1733"/>
                      <a:pt x="1482" y="1712"/>
                      <a:pt x="1541" y="1712"/>
                    </a:cubicBezTo>
                    <a:cubicBezTo>
                      <a:pt x="1599" y="1712"/>
                      <a:pt x="1658" y="1733"/>
                      <a:pt x="1708" y="1775"/>
                    </a:cubicBezTo>
                    <a:cubicBezTo>
                      <a:pt x="1792" y="1859"/>
                      <a:pt x="1792" y="2010"/>
                      <a:pt x="1708" y="2093"/>
                    </a:cubicBezTo>
                    <a:lnTo>
                      <a:pt x="2277" y="2696"/>
                    </a:lnTo>
                    <a:lnTo>
                      <a:pt x="2679" y="2328"/>
                    </a:lnTo>
                    <a:lnTo>
                      <a:pt x="386" y="1"/>
                    </a:lnTo>
                    <a:close/>
                  </a:path>
                </a:pathLst>
              </a:custGeom>
              <a:solidFill>
                <a:srgbClr val="35092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4" name="Google Shape;4714;p73"/>
              <p:cNvSpPr/>
              <p:nvPr/>
            </p:nvSpPr>
            <p:spPr>
              <a:xfrm>
                <a:off x="8312375" y="3131400"/>
                <a:ext cx="63650" cy="61950"/>
              </a:xfrm>
              <a:custGeom>
                <a:avLst/>
                <a:gdLst/>
                <a:ahLst/>
                <a:cxnLst/>
                <a:rect l="l" t="t" r="r" b="b"/>
                <a:pathLst>
                  <a:path w="2546" h="2478" fill="none" extrusionOk="0">
                    <a:moveTo>
                      <a:pt x="537" y="2478"/>
                    </a:moveTo>
                    <a:lnTo>
                      <a:pt x="1574" y="1222"/>
                    </a:lnTo>
                    <a:cubicBezTo>
                      <a:pt x="2093" y="1457"/>
                      <a:pt x="2545" y="770"/>
                      <a:pt x="2127" y="385"/>
                    </a:cubicBezTo>
                    <a:cubicBezTo>
                      <a:pt x="1742" y="0"/>
                      <a:pt x="1106" y="402"/>
                      <a:pt x="1290" y="921"/>
                    </a:cubicBezTo>
                    <a:lnTo>
                      <a:pt x="1" y="1925"/>
                    </a:lnTo>
                  </a:path>
                </a:pathLst>
              </a:custGeom>
              <a:noFill/>
              <a:ln w="2100" cap="flat" cmpd="sng">
                <a:solidFill>
                  <a:srgbClr val="E9FFFD"/>
                </a:solidFill>
                <a:prstDash val="solid"/>
                <a:miter lim="16738"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5" name="Google Shape;4715;p73"/>
              <p:cNvSpPr/>
              <p:nvPr/>
            </p:nvSpPr>
            <p:spPr>
              <a:xfrm>
                <a:off x="8076125" y="3126475"/>
                <a:ext cx="131875" cy="69625"/>
              </a:xfrm>
              <a:custGeom>
                <a:avLst/>
                <a:gdLst/>
                <a:ahLst/>
                <a:cxnLst/>
                <a:rect l="l" t="t" r="r" b="b"/>
                <a:pathLst>
                  <a:path w="5275" h="2785" extrusionOk="0">
                    <a:moveTo>
                      <a:pt x="2759" y="1"/>
                    </a:moveTo>
                    <a:cubicBezTo>
                      <a:pt x="2646" y="1"/>
                      <a:pt x="2533" y="5"/>
                      <a:pt x="2421" y="13"/>
                    </a:cubicBezTo>
                    <a:cubicBezTo>
                      <a:pt x="1801" y="47"/>
                      <a:pt x="245" y="1235"/>
                      <a:pt x="144" y="1336"/>
                    </a:cubicBezTo>
                    <a:cubicBezTo>
                      <a:pt x="0" y="1480"/>
                      <a:pt x="2132" y="2784"/>
                      <a:pt x="2396" y="2784"/>
                    </a:cubicBezTo>
                    <a:cubicBezTo>
                      <a:pt x="2409" y="2784"/>
                      <a:pt x="2417" y="2781"/>
                      <a:pt x="2421" y="2775"/>
                    </a:cubicBezTo>
                    <a:cubicBezTo>
                      <a:pt x="2538" y="2574"/>
                      <a:pt x="2689" y="2390"/>
                      <a:pt x="2873" y="2256"/>
                    </a:cubicBezTo>
                    <a:cubicBezTo>
                      <a:pt x="3351" y="1932"/>
                      <a:pt x="3915" y="1750"/>
                      <a:pt x="4499" y="1750"/>
                    </a:cubicBezTo>
                    <a:cubicBezTo>
                      <a:pt x="4548" y="1750"/>
                      <a:pt x="4598" y="1752"/>
                      <a:pt x="4647" y="1754"/>
                    </a:cubicBezTo>
                    <a:cubicBezTo>
                      <a:pt x="4747" y="1771"/>
                      <a:pt x="4848" y="1821"/>
                      <a:pt x="4932" y="1888"/>
                    </a:cubicBezTo>
                    <a:cubicBezTo>
                      <a:pt x="4954" y="1911"/>
                      <a:pt x="4976" y="1921"/>
                      <a:pt x="4996" y="1921"/>
                    </a:cubicBezTo>
                    <a:cubicBezTo>
                      <a:pt x="5213" y="1921"/>
                      <a:pt x="5274" y="702"/>
                      <a:pt x="4998" y="549"/>
                    </a:cubicBezTo>
                    <a:cubicBezTo>
                      <a:pt x="4297" y="198"/>
                      <a:pt x="3532" y="1"/>
                      <a:pt x="2759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6" name="Google Shape;4716;p73"/>
              <p:cNvSpPr/>
              <p:nvPr/>
            </p:nvSpPr>
            <p:spPr>
              <a:xfrm>
                <a:off x="8089475" y="3126800"/>
                <a:ext cx="143850" cy="68725"/>
              </a:xfrm>
              <a:custGeom>
                <a:avLst/>
                <a:gdLst/>
                <a:ahLst/>
                <a:cxnLst/>
                <a:rect l="l" t="t" r="r" b="b"/>
                <a:pathLst>
                  <a:path w="5754" h="2749" extrusionOk="0">
                    <a:moveTo>
                      <a:pt x="2573" y="0"/>
                    </a:moveTo>
                    <a:cubicBezTo>
                      <a:pt x="2305" y="17"/>
                      <a:pt x="1736" y="302"/>
                      <a:pt x="1519" y="419"/>
                    </a:cubicBezTo>
                    <a:lnTo>
                      <a:pt x="29" y="1256"/>
                    </a:lnTo>
                    <a:cubicBezTo>
                      <a:pt x="0" y="1658"/>
                      <a:pt x="26" y="1737"/>
                      <a:pt x="73" y="1737"/>
                    </a:cubicBezTo>
                    <a:cubicBezTo>
                      <a:pt x="102" y="1737"/>
                      <a:pt x="141" y="1705"/>
                      <a:pt x="178" y="1705"/>
                    </a:cubicBezTo>
                    <a:cubicBezTo>
                      <a:pt x="184" y="1705"/>
                      <a:pt x="190" y="1706"/>
                      <a:pt x="196" y="1708"/>
                    </a:cubicBezTo>
                    <a:cubicBezTo>
                      <a:pt x="273" y="1716"/>
                      <a:pt x="351" y="1720"/>
                      <a:pt x="430" y="1720"/>
                    </a:cubicBezTo>
                    <a:cubicBezTo>
                      <a:pt x="675" y="1720"/>
                      <a:pt x="922" y="1679"/>
                      <a:pt x="1150" y="1590"/>
                    </a:cubicBezTo>
                    <a:cubicBezTo>
                      <a:pt x="1552" y="1457"/>
                      <a:pt x="1970" y="1373"/>
                      <a:pt x="2389" y="1356"/>
                    </a:cubicBezTo>
                    <a:cubicBezTo>
                      <a:pt x="2575" y="1356"/>
                      <a:pt x="2797" y="1336"/>
                      <a:pt x="3016" y="1336"/>
                    </a:cubicBezTo>
                    <a:cubicBezTo>
                      <a:pt x="3290" y="1336"/>
                      <a:pt x="3559" y="1367"/>
                      <a:pt x="3745" y="1507"/>
                    </a:cubicBezTo>
                    <a:cubicBezTo>
                      <a:pt x="4130" y="1791"/>
                      <a:pt x="4364" y="2394"/>
                      <a:pt x="4783" y="2612"/>
                    </a:cubicBezTo>
                    <a:cubicBezTo>
                      <a:pt x="4943" y="2699"/>
                      <a:pt x="5117" y="2749"/>
                      <a:pt x="5303" y="2749"/>
                    </a:cubicBezTo>
                    <a:cubicBezTo>
                      <a:pt x="5330" y="2749"/>
                      <a:pt x="5357" y="2748"/>
                      <a:pt x="5385" y="2745"/>
                    </a:cubicBezTo>
                    <a:cubicBezTo>
                      <a:pt x="5502" y="2729"/>
                      <a:pt x="5619" y="2662"/>
                      <a:pt x="5686" y="2545"/>
                    </a:cubicBezTo>
                    <a:cubicBezTo>
                      <a:pt x="5753" y="2427"/>
                      <a:pt x="5753" y="2293"/>
                      <a:pt x="5703" y="2176"/>
                    </a:cubicBezTo>
                    <a:cubicBezTo>
                      <a:pt x="5603" y="1942"/>
                      <a:pt x="5486" y="1724"/>
                      <a:pt x="5335" y="1524"/>
                    </a:cubicBezTo>
                    <a:cubicBezTo>
                      <a:pt x="5017" y="1072"/>
                      <a:pt x="4682" y="620"/>
                      <a:pt x="4498" y="536"/>
                    </a:cubicBezTo>
                    <a:cubicBezTo>
                      <a:pt x="3895" y="235"/>
                      <a:pt x="3243" y="51"/>
                      <a:pt x="2573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7" name="Google Shape;4717;p73"/>
              <p:cNvSpPr/>
              <p:nvPr/>
            </p:nvSpPr>
            <p:spPr>
              <a:xfrm>
                <a:off x="8218650" y="3164875"/>
                <a:ext cx="14675" cy="25550"/>
              </a:xfrm>
              <a:custGeom>
                <a:avLst/>
                <a:gdLst/>
                <a:ahLst/>
                <a:cxnLst/>
                <a:rect l="l" t="t" r="r" b="b"/>
                <a:pathLst>
                  <a:path w="587" h="1022" extrusionOk="0">
                    <a:moveTo>
                      <a:pt x="168" y="1"/>
                    </a:moveTo>
                    <a:cubicBezTo>
                      <a:pt x="51" y="168"/>
                      <a:pt x="1" y="386"/>
                      <a:pt x="34" y="586"/>
                    </a:cubicBezTo>
                    <a:cubicBezTo>
                      <a:pt x="101" y="804"/>
                      <a:pt x="285" y="971"/>
                      <a:pt x="519" y="1022"/>
                    </a:cubicBezTo>
                    <a:cubicBezTo>
                      <a:pt x="586" y="904"/>
                      <a:pt x="586" y="754"/>
                      <a:pt x="536" y="637"/>
                    </a:cubicBezTo>
                    <a:cubicBezTo>
                      <a:pt x="436" y="419"/>
                      <a:pt x="319" y="201"/>
                      <a:pt x="168" y="1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8" name="Google Shape;4718;p73"/>
              <p:cNvSpPr/>
              <p:nvPr/>
            </p:nvSpPr>
            <p:spPr>
              <a:xfrm>
                <a:off x="8147925" y="3146300"/>
                <a:ext cx="63225" cy="46750"/>
              </a:xfrm>
              <a:custGeom>
                <a:avLst/>
                <a:gdLst/>
                <a:ahLst/>
                <a:cxnLst/>
                <a:rect l="l" t="t" r="r" b="b"/>
                <a:pathLst>
                  <a:path w="2529" h="1870" extrusionOk="0">
                    <a:moveTo>
                      <a:pt x="82" y="1"/>
                    </a:moveTo>
                    <a:cubicBezTo>
                      <a:pt x="52" y="1"/>
                      <a:pt x="24" y="3"/>
                      <a:pt x="1" y="7"/>
                    </a:cubicBezTo>
                    <a:cubicBezTo>
                      <a:pt x="436" y="342"/>
                      <a:pt x="771" y="526"/>
                      <a:pt x="1206" y="861"/>
                    </a:cubicBezTo>
                    <a:lnTo>
                      <a:pt x="1859" y="1363"/>
                    </a:lnTo>
                    <a:cubicBezTo>
                      <a:pt x="1918" y="1423"/>
                      <a:pt x="2338" y="1869"/>
                      <a:pt x="2463" y="1869"/>
                    </a:cubicBezTo>
                    <a:cubicBezTo>
                      <a:pt x="2479" y="1869"/>
                      <a:pt x="2489" y="1863"/>
                      <a:pt x="2495" y="1848"/>
                    </a:cubicBezTo>
                    <a:cubicBezTo>
                      <a:pt x="2528" y="1765"/>
                      <a:pt x="2244" y="1380"/>
                      <a:pt x="2193" y="1313"/>
                    </a:cubicBezTo>
                    <a:cubicBezTo>
                      <a:pt x="2126" y="1195"/>
                      <a:pt x="1691" y="593"/>
                      <a:pt x="1423" y="425"/>
                    </a:cubicBezTo>
                    <a:cubicBezTo>
                      <a:pt x="1087" y="227"/>
                      <a:pt x="403" y="1"/>
                      <a:pt x="82" y="1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19" name="Google Shape;4719;p73"/>
              <p:cNvSpPr/>
              <p:nvPr/>
            </p:nvSpPr>
            <p:spPr>
              <a:xfrm>
                <a:off x="8078475" y="3146450"/>
                <a:ext cx="133925" cy="62900"/>
              </a:xfrm>
              <a:custGeom>
                <a:avLst/>
                <a:gdLst/>
                <a:ahLst/>
                <a:cxnLst/>
                <a:rect l="l" t="t" r="r" b="b"/>
                <a:pathLst>
                  <a:path w="5357" h="2516" extrusionOk="0">
                    <a:moveTo>
                      <a:pt x="2714" y="0"/>
                    </a:moveTo>
                    <a:cubicBezTo>
                      <a:pt x="2707" y="0"/>
                      <a:pt x="2701" y="1"/>
                      <a:pt x="2695" y="1"/>
                    </a:cubicBezTo>
                    <a:cubicBezTo>
                      <a:pt x="2477" y="18"/>
                      <a:pt x="1791" y="353"/>
                      <a:pt x="1590" y="453"/>
                    </a:cubicBezTo>
                    <a:cubicBezTo>
                      <a:pt x="1138" y="721"/>
                      <a:pt x="469" y="486"/>
                      <a:pt x="34" y="738"/>
                    </a:cubicBezTo>
                    <a:cubicBezTo>
                      <a:pt x="0" y="1022"/>
                      <a:pt x="469" y="1223"/>
                      <a:pt x="753" y="1290"/>
                    </a:cubicBezTo>
                    <a:cubicBezTo>
                      <a:pt x="976" y="1346"/>
                      <a:pt x="967" y="1494"/>
                      <a:pt x="1122" y="1494"/>
                    </a:cubicBezTo>
                    <a:cubicBezTo>
                      <a:pt x="1153" y="1494"/>
                      <a:pt x="1191" y="1488"/>
                      <a:pt x="1239" y="1474"/>
                    </a:cubicBezTo>
                    <a:cubicBezTo>
                      <a:pt x="1590" y="1340"/>
                      <a:pt x="1975" y="1273"/>
                      <a:pt x="2360" y="1256"/>
                    </a:cubicBezTo>
                    <a:cubicBezTo>
                      <a:pt x="2520" y="1256"/>
                      <a:pt x="2712" y="1241"/>
                      <a:pt x="2902" y="1241"/>
                    </a:cubicBezTo>
                    <a:cubicBezTo>
                      <a:pt x="3150" y="1241"/>
                      <a:pt x="3395" y="1267"/>
                      <a:pt x="3565" y="1390"/>
                    </a:cubicBezTo>
                    <a:cubicBezTo>
                      <a:pt x="3917" y="1641"/>
                      <a:pt x="4118" y="2211"/>
                      <a:pt x="4503" y="2395"/>
                    </a:cubicBezTo>
                    <a:cubicBezTo>
                      <a:pt x="4649" y="2468"/>
                      <a:pt x="4807" y="2515"/>
                      <a:pt x="4967" y="2515"/>
                    </a:cubicBezTo>
                    <a:cubicBezTo>
                      <a:pt x="4991" y="2515"/>
                      <a:pt x="5015" y="2514"/>
                      <a:pt x="5038" y="2512"/>
                    </a:cubicBezTo>
                    <a:cubicBezTo>
                      <a:pt x="5172" y="2495"/>
                      <a:pt x="5289" y="2395"/>
                      <a:pt x="5323" y="2261"/>
                    </a:cubicBezTo>
                    <a:cubicBezTo>
                      <a:pt x="5356" y="2177"/>
                      <a:pt x="5356" y="2077"/>
                      <a:pt x="5323" y="1993"/>
                    </a:cubicBezTo>
                    <a:cubicBezTo>
                      <a:pt x="5206" y="1708"/>
                      <a:pt x="5055" y="1457"/>
                      <a:pt x="4871" y="1223"/>
                    </a:cubicBezTo>
                    <a:cubicBezTo>
                      <a:pt x="4670" y="972"/>
                      <a:pt x="4469" y="738"/>
                      <a:pt x="4252" y="520"/>
                    </a:cubicBezTo>
                    <a:cubicBezTo>
                      <a:pt x="4218" y="470"/>
                      <a:pt x="4185" y="453"/>
                      <a:pt x="4135" y="436"/>
                    </a:cubicBezTo>
                    <a:cubicBezTo>
                      <a:pt x="3792" y="306"/>
                      <a:pt x="2973" y="0"/>
                      <a:pt x="2714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0" name="Google Shape;4720;p73"/>
              <p:cNvSpPr/>
              <p:nvPr/>
            </p:nvSpPr>
            <p:spPr>
              <a:xfrm>
                <a:off x="8194800" y="3177000"/>
                <a:ext cx="18025" cy="25975"/>
              </a:xfrm>
              <a:custGeom>
                <a:avLst/>
                <a:gdLst/>
                <a:ahLst/>
                <a:cxnLst/>
                <a:rect l="l" t="t" r="r" b="b"/>
                <a:pathLst>
                  <a:path w="721" h="1039" extrusionOk="0">
                    <a:moveTo>
                      <a:pt x="201" y="1"/>
                    </a:moveTo>
                    <a:cubicBezTo>
                      <a:pt x="51" y="185"/>
                      <a:pt x="0" y="453"/>
                      <a:pt x="84" y="687"/>
                    </a:cubicBezTo>
                    <a:cubicBezTo>
                      <a:pt x="201" y="905"/>
                      <a:pt x="436" y="1039"/>
                      <a:pt x="687" y="1039"/>
                    </a:cubicBezTo>
                    <a:cubicBezTo>
                      <a:pt x="720" y="955"/>
                      <a:pt x="720" y="855"/>
                      <a:pt x="670" y="754"/>
                    </a:cubicBezTo>
                    <a:cubicBezTo>
                      <a:pt x="553" y="486"/>
                      <a:pt x="402" y="235"/>
                      <a:pt x="201" y="1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1" name="Google Shape;4721;p73"/>
              <p:cNvSpPr/>
              <p:nvPr/>
            </p:nvSpPr>
            <p:spPr>
              <a:xfrm>
                <a:off x="8127850" y="3156500"/>
                <a:ext cx="63200" cy="49100"/>
              </a:xfrm>
              <a:custGeom>
                <a:avLst/>
                <a:gdLst/>
                <a:ahLst/>
                <a:cxnLst/>
                <a:rect l="l" t="t" r="r" b="b"/>
                <a:pathLst>
                  <a:path w="2528" h="1964" extrusionOk="0">
                    <a:moveTo>
                      <a:pt x="0" y="1"/>
                    </a:moveTo>
                    <a:lnTo>
                      <a:pt x="0" y="1"/>
                    </a:lnTo>
                    <a:cubicBezTo>
                      <a:pt x="435" y="336"/>
                      <a:pt x="787" y="620"/>
                      <a:pt x="1222" y="955"/>
                    </a:cubicBezTo>
                    <a:lnTo>
                      <a:pt x="1858" y="1457"/>
                    </a:lnTo>
                    <a:cubicBezTo>
                      <a:pt x="1933" y="1517"/>
                      <a:pt x="2341" y="1963"/>
                      <a:pt x="2475" y="1963"/>
                    </a:cubicBezTo>
                    <a:cubicBezTo>
                      <a:pt x="2492" y="1963"/>
                      <a:pt x="2504" y="1957"/>
                      <a:pt x="2511" y="1942"/>
                    </a:cubicBezTo>
                    <a:cubicBezTo>
                      <a:pt x="2528" y="1875"/>
                      <a:pt x="2243" y="1474"/>
                      <a:pt x="2210" y="1407"/>
                    </a:cubicBezTo>
                    <a:cubicBezTo>
                      <a:pt x="2126" y="1290"/>
                      <a:pt x="1691" y="670"/>
                      <a:pt x="1423" y="503"/>
                    </a:cubicBezTo>
                    <a:cubicBezTo>
                      <a:pt x="1072" y="302"/>
                      <a:pt x="385" y="135"/>
                      <a:pt x="0" y="1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2" name="Google Shape;4722;p73"/>
              <p:cNvSpPr/>
              <p:nvPr/>
            </p:nvSpPr>
            <p:spPr>
              <a:xfrm>
                <a:off x="8092275" y="3154825"/>
                <a:ext cx="96700" cy="58200"/>
              </a:xfrm>
              <a:custGeom>
                <a:avLst/>
                <a:gdLst/>
                <a:ahLst/>
                <a:cxnLst/>
                <a:rect l="l" t="t" r="r" b="b"/>
                <a:pathLst>
                  <a:path w="3868" h="2328" extrusionOk="0">
                    <a:moveTo>
                      <a:pt x="950" y="0"/>
                    </a:moveTo>
                    <a:cubicBezTo>
                      <a:pt x="945" y="0"/>
                      <a:pt x="941" y="0"/>
                      <a:pt x="938" y="1"/>
                    </a:cubicBezTo>
                    <a:cubicBezTo>
                      <a:pt x="737" y="18"/>
                      <a:pt x="553" y="101"/>
                      <a:pt x="385" y="202"/>
                    </a:cubicBezTo>
                    <a:cubicBezTo>
                      <a:pt x="0" y="419"/>
                      <a:pt x="2009" y="1189"/>
                      <a:pt x="2277" y="1390"/>
                    </a:cubicBezTo>
                    <a:cubicBezTo>
                      <a:pt x="2561" y="1591"/>
                      <a:pt x="2746" y="2076"/>
                      <a:pt x="3080" y="2227"/>
                    </a:cubicBezTo>
                    <a:cubicBezTo>
                      <a:pt x="3198" y="2294"/>
                      <a:pt x="3348" y="2327"/>
                      <a:pt x="3516" y="2327"/>
                    </a:cubicBezTo>
                    <a:cubicBezTo>
                      <a:pt x="3633" y="2327"/>
                      <a:pt x="3750" y="2260"/>
                      <a:pt x="3834" y="2177"/>
                    </a:cubicBezTo>
                    <a:cubicBezTo>
                      <a:pt x="3867" y="2143"/>
                      <a:pt x="3867" y="2110"/>
                      <a:pt x="3867" y="2093"/>
                    </a:cubicBezTo>
                    <a:cubicBezTo>
                      <a:pt x="3783" y="1825"/>
                      <a:pt x="3666" y="1574"/>
                      <a:pt x="3499" y="1357"/>
                    </a:cubicBezTo>
                    <a:cubicBezTo>
                      <a:pt x="3315" y="1106"/>
                      <a:pt x="3114" y="854"/>
                      <a:pt x="2879" y="637"/>
                    </a:cubicBezTo>
                    <a:cubicBezTo>
                      <a:pt x="2846" y="603"/>
                      <a:pt x="2813" y="570"/>
                      <a:pt x="2762" y="553"/>
                    </a:cubicBezTo>
                    <a:cubicBezTo>
                      <a:pt x="2434" y="438"/>
                      <a:pt x="1185" y="0"/>
                      <a:pt x="950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3" name="Google Shape;4723;p73"/>
              <p:cNvSpPr/>
              <p:nvPr/>
            </p:nvSpPr>
            <p:spPr>
              <a:xfrm>
                <a:off x="8174700" y="3189150"/>
                <a:ext cx="13850" cy="20525"/>
              </a:xfrm>
              <a:custGeom>
                <a:avLst/>
                <a:gdLst/>
                <a:ahLst/>
                <a:cxnLst/>
                <a:rect l="l" t="t" r="r" b="b"/>
                <a:pathLst>
                  <a:path w="554" h="821" extrusionOk="0">
                    <a:moveTo>
                      <a:pt x="185" y="0"/>
                    </a:moveTo>
                    <a:cubicBezTo>
                      <a:pt x="51" y="118"/>
                      <a:pt x="1" y="302"/>
                      <a:pt x="51" y="469"/>
                    </a:cubicBezTo>
                    <a:cubicBezTo>
                      <a:pt x="118" y="653"/>
                      <a:pt x="286" y="787"/>
                      <a:pt x="486" y="821"/>
                    </a:cubicBezTo>
                    <a:lnTo>
                      <a:pt x="537" y="821"/>
                    </a:lnTo>
                    <a:cubicBezTo>
                      <a:pt x="553" y="787"/>
                      <a:pt x="553" y="754"/>
                      <a:pt x="553" y="720"/>
                    </a:cubicBezTo>
                    <a:cubicBezTo>
                      <a:pt x="486" y="469"/>
                      <a:pt x="352" y="218"/>
                      <a:pt x="185" y="0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4" name="Google Shape;4724;p73"/>
              <p:cNvSpPr/>
              <p:nvPr/>
            </p:nvSpPr>
            <p:spPr>
              <a:xfrm>
                <a:off x="8107350" y="3165300"/>
                <a:ext cx="63200" cy="46175"/>
              </a:xfrm>
              <a:custGeom>
                <a:avLst/>
                <a:gdLst/>
                <a:ahLst/>
                <a:cxnLst/>
                <a:rect l="l" t="t" r="r" b="b"/>
                <a:pathLst>
                  <a:path w="2528" h="1847" extrusionOk="0">
                    <a:moveTo>
                      <a:pt x="0" y="0"/>
                    </a:moveTo>
                    <a:lnTo>
                      <a:pt x="0" y="0"/>
                    </a:lnTo>
                    <a:cubicBezTo>
                      <a:pt x="435" y="335"/>
                      <a:pt x="737" y="553"/>
                      <a:pt x="1188" y="871"/>
                    </a:cubicBezTo>
                    <a:lnTo>
                      <a:pt x="1841" y="1356"/>
                    </a:lnTo>
                    <a:cubicBezTo>
                      <a:pt x="1916" y="1416"/>
                      <a:pt x="2335" y="1846"/>
                      <a:pt x="2462" y="1846"/>
                    </a:cubicBezTo>
                    <a:cubicBezTo>
                      <a:pt x="2477" y="1846"/>
                      <a:pt x="2489" y="1840"/>
                      <a:pt x="2494" y="1825"/>
                    </a:cubicBezTo>
                    <a:cubicBezTo>
                      <a:pt x="2528" y="1758"/>
                      <a:pt x="2226" y="1356"/>
                      <a:pt x="2193" y="1306"/>
                    </a:cubicBezTo>
                    <a:cubicBezTo>
                      <a:pt x="2092" y="1189"/>
                      <a:pt x="1758" y="636"/>
                      <a:pt x="1490" y="469"/>
                    </a:cubicBezTo>
                    <a:cubicBezTo>
                      <a:pt x="1138" y="268"/>
                      <a:pt x="385" y="134"/>
                      <a:pt x="0" y="0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5" name="Google Shape;4725;p73"/>
              <p:cNvSpPr/>
              <p:nvPr/>
            </p:nvSpPr>
            <p:spPr>
              <a:xfrm>
                <a:off x="8051700" y="3147725"/>
                <a:ext cx="118425" cy="74075"/>
              </a:xfrm>
              <a:custGeom>
                <a:avLst/>
                <a:gdLst/>
                <a:ahLst/>
                <a:cxnLst/>
                <a:rect l="l" t="t" r="r" b="b"/>
                <a:pathLst>
                  <a:path w="4737" h="2963" extrusionOk="0">
                    <a:moveTo>
                      <a:pt x="1757" y="0"/>
                    </a:moveTo>
                    <a:cubicBezTo>
                      <a:pt x="1356" y="218"/>
                      <a:pt x="971" y="502"/>
                      <a:pt x="653" y="854"/>
                    </a:cubicBezTo>
                    <a:cubicBezTo>
                      <a:pt x="0" y="1607"/>
                      <a:pt x="293" y="2814"/>
                      <a:pt x="951" y="2814"/>
                    </a:cubicBezTo>
                    <a:cubicBezTo>
                      <a:pt x="1272" y="2814"/>
                      <a:pt x="1681" y="2527"/>
                      <a:pt x="2109" y="1758"/>
                    </a:cubicBezTo>
                    <a:cubicBezTo>
                      <a:pt x="2194" y="1608"/>
                      <a:pt x="2294" y="1552"/>
                      <a:pt x="2397" y="1552"/>
                    </a:cubicBezTo>
                    <a:cubicBezTo>
                      <a:pt x="2618" y="1552"/>
                      <a:pt x="2859" y="1805"/>
                      <a:pt x="3030" y="1942"/>
                    </a:cubicBezTo>
                    <a:cubicBezTo>
                      <a:pt x="3331" y="2143"/>
                      <a:pt x="3632" y="2695"/>
                      <a:pt x="3950" y="2846"/>
                    </a:cubicBezTo>
                    <a:cubicBezTo>
                      <a:pt x="4084" y="2929"/>
                      <a:pt x="4235" y="2963"/>
                      <a:pt x="4385" y="2963"/>
                    </a:cubicBezTo>
                    <a:cubicBezTo>
                      <a:pt x="4502" y="2946"/>
                      <a:pt x="4620" y="2896"/>
                      <a:pt x="4703" y="2812"/>
                    </a:cubicBezTo>
                    <a:cubicBezTo>
                      <a:pt x="4737" y="2796"/>
                      <a:pt x="4737" y="2762"/>
                      <a:pt x="4737" y="2729"/>
                    </a:cubicBezTo>
                    <a:cubicBezTo>
                      <a:pt x="4653" y="2461"/>
                      <a:pt x="4536" y="2210"/>
                      <a:pt x="4369" y="1992"/>
                    </a:cubicBezTo>
                    <a:cubicBezTo>
                      <a:pt x="4184" y="1741"/>
                      <a:pt x="3984" y="1507"/>
                      <a:pt x="3749" y="1272"/>
                    </a:cubicBezTo>
                    <a:cubicBezTo>
                      <a:pt x="3716" y="1239"/>
                      <a:pt x="3682" y="1205"/>
                      <a:pt x="3632" y="1189"/>
                    </a:cubicBezTo>
                    <a:cubicBezTo>
                      <a:pt x="3297" y="1088"/>
                      <a:pt x="1757" y="0"/>
                      <a:pt x="1757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6" name="Google Shape;4726;p73"/>
              <p:cNvSpPr/>
              <p:nvPr/>
            </p:nvSpPr>
            <p:spPr>
              <a:xfrm>
                <a:off x="8156300" y="3197925"/>
                <a:ext cx="13825" cy="20125"/>
              </a:xfrm>
              <a:custGeom>
                <a:avLst/>
                <a:gdLst/>
                <a:ahLst/>
                <a:cxnLst/>
                <a:rect l="l" t="t" r="r" b="b"/>
                <a:pathLst>
                  <a:path w="553" h="805" extrusionOk="0">
                    <a:moveTo>
                      <a:pt x="185" y="1"/>
                    </a:moveTo>
                    <a:cubicBezTo>
                      <a:pt x="51" y="118"/>
                      <a:pt x="0" y="285"/>
                      <a:pt x="51" y="470"/>
                    </a:cubicBezTo>
                    <a:cubicBezTo>
                      <a:pt x="118" y="654"/>
                      <a:pt x="285" y="788"/>
                      <a:pt x="486" y="804"/>
                    </a:cubicBezTo>
                    <a:lnTo>
                      <a:pt x="536" y="804"/>
                    </a:lnTo>
                    <a:cubicBezTo>
                      <a:pt x="553" y="788"/>
                      <a:pt x="553" y="754"/>
                      <a:pt x="553" y="721"/>
                    </a:cubicBezTo>
                    <a:cubicBezTo>
                      <a:pt x="469" y="453"/>
                      <a:pt x="352" y="202"/>
                      <a:pt x="185" y="1"/>
                    </a:cubicBezTo>
                    <a:close/>
                  </a:path>
                </a:pathLst>
              </a:custGeom>
              <a:solidFill>
                <a:srgbClr val="000000">
                  <a:alpha val="4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7" name="Google Shape;4727;p73"/>
              <p:cNvSpPr/>
              <p:nvPr/>
            </p:nvSpPr>
            <p:spPr>
              <a:xfrm>
                <a:off x="8351300" y="3283875"/>
                <a:ext cx="195875" cy="356825"/>
              </a:xfrm>
              <a:custGeom>
                <a:avLst/>
                <a:gdLst/>
                <a:ahLst/>
                <a:cxnLst/>
                <a:rect l="l" t="t" r="r" b="b"/>
                <a:pathLst>
                  <a:path w="7835" h="14273" extrusionOk="0">
                    <a:moveTo>
                      <a:pt x="5326" y="1"/>
                    </a:moveTo>
                    <a:cubicBezTo>
                      <a:pt x="4261" y="1"/>
                      <a:pt x="3057" y="713"/>
                      <a:pt x="2712" y="1852"/>
                    </a:cubicBezTo>
                    <a:cubicBezTo>
                      <a:pt x="1892" y="4597"/>
                      <a:pt x="1239" y="7895"/>
                      <a:pt x="1" y="13335"/>
                    </a:cubicBezTo>
                    <a:cubicBezTo>
                      <a:pt x="720" y="13552"/>
                      <a:pt x="1574" y="13871"/>
                      <a:pt x="2578" y="14272"/>
                    </a:cubicBezTo>
                    <a:cubicBezTo>
                      <a:pt x="3633" y="11812"/>
                      <a:pt x="7834" y="4397"/>
                      <a:pt x="7064" y="1317"/>
                    </a:cubicBezTo>
                    <a:cubicBezTo>
                      <a:pt x="6842" y="400"/>
                      <a:pt x="6123" y="1"/>
                      <a:pt x="5326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8" name="Google Shape;4728;p73"/>
              <p:cNvSpPr/>
              <p:nvPr/>
            </p:nvSpPr>
            <p:spPr>
              <a:xfrm>
                <a:off x="8243750" y="3568700"/>
                <a:ext cx="191275" cy="185450"/>
              </a:xfrm>
              <a:custGeom>
                <a:avLst/>
                <a:gdLst/>
                <a:ahLst/>
                <a:cxnLst/>
                <a:rect l="l" t="t" r="r" b="b"/>
                <a:pathLst>
                  <a:path w="7651" h="7418" extrusionOk="0">
                    <a:moveTo>
                      <a:pt x="5089" y="0"/>
                    </a:moveTo>
                    <a:cubicBezTo>
                      <a:pt x="5089" y="0"/>
                      <a:pt x="4570" y="1540"/>
                      <a:pt x="4269" y="1708"/>
                    </a:cubicBezTo>
                    <a:cubicBezTo>
                      <a:pt x="3985" y="1875"/>
                      <a:pt x="2612" y="1975"/>
                      <a:pt x="2026" y="2645"/>
                    </a:cubicBezTo>
                    <a:cubicBezTo>
                      <a:pt x="1691" y="2963"/>
                      <a:pt x="1306" y="3248"/>
                      <a:pt x="888" y="3499"/>
                    </a:cubicBezTo>
                    <a:lnTo>
                      <a:pt x="704" y="3616"/>
                    </a:lnTo>
                    <a:cubicBezTo>
                      <a:pt x="403" y="3783"/>
                      <a:pt x="151" y="3934"/>
                      <a:pt x="51" y="4001"/>
                    </a:cubicBezTo>
                    <a:cubicBezTo>
                      <a:pt x="18" y="4017"/>
                      <a:pt x="1" y="4051"/>
                      <a:pt x="34" y="4084"/>
                    </a:cubicBezTo>
                    <a:cubicBezTo>
                      <a:pt x="170" y="4295"/>
                      <a:pt x="413" y="4424"/>
                      <a:pt x="667" y="4424"/>
                    </a:cubicBezTo>
                    <a:cubicBezTo>
                      <a:pt x="696" y="4424"/>
                      <a:pt x="725" y="4423"/>
                      <a:pt x="754" y="4419"/>
                    </a:cubicBezTo>
                    <a:cubicBezTo>
                      <a:pt x="1122" y="4402"/>
                      <a:pt x="1491" y="4285"/>
                      <a:pt x="1792" y="4084"/>
                    </a:cubicBezTo>
                    <a:cubicBezTo>
                      <a:pt x="1792" y="4084"/>
                      <a:pt x="2258" y="3794"/>
                      <a:pt x="2480" y="3794"/>
                    </a:cubicBezTo>
                    <a:cubicBezTo>
                      <a:pt x="2514" y="3794"/>
                      <a:pt x="2542" y="3801"/>
                      <a:pt x="2562" y="3817"/>
                    </a:cubicBezTo>
                    <a:cubicBezTo>
                      <a:pt x="2779" y="3984"/>
                      <a:pt x="2428" y="4587"/>
                      <a:pt x="2428" y="4587"/>
                    </a:cubicBezTo>
                    <a:cubicBezTo>
                      <a:pt x="2009" y="5608"/>
                      <a:pt x="3131" y="5608"/>
                      <a:pt x="3248" y="5725"/>
                    </a:cubicBezTo>
                    <a:cubicBezTo>
                      <a:pt x="3365" y="5825"/>
                      <a:pt x="4252" y="6160"/>
                      <a:pt x="4403" y="6227"/>
                    </a:cubicBezTo>
                    <a:cubicBezTo>
                      <a:pt x="4537" y="6294"/>
                      <a:pt x="5407" y="6512"/>
                      <a:pt x="5558" y="6629"/>
                    </a:cubicBezTo>
                    <a:cubicBezTo>
                      <a:pt x="5696" y="6726"/>
                      <a:pt x="6029" y="7418"/>
                      <a:pt x="6216" y="7418"/>
                    </a:cubicBezTo>
                    <a:cubicBezTo>
                      <a:pt x="6255" y="7418"/>
                      <a:pt x="6288" y="7387"/>
                      <a:pt x="6311" y="7315"/>
                    </a:cubicBezTo>
                    <a:cubicBezTo>
                      <a:pt x="6830" y="5758"/>
                      <a:pt x="7081" y="4319"/>
                      <a:pt x="6897" y="2712"/>
                    </a:cubicBezTo>
                    <a:lnTo>
                      <a:pt x="7650" y="1071"/>
                    </a:lnTo>
                    <a:lnTo>
                      <a:pt x="5089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9" name="Google Shape;4729;p73"/>
              <p:cNvSpPr/>
              <p:nvPr/>
            </p:nvSpPr>
            <p:spPr>
              <a:xfrm>
                <a:off x="8297750" y="3672050"/>
                <a:ext cx="116775" cy="143150"/>
              </a:xfrm>
              <a:custGeom>
                <a:avLst/>
                <a:gdLst/>
                <a:ahLst/>
                <a:cxnLst/>
                <a:rect l="l" t="t" r="r" b="b"/>
                <a:pathLst>
                  <a:path w="4671" h="5726" extrusionOk="0">
                    <a:moveTo>
                      <a:pt x="0" y="1"/>
                    </a:moveTo>
                    <a:lnTo>
                      <a:pt x="167" y="3231"/>
                    </a:lnTo>
                    <a:lnTo>
                      <a:pt x="1172" y="4972"/>
                    </a:lnTo>
                    <a:lnTo>
                      <a:pt x="3833" y="5725"/>
                    </a:lnTo>
                    <a:lnTo>
                      <a:pt x="4670" y="2093"/>
                    </a:lnTo>
                    <a:cubicBezTo>
                      <a:pt x="1975" y="2043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30" name="Google Shape;4730;p73"/>
              <p:cNvSpPr/>
              <p:nvPr/>
            </p:nvSpPr>
            <p:spPr>
              <a:xfrm>
                <a:off x="8300675" y="3677900"/>
                <a:ext cx="110900" cy="48150"/>
              </a:xfrm>
              <a:custGeom>
                <a:avLst/>
                <a:gdLst/>
                <a:ahLst/>
                <a:cxnLst/>
                <a:rect l="l" t="t" r="r" b="b"/>
                <a:pathLst>
                  <a:path w="4436" h="1926" fill="none" extrusionOk="0">
                    <a:moveTo>
                      <a:pt x="0" y="1"/>
                    </a:moveTo>
                    <a:cubicBezTo>
                      <a:pt x="0" y="1"/>
                      <a:pt x="1825" y="1775"/>
                      <a:pt x="4436" y="1926"/>
                    </a:cubicBezTo>
                  </a:path>
                </a:pathLst>
              </a:custGeom>
              <a:noFill/>
              <a:ln w="4600" cap="rnd" cmpd="sng">
                <a:solidFill>
                  <a:schemeClr val="accent3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4731" name="Google Shape;4731;p73"/>
            <p:cNvSpPr/>
            <p:nvPr/>
          </p:nvSpPr>
          <p:spPr>
            <a:xfrm rot="-1314147" flipH="1">
              <a:off x="1152755" y="1249825"/>
              <a:ext cx="95929" cy="62128"/>
            </a:xfrm>
            <a:custGeom>
              <a:avLst/>
              <a:gdLst/>
              <a:ahLst/>
              <a:cxnLst/>
              <a:rect l="l" t="t" r="r" b="b"/>
              <a:pathLst>
                <a:path w="1813" h="1174" fill="none" extrusionOk="0">
                  <a:moveTo>
                    <a:pt x="1" y="1174"/>
                  </a:moveTo>
                  <a:cubicBezTo>
                    <a:pt x="744" y="1057"/>
                    <a:pt x="1395" y="626"/>
                    <a:pt x="1812" y="1"/>
                  </a:cubicBezTo>
                </a:path>
              </a:pathLst>
            </a:custGeom>
            <a:noFill/>
            <a:ln w="8150" cap="rnd" cmpd="sng">
              <a:solidFill>
                <a:schemeClr val="dk1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B90D7A95-FB11-D256-41CC-02240B7691F9}"/>
              </a:ext>
            </a:extLst>
          </p:cNvPr>
          <p:cNvSpPr txBox="1"/>
          <p:nvPr/>
        </p:nvSpPr>
        <p:spPr>
          <a:xfrm>
            <a:off x="-8965" y="2134546"/>
            <a:ext cx="9144000" cy="8540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3600" b="1" dirty="0">
                <a:solidFill>
                  <a:srgbClr val="3F232A"/>
                </a:solidFill>
                <a:cs typeface="B Titr" panose="00000700000000000000" pitchFamily="2" charset="-78"/>
              </a:rPr>
              <a:t>با تشکر از شما مهندسین</a:t>
            </a:r>
            <a:endParaRPr lang="en-US" sz="36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</p:spTree>
  </p:cSld>
  <p:clrMapOvr>
    <a:masterClrMapping/>
  </p:clrMapOvr>
  <p:transition spd="slow">
    <p:comb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3D1484C2-DA3E-0102-BFCE-640A3C3BCD6F}"/>
              </a:ext>
            </a:extLst>
          </p:cNvPr>
          <p:cNvSpPr txBox="1"/>
          <p:nvPr/>
        </p:nvSpPr>
        <p:spPr>
          <a:xfrm>
            <a:off x="165847" y="1221202"/>
            <a:ext cx="8812306" cy="34509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50000"/>
              </a:lnSpc>
            </a:pPr>
            <a:r>
              <a:rPr lang="fa-IR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</a:t>
            </a:r>
            <a:r>
              <a:rPr lang="fa-IR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که شما به راحتی میتوانید بعد از خرید فایل آن را به راحتی تغییر داده و متن دلخواه خود را در این قسمت جایگزین کنید. فروشگاه مینارو ارائه دهنده انواع فایل های کاربردی با بهترین کیفیت این متن تست می باشد</a:t>
            </a:r>
            <a:r>
              <a:rPr lang="en-US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</a:t>
            </a:r>
            <a:r>
              <a:rPr lang="fa-IR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که شما به راحتی میتوانید بعد از خرید فایل آن را به راحتی تغییر داده و متن دلخواه خود را در این قسمت جایگزین کنید. فروشگاه مینارو ارائه دهنده انواع فایل های کاربردی با بهترین کیفیت این متن تست می باشد</a:t>
            </a:r>
            <a:endParaRPr lang="en-US" sz="1800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6BD219B-5305-C878-FD04-6093FD73B530}"/>
              </a:ext>
            </a:extLst>
          </p:cNvPr>
          <p:cNvSpPr txBox="1"/>
          <p:nvPr/>
        </p:nvSpPr>
        <p:spPr>
          <a:xfrm>
            <a:off x="0" y="458143"/>
            <a:ext cx="91440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67" name="Google Shape;3367;p39"/>
          <p:cNvSpPr/>
          <p:nvPr/>
        </p:nvSpPr>
        <p:spPr>
          <a:xfrm>
            <a:off x="4602675" y="1937575"/>
            <a:ext cx="243000" cy="2059200"/>
          </a:xfrm>
          <a:prstGeom prst="rect">
            <a:avLst/>
          </a:prstGeom>
          <a:noFill/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68" name="Google Shape;3368;p39"/>
          <p:cNvSpPr/>
          <p:nvPr/>
        </p:nvSpPr>
        <p:spPr>
          <a:xfrm>
            <a:off x="4280425" y="1937575"/>
            <a:ext cx="243000" cy="1012500"/>
          </a:xfrm>
          <a:prstGeom prst="rect">
            <a:avLst/>
          </a:prstGeom>
          <a:noFill/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69" name="Google Shape;3369;p39"/>
          <p:cNvSpPr/>
          <p:nvPr/>
        </p:nvSpPr>
        <p:spPr>
          <a:xfrm>
            <a:off x="4280425" y="2984270"/>
            <a:ext cx="243000" cy="1012500"/>
          </a:xfrm>
          <a:prstGeom prst="rect">
            <a:avLst/>
          </a:prstGeom>
          <a:noFill/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70" name="Google Shape;3370;p39"/>
          <p:cNvSpPr/>
          <p:nvPr/>
        </p:nvSpPr>
        <p:spPr>
          <a:xfrm>
            <a:off x="3481475" y="2753238"/>
            <a:ext cx="719700" cy="427800"/>
          </a:xfrm>
          <a:prstGeom prst="rect">
            <a:avLst/>
          </a:prstGeom>
          <a:noFill/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71" name="Google Shape;3371;p39"/>
          <p:cNvSpPr/>
          <p:nvPr/>
        </p:nvSpPr>
        <p:spPr>
          <a:xfrm>
            <a:off x="4942725" y="2753238"/>
            <a:ext cx="719700" cy="427800"/>
          </a:xfrm>
          <a:prstGeom prst="rect">
            <a:avLst/>
          </a:prstGeom>
          <a:noFill/>
          <a:ln w="9525" cap="flat" cmpd="sng">
            <a:solidFill>
              <a:schemeClr val="accent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72" name="Google Shape;3372;p39"/>
          <p:cNvSpPr txBox="1">
            <a:spLocks noGrp="1"/>
          </p:cNvSpPr>
          <p:nvPr>
            <p:ph type="title" idx="3"/>
          </p:nvPr>
        </p:nvSpPr>
        <p:spPr>
          <a:xfrm>
            <a:off x="3481525" y="1937575"/>
            <a:ext cx="719700" cy="68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01</a:t>
            </a:r>
            <a:endParaRPr/>
          </a:p>
        </p:txBody>
      </p:sp>
      <p:sp>
        <p:nvSpPr>
          <p:cNvPr id="3373" name="Google Shape;3373;p39"/>
          <p:cNvSpPr txBox="1">
            <a:spLocks noGrp="1"/>
          </p:cNvSpPr>
          <p:nvPr>
            <p:ph type="title" idx="6"/>
          </p:nvPr>
        </p:nvSpPr>
        <p:spPr>
          <a:xfrm>
            <a:off x="3481525" y="3307350"/>
            <a:ext cx="719700" cy="68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03</a:t>
            </a:r>
            <a:endParaRPr/>
          </a:p>
        </p:txBody>
      </p:sp>
      <p:sp>
        <p:nvSpPr>
          <p:cNvPr id="3374" name="Google Shape;3374;p39"/>
          <p:cNvSpPr txBox="1">
            <a:spLocks noGrp="1"/>
          </p:cNvSpPr>
          <p:nvPr>
            <p:ph type="title" idx="9"/>
          </p:nvPr>
        </p:nvSpPr>
        <p:spPr>
          <a:xfrm flipH="1">
            <a:off x="4942725" y="1937575"/>
            <a:ext cx="719700" cy="68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02</a:t>
            </a:r>
            <a:endParaRPr/>
          </a:p>
        </p:txBody>
      </p:sp>
      <p:sp>
        <p:nvSpPr>
          <p:cNvPr id="3375" name="Google Shape;3375;p39"/>
          <p:cNvSpPr txBox="1">
            <a:spLocks noGrp="1"/>
          </p:cNvSpPr>
          <p:nvPr>
            <p:ph type="title" idx="15"/>
          </p:nvPr>
        </p:nvSpPr>
        <p:spPr>
          <a:xfrm flipH="1">
            <a:off x="4942725" y="3307350"/>
            <a:ext cx="719700" cy="68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04</a:t>
            </a:r>
            <a:endParaRPr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69B2FC0-4C45-0647-0126-45D17966ACDD}"/>
              </a:ext>
            </a:extLst>
          </p:cNvPr>
          <p:cNvSpPr txBox="1"/>
          <p:nvPr/>
        </p:nvSpPr>
        <p:spPr>
          <a:xfrm>
            <a:off x="519953" y="1518914"/>
            <a:ext cx="2472704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6E3E7F74-6D7A-52BA-E7F2-A2DA3FA6B847}"/>
              </a:ext>
            </a:extLst>
          </p:cNvPr>
          <p:cNvSpPr txBox="1"/>
          <p:nvPr/>
        </p:nvSpPr>
        <p:spPr>
          <a:xfrm>
            <a:off x="519953" y="2950075"/>
            <a:ext cx="2472704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392C1AA-5EBD-BBFE-054A-409A145DFC79}"/>
              </a:ext>
            </a:extLst>
          </p:cNvPr>
          <p:cNvSpPr txBox="1"/>
          <p:nvPr/>
        </p:nvSpPr>
        <p:spPr>
          <a:xfrm>
            <a:off x="5961529" y="1518914"/>
            <a:ext cx="2472704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A9B803D-DE3F-BE3A-C166-0F85BB0E2B04}"/>
              </a:ext>
            </a:extLst>
          </p:cNvPr>
          <p:cNvSpPr txBox="1"/>
          <p:nvPr/>
        </p:nvSpPr>
        <p:spPr>
          <a:xfrm>
            <a:off x="5961529" y="2950075"/>
            <a:ext cx="2472704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91AA096-2AEB-5BB1-9550-D81FD017D830}"/>
              </a:ext>
            </a:extLst>
          </p:cNvPr>
          <p:cNvSpPr txBox="1"/>
          <p:nvPr/>
        </p:nvSpPr>
        <p:spPr>
          <a:xfrm>
            <a:off x="0" y="251954"/>
            <a:ext cx="91440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</p:spTree>
  </p:cSld>
  <p:clrMapOvr>
    <a:masterClrMapping/>
  </p:clrMapOvr>
  <p:transition spd="slow">
    <p:wheel spokes="1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CEEBCA2-813E-9E21-D3B0-CF8A9FE416B7}"/>
              </a:ext>
            </a:extLst>
          </p:cNvPr>
          <p:cNvSpPr txBox="1"/>
          <p:nvPr/>
        </p:nvSpPr>
        <p:spPr>
          <a:xfrm>
            <a:off x="165847" y="1221202"/>
            <a:ext cx="8812306" cy="20659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50000"/>
              </a:lnSpc>
            </a:pPr>
            <a:r>
              <a:rPr lang="fa-IR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</a:t>
            </a:r>
            <a:r>
              <a:rPr lang="fa-IR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که شما به راحتی میتوانید بعد از خرید فایل آن را به راحتی تغییر داده و متن دلخواه خود را در این قسمت جایگزین کنید. فروشگاه مینارو ارائه دهنده انواع فایل های کاربردی با بهترین کیفیت این متن تست می باشد</a:t>
            </a:r>
            <a:endParaRPr lang="en-US" sz="1800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D317AE86-7FE8-B4D8-3F19-7B456F30FCB2}"/>
              </a:ext>
            </a:extLst>
          </p:cNvPr>
          <p:cNvSpPr txBox="1"/>
          <p:nvPr/>
        </p:nvSpPr>
        <p:spPr>
          <a:xfrm>
            <a:off x="0" y="458143"/>
            <a:ext cx="91440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ripple/>
      </p:transition>
    </mc:Choice>
    <mc:Fallback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464CEEC-E8B3-8055-4191-2FBEE7FC9A5F}"/>
              </a:ext>
            </a:extLst>
          </p:cNvPr>
          <p:cNvSpPr txBox="1"/>
          <p:nvPr/>
        </p:nvSpPr>
        <p:spPr>
          <a:xfrm>
            <a:off x="591671" y="1417367"/>
            <a:ext cx="3514164" cy="4732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18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D2076C0-6662-1E78-FAEF-C4AA0EA619B1}"/>
              </a:ext>
            </a:extLst>
          </p:cNvPr>
          <p:cNvSpPr txBox="1"/>
          <p:nvPr/>
        </p:nvSpPr>
        <p:spPr>
          <a:xfrm>
            <a:off x="717176" y="1890573"/>
            <a:ext cx="3182471" cy="32162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300000"/>
              </a:lnSpc>
            </a:pPr>
            <a:r>
              <a:rPr lang="fa-IR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</a:t>
            </a:r>
            <a:r>
              <a:rPr lang="fa-IR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که شما به راحتی میتوانید بعد از خرید فایل آن را به راحتی تغییر داده و متن دلخواه خود را در این قسمت جایگزین کنید. 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5D294D1-9A95-E101-13B0-6C6E7D69B0E3}"/>
              </a:ext>
            </a:extLst>
          </p:cNvPr>
          <p:cNvSpPr txBox="1"/>
          <p:nvPr/>
        </p:nvSpPr>
        <p:spPr>
          <a:xfrm>
            <a:off x="165847" y="1221202"/>
            <a:ext cx="8812306" cy="20659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50000"/>
              </a:lnSpc>
            </a:pPr>
            <a:r>
              <a:rPr lang="fa-IR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</a:t>
            </a:r>
            <a:r>
              <a:rPr lang="fa-IR" sz="18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که شما به راحتی میتوانید بعد از خرید فایل آن را به راحتی تغییر داده و متن دلخواه خود را در این قسمت جایگزین کنید. فروشگاه مینارو ارائه دهنده انواع فایل های کاربردی با بهترین کیفیت این متن تست می باشد</a:t>
            </a:r>
            <a:endParaRPr lang="en-US" sz="1800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3CDDF3FD-C0C3-D191-FA6F-D70E08804372}"/>
              </a:ext>
            </a:extLst>
          </p:cNvPr>
          <p:cNvSpPr txBox="1"/>
          <p:nvPr/>
        </p:nvSpPr>
        <p:spPr>
          <a:xfrm>
            <a:off x="0" y="458143"/>
            <a:ext cx="91440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14:shred/>
      </p:transition>
    </mc:Choice>
    <mc:Fallback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72" name="Google Shape;3472;p44"/>
          <p:cNvGrpSpPr/>
          <p:nvPr/>
        </p:nvGrpSpPr>
        <p:grpSpPr>
          <a:xfrm>
            <a:off x="408425" y="539500"/>
            <a:ext cx="2818698" cy="4676418"/>
            <a:chOff x="987850" y="304875"/>
            <a:chExt cx="2818698" cy="4676418"/>
          </a:xfrm>
        </p:grpSpPr>
        <p:sp>
          <p:nvSpPr>
            <p:cNvPr id="3473" name="Google Shape;3473;p44"/>
            <p:cNvSpPr/>
            <p:nvPr/>
          </p:nvSpPr>
          <p:spPr>
            <a:xfrm>
              <a:off x="1512529" y="3024857"/>
              <a:ext cx="1285356" cy="1956434"/>
            </a:xfrm>
            <a:custGeom>
              <a:avLst/>
              <a:gdLst/>
              <a:ahLst/>
              <a:cxnLst/>
              <a:rect l="l" t="t" r="r" b="b"/>
              <a:pathLst>
                <a:path w="21159" h="32206" extrusionOk="0">
                  <a:moveTo>
                    <a:pt x="20372" y="1"/>
                  </a:moveTo>
                  <a:lnTo>
                    <a:pt x="11333" y="51"/>
                  </a:lnTo>
                  <a:lnTo>
                    <a:pt x="821" y="101"/>
                  </a:lnTo>
                  <a:lnTo>
                    <a:pt x="1" y="22966"/>
                  </a:lnTo>
                  <a:lnTo>
                    <a:pt x="335" y="32206"/>
                  </a:lnTo>
                  <a:lnTo>
                    <a:pt x="9207" y="32206"/>
                  </a:lnTo>
                  <a:lnTo>
                    <a:pt x="9642" y="22966"/>
                  </a:lnTo>
                  <a:lnTo>
                    <a:pt x="10730" y="8537"/>
                  </a:lnTo>
                  <a:lnTo>
                    <a:pt x="11667" y="22966"/>
                  </a:lnTo>
                  <a:lnTo>
                    <a:pt x="12002" y="32206"/>
                  </a:lnTo>
                  <a:lnTo>
                    <a:pt x="21024" y="32206"/>
                  </a:lnTo>
                  <a:lnTo>
                    <a:pt x="21158" y="22966"/>
                  </a:lnTo>
                  <a:lnTo>
                    <a:pt x="20372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4" name="Google Shape;3474;p44"/>
            <p:cNvSpPr/>
            <p:nvPr/>
          </p:nvSpPr>
          <p:spPr>
            <a:xfrm>
              <a:off x="1953862" y="3472264"/>
              <a:ext cx="406765" cy="1509029"/>
            </a:xfrm>
            <a:custGeom>
              <a:avLst/>
              <a:gdLst/>
              <a:ahLst/>
              <a:cxnLst/>
              <a:rect l="l" t="t" r="r" b="b"/>
              <a:pathLst>
                <a:path w="6696" h="24841" extrusionOk="0">
                  <a:moveTo>
                    <a:pt x="3465" y="1"/>
                  </a:moveTo>
                  <a:cubicBezTo>
                    <a:pt x="3398" y="1"/>
                    <a:pt x="553" y="15601"/>
                    <a:pt x="553" y="15601"/>
                  </a:cubicBezTo>
                  <a:lnTo>
                    <a:pt x="0" y="24841"/>
                  </a:lnTo>
                  <a:lnTo>
                    <a:pt x="1975" y="24841"/>
                  </a:lnTo>
                  <a:lnTo>
                    <a:pt x="2394" y="15601"/>
                  </a:lnTo>
                  <a:lnTo>
                    <a:pt x="3465" y="1172"/>
                  </a:lnTo>
                  <a:lnTo>
                    <a:pt x="4386" y="15601"/>
                  </a:lnTo>
                  <a:lnTo>
                    <a:pt x="4737" y="24841"/>
                  </a:lnTo>
                  <a:lnTo>
                    <a:pt x="6696" y="24841"/>
                  </a:lnTo>
                  <a:lnTo>
                    <a:pt x="5859" y="15601"/>
                  </a:lnTo>
                  <a:cubicBezTo>
                    <a:pt x="5859" y="15601"/>
                    <a:pt x="3867" y="1926"/>
                    <a:pt x="3549" y="302"/>
                  </a:cubicBezTo>
                  <a:cubicBezTo>
                    <a:pt x="3532" y="201"/>
                    <a:pt x="3499" y="101"/>
                    <a:pt x="3465" y="1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5" name="Google Shape;3475;p44"/>
            <p:cNvSpPr/>
            <p:nvPr/>
          </p:nvSpPr>
          <p:spPr>
            <a:xfrm>
              <a:off x="1555235" y="3036035"/>
              <a:ext cx="1204987" cy="84621"/>
            </a:xfrm>
            <a:custGeom>
              <a:avLst/>
              <a:gdLst/>
              <a:ahLst/>
              <a:cxnLst/>
              <a:rect l="l" t="t" r="r" b="b"/>
              <a:pathLst>
                <a:path w="19836" h="1393" extrusionOk="0">
                  <a:moveTo>
                    <a:pt x="19836" y="1"/>
                  </a:moveTo>
                  <a:lnTo>
                    <a:pt x="101" y="18"/>
                  </a:lnTo>
                  <a:lnTo>
                    <a:pt x="1" y="1022"/>
                  </a:lnTo>
                  <a:cubicBezTo>
                    <a:pt x="2543" y="1288"/>
                    <a:pt x="4909" y="1393"/>
                    <a:pt x="7058" y="1393"/>
                  </a:cubicBezTo>
                  <a:cubicBezTo>
                    <a:pt x="14897" y="1393"/>
                    <a:pt x="19836" y="1"/>
                    <a:pt x="19836" y="1"/>
                  </a:cubicBezTo>
                  <a:close/>
                </a:path>
              </a:pathLst>
            </a:custGeom>
            <a:solidFill>
              <a:srgbClr val="63A1EA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6" name="Google Shape;3476;p44"/>
            <p:cNvSpPr/>
            <p:nvPr/>
          </p:nvSpPr>
          <p:spPr>
            <a:xfrm>
              <a:off x="1941652" y="1423363"/>
              <a:ext cx="422013" cy="1539524"/>
            </a:xfrm>
            <a:custGeom>
              <a:avLst/>
              <a:gdLst/>
              <a:ahLst/>
              <a:cxnLst/>
              <a:rect l="l" t="t" r="r" b="b"/>
              <a:pathLst>
                <a:path w="6947" h="25343" extrusionOk="0">
                  <a:moveTo>
                    <a:pt x="754" y="0"/>
                  </a:moveTo>
                  <a:lnTo>
                    <a:pt x="0" y="25209"/>
                  </a:lnTo>
                  <a:lnTo>
                    <a:pt x="6947" y="25343"/>
                  </a:lnTo>
                  <a:lnTo>
                    <a:pt x="6713" y="0"/>
                  </a:lnTo>
                  <a:lnTo>
                    <a:pt x="6595" y="101"/>
                  </a:lnTo>
                  <a:cubicBezTo>
                    <a:pt x="5756" y="745"/>
                    <a:pt x="4749" y="1068"/>
                    <a:pt x="3741" y="1068"/>
                  </a:cubicBezTo>
                  <a:cubicBezTo>
                    <a:pt x="2761" y="1068"/>
                    <a:pt x="1780" y="762"/>
                    <a:pt x="954" y="151"/>
                  </a:cubicBezTo>
                  <a:lnTo>
                    <a:pt x="754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7" name="Google Shape;3477;p44"/>
            <p:cNvSpPr/>
            <p:nvPr/>
          </p:nvSpPr>
          <p:spPr>
            <a:xfrm>
              <a:off x="994775" y="1600929"/>
              <a:ext cx="1045525" cy="1300057"/>
            </a:xfrm>
            <a:custGeom>
              <a:avLst/>
              <a:gdLst/>
              <a:ahLst/>
              <a:cxnLst/>
              <a:rect l="l" t="t" r="r" b="b"/>
              <a:pathLst>
                <a:path w="17211" h="21401" extrusionOk="0">
                  <a:moveTo>
                    <a:pt x="8890" y="1"/>
                  </a:moveTo>
                  <a:cubicBezTo>
                    <a:pt x="5169" y="1"/>
                    <a:pt x="0" y="16861"/>
                    <a:pt x="1226" y="19741"/>
                  </a:cubicBezTo>
                  <a:cubicBezTo>
                    <a:pt x="1775" y="21043"/>
                    <a:pt x="5058" y="21401"/>
                    <a:pt x="8507" y="21401"/>
                  </a:cubicBezTo>
                  <a:cubicBezTo>
                    <a:pt x="12735" y="21401"/>
                    <a:pt x="17211" y="20863"/>
                    <a:pt x="17211" y="20863"/>
                  </a:cubicBezTo>
                  <a:lnTo>
                    <a:pt x="17027" y="16963"/>
                  </a:lnTo>
                  <a:lnTo>
                    <a:pt x="7319" y="16511"/>
                  </a:lnTo>
                  <a:cubicBezTo>
                    <a:pt x="7319" y="16511"/>
                    <a:pt x="11871" y="2450"/>
                    <a:pt x="9880" y="459"/>
                  </a:cubicBezTo>
                  <a:cubicBezTo>
                    <a:pt x="9566" y="145"/>
                    <a:pt x="9234" y="1"/>
                    <a:pt x="8890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8" name="Google Shape;3478;p44"/>
            <p:cNvSpPr/>
            <p:nvPr/>
          </p:nvSpPr>
          <p:spPr>
            <a:xfrm>
              <a:off x="1115967" y="1437578"/>
              <a:ext cx="780970" cy="922329"/>
            </a:xfrm>
            <a:custGeom>
              <a:avLst/>
              <a:gdLst/>
              <a:ahLst/>
              <a:cxnLst/>
              <a:rect l="l" t="t" r="r" b="b"/>
              <a:pathLst>
                <a:path w="12856" h="15183" extrusionOk="0">
                  <a:moveTo>
                    <a:pt x="10557" y="0"/>
                  </a:moveTo>
                  <a:cubicBezTo>
                    <a:pt x="10173" y="0"/>
                    <a:pt x="9807" y="34"/>
                    <a:pt x="9458" y="135"/>
                  </a:cubicBezTo>
                  <a:cubicBezTo>
                    <a:pt x="7349" y="737"/>
                    <a:pt x="5826" y="2093"/>
                    <a:pt x="4520" y="3834"/>
                  </a:cubicBezTo>
                  <a:cubicBezTo>
                    <a:pt x="3332" y="5441"/>
                    <a:pt x="1557" y="8537"/>
                    <a:pt x="436" y="11082"/>
                  </a:cubicBezTo>
                  <a:cubicBezTo>
                    <a:pt x="268" y="11450"/>
                    <a:pt x="118" y="11818"/>
                    <a:pt x="1" y="12170"/>
                  </a:cubicBezTo>
                  <a:cubicBezTo>
                    <a:pt x="2110" y="13191"/>
                    <a:pt x="6847" y="15183"/>
                    <a:pt x="6847" y="15183"/>
                  </a:cubicBezTo>
                  <a:cubicBezTo>
                    <a:pt x="6847" y="15183"/>
                    <a:pt x="7131" y="14463"/>
                    <a:pt x="7282" y="14044"/>
                  </a:cubicBezTo>
                  <a:cubicBezTo>
                    <a:pt x="8571" y="10713"/>
                    <a:pt x="10462" y="6546"/>
                    <a:pt x="10579" y="6211"/>
                  </a:cubicBezTo>
                  <a:cubicBezTo>
                    <a:pt x="12086" y="2110"/>
                    <a:pt x="12856" y="135"/>
                    <a:pt x="12856" y="135"/>
                  </a:cubicBezTo>
                  <a:cubicBezTo>
                    <a:pt x="12023" y="113"/>
                    <a:pt x="11259" y="0"/>
                    <a:pt x="1055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9" name="Google Shape;3479;p44"/>
            <p:cNvSpPr/>
            <p:nvPr/>
          </p:nvSpPr>
          <p:spPr>
            <a:xfrm>
              <a:off x="1506454" y="1420326"/>
              <a:ext cx="659961" cy="1883233"/>
            </a:xfrm>
            <a:custGeom>
              <a:avLst/>
              <a:gdLst/>
              <a:ahLst/>
              <a:cxnLst/>
              <a:rect l="l" t="t" r="r" b="b"/>
              <a:pathLst>
                <a:path w="10864" h="31001" extrusionOk="0">
                  <a:moveTo>
                    <a:pt x="7918" y="0"/>
                  </a:moveTo>
                  <a:lnTo>
                    <a:pt x="3030" y="168"/>
                  </a:lnTo>
                  <a:lnTo>
                    <a:pt x="1055" y="9541"/>
                  </a:lnTo>
                  <a:lnTo>
                    <a:pt x="1072" y="12470"/>
                  </a:lnTo>
                  <a:cubicBezTo>
                    <a:pt x="1072" y="12470"/>
                    <a:pt x="151" y="29912"/>
                    <a:pt x="0" y="31000"/>
                  </a:cubicBezTo>
                  <a:lnTo>
                    <a:pt x="10730" y="31000"/>
                  </a:lnTo>
                  <a:lnTo>
                    <a:pt x="10864" y="14546"/>
                  </a:lnTo>
                  <a:cubicBezTo>
                    <a:pt x="10864" y="14546"/>
                    <a:pt x="9123" y="3616"/>
                    <a:pt x="9006" y="2143"/>
                  </a:cubicBezTo>
                  <a:lnTo>
                    <a:pt x="7918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0" name="Google Shape;3480;p44"/>
            <p:cNvSpPr/>
            <p:nvPr/>
          </p:nvSpPr>
          <p:spPr>
            <a:xfrm>
              <a:off x="2451083" y="1487209"/>
              <a:ext cx="934540" cy="1412926"/>
            </a:xfrm>
            <a:custGeom>
              <a:avLst/>
              <a:gdLst/>
              <a:ahLst/>
              <a:cxnLst/>
              <a:rect l="l" t="t" r="r" b="b"/>
              <a:pathLst>
                <a:path w="15384" h="23259" extrusionOk="0">
                  <a:moveTo>
                    <a:pt x="281" y="0"/>
                  </a:moveTo>
                  <a:cubicBezTo>
                    <a:pt x="188" y="0"/>
                    <a:pt x="95" y="2"/>
                    <a:pt x="0" y="4"/>
                  </a:cubicBezTo>
                  <a:cubicBezTo>
                    <a:pt x="0" y="4"/>
                    <a:pt x="9659" y="20726"/>
                    <a:pt x="10445" y="22015"/>
                  </a:cubicBezTo>
                  <a:cubicBezTo>
                    <a:pt x="10905" y="22791"/>
                    <a:pt x="11760" y="23259"/>
                    <a:pt x="12650" y="23259"/>
                  </a:cubicBezTo>
                  <a:cubicBezTo>
                    <a:pt x="12796" y="23259"/>
                    <a:pt x="12943" y="23246"/>
                    <a:pt x="13090" y="23220"/>
                  </a:cubicBezTo>
                  <a:cubicBezTo>
                    <a:pt x="14044" y="23070"/>
                    <a:pt x="15383" y="19906"/>
                    <a:pt x="14061" y="17245"/>
                  </a:cubicBezTo>
                  <a:cubicBezTo>
                    <a:pt x="13977" y="17077"/>
                    <a:pt x="13676" y="16408"/>
                    <a:pt x="13241" y="15437"/>
                  </a:cubicBezTo>
                  <a:cubicBezTo>
                    <a:pt x="12956" y="14784"/>
                    <a:pt x="12588" y="13981"/>
                    <a:pt x="12220" y="13144"/>
                  </a:cubicBezTo>
                  <a:cubicBezTo>
                    <a:pt x="10931" y="10248"/>
                    <a:pt x="9307" y="6616"/>
                    <a:pt x="8504" y="4858"/>
                  </a:cubicBezTo>
                  <a:cubicBezTo>
                    <a:pt x="7212" y="2046"/>
                    <a:pt x="4196" y="0"/>
                    <a:pt x="281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1" name="Google Shape;3481;p44"/>
            <p:cNvSpPr/>
            <p:nvPr/>
          </p:nvSpPr>
          <p:spPr>
            <a:xfrm>
              <a:off x="3177081" y="2284584"/>
              <a:ext cx="78364" cy="219724"/>
            </a:xfrm>
            <a:custGeom>
              <a:avLst/>
              <a:gdLst/>
              <a:ahLst/>
              <a:cxnLst/>
              <a:rect l="l" t="t" r="r" b="b"/>
              <a:pathLst>
                <a:path w="1290" h="3617" extrusionOk="0">
                  <a:moveTo>
                    <a:pt x="269" y="1"/>
                  </a:moveTo>
                  <a:lnTo>
                    <a:pt x="1" y="3617"/>
                  </a:lnTo>
                  <a:lnTo>
                    <a:pt x="1290" y="2294"/>
                  </a:lnTo>
                  <a:cubicBezTo>
                    <a:pt x="1005" y="1641"/>
                    <a:pt x="637" y="855"/>
                    <a:pt x="269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2" name="Google Shape;3482;p44"/>
            <p:cNvSpPr/>
            <p:nvPr/>
          </p:nvSpPr>
          <p:spPr>
            <a:xfrm>
              <a:off x="3161833" y="2011098"/>
              <a:ext cx="482031" cy="887764"/>
            </a:xfrm>
            <a:custGeom>
              <a:avLst/>
              <a:gdLst/>
              <a:ahLst/>
              <a:cxnLst/>
              <a:rect l="l" t="t" r="r" b="b"/>
              <a:pathLst>
                <a:path w="7935" h="14614" extrusionOk="0">
                  <a:moveTo>
                    <a:pt x="5005" y="0"/>
                  </a:moveTo>
                  <a:cubicBezTo>
                    <a:pt x="5005" y="0"/>
                    <a:pt x="2277" y="4436"/>
                    <a:pt x="1" y="7784"/>
                  </a:cubicBezTo>
                  <a:lnTo>
                    <a:pt x="1373" y="14613"/>
                  </a:lnTo>
                  <a:cubicBezTo>
                    <a:pt x="4185" y="14345"/>
                    <a:pt x="7935" y="1222"/>
                    <a:pt x="7935" y="1222"/>
                  </a:cubicBezTo>
                  <a:lnTo>
                    <a:pt x="5005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3" name="Google Shape;3483;p44"/>
            <p:cNvSpPr/>
            <p:nvPr/>
          </p:nvSpPr>
          <p:spPr>
            <a:xfrm>
              <a:off x="3445526" y="1766041"/>
              <a:ext cx="307139" cy="321354"/>
            </a:xfrm>
            <a:custGeom>
              <a:avLst/>
              <a:gdLst/>
              <a:ahLst/>
              <a:cxnLst/>
              <a:rect l="l" t="t" r="r" b="b"/>
              <a:pathLst>
                <a:path w="5056" h="5290" extrusionOk="0">
                  <a:moveTo>
                    <a:pt x="737" y="0"/>
                  </a:moveTo>
                  <a:cubicBezTo>
                    <a:pt x="553" y="318"/>
                    <a:pt x="1" y="1674"/>
                    <a:pt x="1" y="2176"/>
                  </a:cubicBezTo>
                  <a:cubicBezTo>
                    <a:pt x="34" y="2846"/>
                    <a:pt x="118" y="3515"/>
                    <a:pt x="252" y="4168"/>
                  </a:cubicBezTo>
                  <a:cubicBezTo>
                    <a:pt x="1256" y="4536"/>
                    <a:pt x="2244" y="4988"/>
                    <a:pt x="3265" y="5290"/>
                  </a:cubicBezTo>
                  <a:cubicBezTo>
                    <a:pt x="3767" y="4972"/>
                    <a:pt x="4420" y="4436"/>
                    <a:pt x="4704" y="3951"/>
                  </a:cubicBezTo>
                  <a:cubicBezTo>
                    <a:pt x="4771" y="3833"/>
                    <a:pt x="4821" y="3716"/>
                    <a:pt x="4872" y="3582"/>
                  </a:cubicBezTo>
                  <a:cubicBezTo>
                    <a:pt x="4905" y="3499"/>
                    <a:pt x="4922" y="3415"/>
                    <a:pt x="4922" y="3331"/>
                  </a:cubicBezTo>
                  <a:cubicBezTo>
                    <a:pt x="5005" y="2645"/>
                    <a:pt x="5056" y="837"/>
                    <a:pt x="4955" y="469"/>
                  </a:cubicBezTo>
                  <a:lnTo>
                    <a:pt x="737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4" name="Google Shape;3484;p44"/>
            <p:cNvSpPr/>
            <p:nvPr/>
          </p:nvSpPr>
          <p:spPr>
            <a:xfrm>
              <a:off x="3588890" y="1845317"/>
              <a:ext cx="161771" cy="128177"/>
            </a:xfrm>
            <a:custGeom>
              <a:avLst/>
              <a:gdLst/>
              <a:ahLst/>
              <a:cxnLst/>
              <a:rect l="l" t="t" r="r" b="b"/>
              <a:pathLst>
                <a:path w="2663" h="2110" extrusionOk="0">
                  <a:moveTo>
                    <a:pt x="352" y="1"/>
                  </a:moveTo>
                  <a:cubicBezTo>
                    <a:pt x="269" y="101"/>
                    <a:pt x="185" y="202"/>
                    <a:pt x="101" y="319"/>
                  </a:cubicBezTo>
                  <a:cubicBezTo>
                    <a:pt x="51" y="386"/>
                    <a:pt x="18" y="470"/>
                    <a:pt x="1" y="553"/>
                  </a:cubicBezTo>
                  <a:cubicBezTo>
                    <a:pt x="202" y="654"/>
                    <a:pt x="436" y="721"/>
                    <a:pt x="536" y="771"/>
                  </a:cubicBezTo>
                  <a:cubicBezTo>
                    <a:pt x="1273" y="1089"/>
                    <a:pt x="1959" y="1558"/>
                    <a:pt x="2545" y="2110"/>
                  </a:cubicBezTo>
                  <a:cubicBezTo>
                    <a:pt x="2612" y="1591"/>
                    <a:pt x="2662" y="1122"/>
                    <a:pt x="2244" y="754"/>
                  </a:cubicBezTo>
                  <a:cubicBezTo>
                    <a:pt x="1825" y="419"/>
                    <a:pt x="888" y="135"/>
                    <a:pt x="352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5" name="Google Shape;3485;p44"/>
            <p:cNvSpPr/>
            <p:nvPr/>
          </p:nvSpPr>
          <p:spPr>
            <a:xfrm>
              <a:off x="3478086" y="1645032"/>
              <a:ext cx="328462" cy="279864"/>
            </a:xfrm>
            <a:custGeom>
              <a:avLst/>
              <a:gdLst/>
              <a:ahLst/>
              <a:cxnLst/>
              <a:rect l="l" t="t" r="r" b="b"/>
              <a:pathLst>
                <a:path w="5407" h="4607" extrusionOk="0">
                  <a:moveTo>
                    <a:pt x="1726" y="0"/>
                  </a:moveTo>
                  <a:cubicBezTo>
                    <a:pt x="1458" y="0"/>
                    <a:pt x="1188" y="130"/>
                    <a:pt x="1021" y="352"/>
                  </a:cubicBezTo>
                  <a:cubicBezTo>
                    <a:pt x="620" y="787"/>
                    <a:pt x="101" y="2043"/>
                    <a:pt x="34" y="2612"/>
                  </a:cubicBezTo>
                  <a:cubicBezTo>
                    <a:pt x="0" y="2812"/>
                    <a:pt x="17" y="3013"/>
                    <a:pt x="101" y="3197"/>
                  </a:cubicBezTo>
                  <a:cubicBezTo>
                    <a:pt x="182" y="3346"/>
                    <a:pt x="329" y="3429"/>
                    <a:pt x="488" y="3429"/>
                  </a:cubicBezTo>
                  <a:cubicBezTo>
                    <a:pt x="526" y="3429"/>
                    <a:pt x="564" y="3425"/>
                    <a:pt x="603" y="3415"/>
                  </a:cubicBezTo>
                  <a:cubicBezTo>
                    <a:pt x="804" y="3315"/>
                    <a:pt x="1038" y="2946"/>
                    <a:pt x="1222" y="2612"/>
                  </a:cubicBezTo>
                  <a:lnTo>
                    <a:pt x="1222" y="2612"/>
                  </a:lnTo>
                  <a:cubicBezTo>
                    <a:pt x="921" y="3248"/>
                    <a:pt x="1021" y="3884"/>
                    <a:pt x="1440" y="4034"/>
                  </a:cubicBezTo>
                  <a:cubicBezTo>
                    <a:pt x="1481" y="4049"/>
                    <a:pt x="1523" y="4056"/>
                    <a:pt x="1567" y="4056"/>
                  </a:cubicBezTo>
                  <a:cubicBezTo>
                    <a:pt x="1968" y="4056"/>
                    <a:pt x="2447" y="3471"/>
                    <a:pt x="2478" y="3064"/>
                  </a:cubicBezTo>
                  <a:lnTo>
                    <a:pt x="2478" y="3064"/>
                  </a:lnTo>
                  <a:cubicBezTo>
                    <a:pt x="2478" y="3315"/>
                    <a:pt x="2411" y="3934"/>
                    <a:pt x="2528" y="4152"/>
                  </a:cubicBezTo>
                  <a:cubicBezTo>
                    <a:pt x="2610" y="4356"/>
                    <a:pt x="2802" y="4471"/>
                    <a:pt x="3015" y="4471"/>
                  </a:cubicBezTo>
                  <a:cubicBezTo>
                    <a:pt x="3064" y="4471"/>
                    <a:pt x="3114" y="4465"/>
                    <a:pt x="3164" y="4453"/>
                  </a:cubicBezTo>
                  <a:cubicBezTo>
                    <a:pt x="3281" y="4386"/>
                    <a:pt x="3381" y="4285"/>
                    <a:pt x="3465" y="4168"/>
                  </a:cubicBezTo>
                  <a:cubicBezTo>
                    <a:pt x="3649" y="3867"/>
                    <a:pt x="3817" y="3549"/>
                    <a:pt x="3934" y="3197"/>
                  </a:cubicBezTo>
                  <a:lnTo>
                    <a:pt x="3934" y="3197"/>
                  </a:lnTo>
                  <a:cubicBezTo>
                    <a:pt x="3833" y="3917"/>
                    <a:pt x="3700" y="4436"/>
                    <a:pt x="3951" y="4570"/>
                  </a:cubicBezTo>
                  <a:cubicBezTo>
                    <a:pt x="4009" y="4594"/>
                    <a:pt x="4072" y="4606"/>
                    <a:pt x="4135" y="4606"/>
                  </a:cubicBezTo>
                  <a:cubicBezTo>
                    <a:pt x="4288" y="4606"/>
                    <a:pt x="4442" y="4538"/>
                    <a:pt x="4536" y="4419"/>
                  </a:cubicBezTo>
                  <a:cubicBezTo>
                    <a:pt x="4687" y="4235"/>
                    <a:pt x="5306" y="2511"/>
                    <a:pt x="5340" y="2361"/>
                  </a:cubicBezTo>
                  <a:cubicBezTo>
                    <a:pt x="5390" y="2193"/>
                    <a:pt x="5407" y="2043"/>
                    <a:pt x="5373" y="1875"/>
                  </a:cubicBezTo>
                  <a:cubicBezTo>
                    <a:pt x="5340" y="1641"/>
                    <a:pt x="5156" y="1473"/>
                    <a:pt x="4921" y="1423"/>
                  </a:cubicBezTo>
                  <a:cubicBezTo>
                    <a:pt x="4895" y="1419"/>
                    <a:pt x="4868" y="1418"/>
                    <a:pt x="4841" y="1418"/>
                  </a:cubicBezTo>
                  <a:cubicBezTo>
                    <a:pt x="4635" y="1418"/>
                    <a:pt x="4439" y="1530"/>
                    <a:pt x="4336" y="1708"/>
                  </a:cubicBezTo>
                  <a:cubicBezTo>
                    <a:pt x="4513" y="1281"/>
                    <a:pt x="4162" y="913"/>
                    <a:pt x="3800" y="913"/>
                  </a:cubicBezTo>
                  <a:cubicBezTo>
                    <a:pt x="3650" y="913"/>
                    <a:pt x="3499" y="975"/>
                    <a:pt x="3381" y="1122"/>
                  </a:cubicBezTo>
                  <a:cubicBezTo>
                    <a:pt x="3415" y="821"/>
                    <a:pt x="3231" y="536"/>
                    <a:pt x="2963" y="436"/>
                  </a:cubicBezTo>
                  <a:cubicBezTo>
                    <a:pt x="2907" y="420"/>
                    <a:pt x="2851" y="413"/>
                    <a:pt x="2796" y="413"/>
                  </a:cubicBezTo>
                  <a:cubicBezTo>
                    <a:pt x="2568" y="413"/>
                    <a:pt x="2363" y="542"/>
                    <a:pt x="2273" y="754"/>
                  </a:cubicBezTo>
                  <a:lnTo>
                    <a:pt x="2273" y="754"/>
                  </a:lnTo>
                  <a:cubicBezTo>
                    <a:pt x="2382" y="445"/>
                    <a:pt x="2215" y="114"/>
                    <a:pt x="1892" y="17"/>
                  </a:cubicBezTo>
                  <a:cubicBezTo>
                    <a:pt x="1837" y="6"/>
                    <a:pt x="1782" y="0"/>
                    <a:pt x="1726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6" name="Google Shape;3486;p44"/>
            <p:cNvSpPr/>
            <p:nvPr/>
          </p:nvSpPr>
          <p:spPr>
            <a:xfrm>
              <a:off x="3510586" y="1542976"/>
              <a:ext cx="154663" cy="205387"/>
            </a:xfrm>
            <a:custGeom>
              <a:avLst/>
              <a:gdLst/>
              <a:ahLst/>
              <a:cxnLst/>
              <a:rect l="l" t="t" r="r" b="b"/>
              <a:pathLst>
                <a:path w="2546" h="3381" extrusionOk="0">
                  <a:moveTo>
                    <a:pt x="2094" y="1"/>
                  </a:moveTo>
                  <a:cubicBezTo>
                    <a:pt x="2072" y="1"/>
                    <a:pt x="2049" y="3"/>
                    <a:pt x="2026" y="7"/>
                  </a:cubicBezTo>
                  <a:cubicBezTo>
                    <a:pt x="1825" y="57"/>
                    <a:pt x="1641" y="157"/>
                    <a:pt x="1507" y="308"/>
                  </a:cubicBezTo>
                  <a:cubicBezTo>
                    <a:pt x="1089" y="726"/>
                    <a:pt x="470" y="1814"/>
                    <a:pt x="135" y="2551"/>
                  </a:cubicBezTo>
                  <a:cubicBezTo>
                    <a:pt x="1" y="2852"/>
                    <a:pt x="85" y="3070"/>
                    <a:pt x="352" y="3254"/>
                  </a:cubicBezTo>
                  <a:cubicBezTo>
                    <a:pt x="457" y="3337"/>
                    <a:pt x="637" y="3380"/>
                    <a:pt x="820" y="3380"/>
                  </a:cubicBezTo>
                  <a:cubicBezTo>
                    <a:pt x="1076" y="3380"/>
                    <a:pt x="1339" y="3296"/>
                    <a:pt x="1407" y="3120"/>
                  </a:cubicBezTo>
                  <a:lnTo>
                    <a:pt x="2210" y="1279"/>
                  </a:lnTo>
                  <a:cubicBezTo>
                    <a:pt x="2378" y="927"/>
                    <a:pt x="2545" y="525"/>
                    <a:pt x="2478" y="291"/>
                  </a:cubicBezTo>
                  <a:cubicBezTo>
                    <a:pt x="2419" y="113"/>
                    <a:pt x="2268" y="1"/>
                    <a:pt x="2094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7" name="Google Shape;3487;p44"/>
            <p:cNvSpPr/>
            <p:nvPr/>
          </p:nvSpPr>
          <p:spPr>
            <a:xfrm>
              <a:off x="3715003" y="1748728"/>
              <a:ext cx="25453" cy="90575"/>
            </a:xfrm>
            <a:custGeom>
              <a:avLst/>
              <a:gdLst/>
              <a:ahLst/>
              <a:cxnLst/>
              <a:rect l="l" t="t" r="r" b="b"/>
              <a:pathLst>
                <a:path w="419" h="1491" extrusionOk="0">
                  <a:moveTo>
                    <a:pt x="419" y="1"/>
                  </a:moveTo>
                  <a:cubicBezTo>
                    <a:pt x="419" y="1"/>
                    <a:pt x="352" y="386"/>
                    <a:pt x="0" y="1490"/>
                  </a:cubicBezTo>
                  <a:cubicBezTo>
                    <a:pt x="268" y="1039"/>
                    <a:pt x="419" y="520"/>
                    <a:pt x="419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8" name="Google Shape;3488;p44"/>
            <p:cNvSpPr/>
            <p:nvPr/>
          </p:nvSpPr>
          <p:spPr>
            <a:xfrm>
              <a:off x="3628559" y="1713130"/>
              <a:ext cx="53944" cy="118032"/>
            </a:xfrm>
            <a:custGeom>
              <a:avLst/>
              <a:gdLst/>
              <a:ahLst/>
              <a:cxnLst/>
              <a:rect l="l" t="t" r="r" b="b"/>
              <a:pathLst>
                <a:path w="888" h="1943" extrusionOk="0">
                  <a:moveTo>
                    <a:pt x="888" y="1"/>
                  </a:moveTo>
                  <a:lnTo>
                    <a:pt x="888" y="1"/>
                  </a:lnTo>
                  <a:cubicBezTo>
                    <a:pt x="520" y="620"/>
                    <a:pt x="218" y="1273"/>
                    <a:pt x="1" y="1943"/>
                  </a:cubicBezTo>
                  <a:cubicBezTo>
                    <a:pt x="1" y="1943"/>
                    <a:pt x="804" y="403"/>
                    <a:pt x="88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9" name="Google Shape;3489;p44"/>
            <p:cNvSpPr/>
            <p:nvPr/>
          </p:nvSpPr>
          <p:spPr>
            <a:xfrm>
              <a:off x="3563498" y="1687738"/>
              <a:ext cx="52911" cy="117000"/>
            </a:xfrm>
            <a:custGeom>
              <a:avLst/>
              <a:gdLst/>
              <a:ahLst/>
              <a:cxnLst/>
              <a:rect l="l" t="t" r="r" b="b"/>
              <a:pathLst>
                <a:path w="871" h="1926" extrusionOk="0">
                  <a:moveTo>
                    <a:pt x="871" y="0"/>
                  </a:moveTo>
                  <a:cubicBezTo>
                    <a:pt x="502" y="603"/>
                    <a:pt x="218" y="1256"/>
                    <a:pt x="0" y="1925"/>
                  </a:cubicBezTo>
                  <a:cubicBezTo>
                    <a:pt x="0" y="1925"/>
                    <a:pt x="804" y="385"/>
                    <a:pt x="87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0" name="Google Shape;3490;p44"/>
            <p:cNvSpPr/>
            <p:nvPr/>
          </p:nvSpPr>
          <p:spPr>
            <a:xfrm>
              <a:off x="3713970" y="1871621"/>
              <a:ext cx="47869" cy="49205"/>
            </a:xfrm>
            <a:custGeom>
              <a:avLst/>
              <a:gdLst/>
              <a:ahLst/>
              <a:cxnLst/>
              <a:rect l="l" t="t" r="r" b="b"/>
              <a:pathLst>
                <a:path w="788" h="810" extrusionOk="0">
                  <a:moveTo>
                    <a:pt x="154" y="0"/>
                  </a:moveTo>
                  <a:cubicBezTo>
                    <a:pt x="123" y="0"/>
                    <a:pt x="94" y="6"/>
                    <a:pt x="84" y="37"/>
                  </a:cubicBezTo>
                  <a:cubicBezTo>
                    <a:pt x="68" y="37"/>
                    <a:pt x="51" y="53"/>
                    <a:pt x="51" y="87"/>
                  </a:cubicBezTo>
                  <a:cubicBezTo>
                    <a:pt x="17" y="187"/>
                    <a:pt x="1" y="304"/>
                    <a:pt x="1" y="422"/>
                  </a:cubicBezTo>
                  <a:cubicBezTo>
                    <a:pt x="1" y="505"/>
                    <a:pt x="1" y="572"/>
                    <a:pt x="34" y="656"/>
                  </a:cubicBezTo>
                  <a:cubicBezTo>
                    <a:pt x="51" y="723"/>
                    <a:pt x="101" y="790"/>
                    <a:pt x="185" y="807"/>
                  </a:cubicBezTo>
                  <a:cubicBezTo>
                    <a:pt x="200" y="809"/>
                    <a:pt x="215" y="810"/>
                    <a:pt x="229" y="810"/>
                  </a:cubicBezTo>
                  <a:cubicBezTo>
                    <a:pt x="331" y="810"/>
                    <a:pt x="428" y="760"/>
                    <a:pt x="486" y="673"/>
                  </a:cubicBezTo>
                  <a:cubicBezTo>
                    <a:pt x="603" y="555"/>
                    <a:pt x="704" y="388"/>
                    <a:pt x="754" y="221"/>
                  </a:cubicBezTo>
                  <a:cubicBezTo>
                    <a:pt x="787" y="87"/>
                    <a:pt x="285" y="20"/>
                    <a:pt x="218" y="3"/>
                  </a:cubicBezTo>
                  <a:cubicBezTo>
                    <a:pt x="198" y="3"/>
                    <a:pt x="175" y="0"/>
                    <a:pt x="15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1" name="Google Shape;3491;p44"/>
            <p:cNvSpPr/>
            <p:nvPr/>
          </p:nvSpPr>
          <p:spPr>
            <a:xfrm>
              <a:off x="3639736" y="1848233"/>
              <a:ext cx="53944" cy="58500"/>
            </a:xfrm>
            <a:custGeom>
              <a:avLst/>
              <a:gdLst/>
              <a:ahLst/>
              <a:cxnLst/>
              <a:rect l="l" t="t" r="r" b="b"/>
              <a:pathLst>
                <a:path w="888" h="963" extrusionOk="0">
                  <a:moveTo>
                    <a:pt x="187" y="0"/>
                  </a:moveTo>
                  <a:cubicBezTo>
                    <a:pt x="153" y="0"/>
                    <a:pt x="121" y="6"/>
                    <a:pt x="101" y="37"/>
                  </a:cubicBezTo>
                  <a:cubicBezTo>
                    <a:pt x="84" y="53"/>
                    <a:pt x="84" y="70"/>
                    <a:pt x="68" y="87"/>
                  </a:cubicBezTo>
                  <a:cubicBezTo>
                    <a:pt x="34" y="221"/>
                    <a:pt x="17" y="355"/>
                    <a:pt x="17" y="489"/>
                  </a:cubicBezTo>
                  <a:cubicBezTo>
                    <a:pt x="1" y="572"/>
                    <a:pt x="1" y="656"/>
                    <a:pt x="34" y="756"/>
                  </a:cubicBezTo>
                  <a:cubicBezTo>
                    <a:pt x="68" y="823"/>
                    <a:pt x="101" y="907"/>
                    <a:pt x="319" y="957"/>
                  </a:cubicBezTo>
                  <a:cubicBezTo>
                    <a:pt x="331" y="961"/>
                    <a:pt x="344" y="962"/>
                    <a:pt x="357" y="962"/>
                  </a:cubicBezTo>
                  <a:cubicBezTo>
                    <a:pt x="464" y="962"/>
                    <a:pt x="581" y="846"/>
                    <a:pt x="670" y="756"/>
                  </a:cubicBezTo>
                  <a:cubicBezTo>
                    <a:pt x="787" y="622"/>
                    <a:pt x="871" y="438"/>
                    <a:pt x="871" y="254"/>
                  </a:cubicBezTo>
                  <a:cubicBezTo>
                    <a:pt x="888" y="104"/>
                    <a:pt x="336" y="20"/>
                    <a:pt x="252" y="3"/>
                  </a:cubicBezTo>
                  <a:cubicBezTo>
                    <a:pt x="232" y="3"/>
                    <a:pt x="209" y="0"/>
                    <a:pt x="187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2" name="Google Shape;3492;p44"/>
            <p:cNvSpPr/>
            <p:nvPr/>
          </p:nvSpPr>
          <p:spPr>
            <a:xfrm>
              <a:off x="3558395" y="1824845"/>
              <a:ext cx="53944" cy="57467"/>
            </a:xfrm>
            <a:custGeom>
              <a:avLst/>
              <a:gdLst/>
              <a:ahLst/>
              <a:cxnLst/>
              <a:rect l="l" t="t" r="r" b="b"/>
              <a:pathLst>
                <a:path w="888" h="946" extrusionOk="0">
                  <a:moveTo>
                    <a:pt x="181" y="0"/>
                  </a:moveTo>
                  <a:cubicBezTo>
                    <a:pt x="143" y="0"/>
                    <a:pt x="104" y="6"/>
                    <a:pt x="84" y="37"/>
                  </a:cubicBezTo>
                  <a:cubicBezTo>
                    <a:pt x="84" y="37"/>
                    <a:pt x="68" y="70"/>
                    <a:pt x="68" y="87"/>
                  </a:cubicBezTo>
                  <a:cubicBezTo>
                    <a:pt x="34" y="221"/>
                    <a:pt x="1" y="355"/>
                    <a:pt x="1" y="489"/>
                  </a:cubicBezTo>
                  <a:cubicBezTo>
                    <a:pt x="1" y="572"/>
                    <a:pt x="1" y="656"/>
                    <a:pt x="34" y="740"/>
                  </a:cubicBezTo>
                  <a:cubicBezTo>
                    <a:pt x="68" y="823"/>
                    <a:pt x="101" y="890"/>
                    <a:pt x="319" y="941"/>
                  </a:cubicBezTo>
                  <a:cubicBezTo>
                    <a:pt x="331" y="944"/>
                    <a:pt x="344" y="946"/>
                    <a:pt x="357" y="946"/>
                  </a:cubicBezTo>
                  <a:cubicBezTo>
                    <a:pt x="464" y="946"/>
                    <a:pt x="581" y="831"/>
                    <a:pt x="670" y="756"/>
                  </a:cubicBezTo>
                  <a:cubicBezTo>
                    <a:pt x="787" y="606"/>
                    <a:pt x="871" y="438"/>
                    <a:pt x="871" y="237"/>
                  </a:cubicBezTo>
                  <a:cubicBezTo>
                    <a:pt x="888" y="87"/>
                    <a:pt x="335" y="20"/>
                    <a:pt x="252" y="3"/>
                  </a:cubicBezTo>
                  <a:cubicBezTo>
                    <a:pt x="232" y="3"/>
                    <a:pt x="206" y="0"/>
                    <a:pt x="18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3" name="Google Shape;3493;p44"/>
            <p:cNvSpPr/>
            <p:nvPr/>
          </p:nvSpPr>
          <p:spPr>
            <a:xfrm>
              <a:off x="3450993" y="1758934"/>
              <a:ext cx="238616" cy="162135"/>
            </a:xfrm>
            <a:custGeom>
              <a:avLst/>
              <a:gdLst/>
              <a:ahLst/>
              <a:cxnLst/>
              <a:rect l="l" t="t" r="r" b="b"/>
              <a:pathLst>
                <a:path w="3928" h="2669" extrusionOk="0">
                  <a:moveTo>
                    <a:pt x="2288" y="0"/>
                  </a:moveTo>
                  <a:cubicBezTo>
                    <a:pt x="1919" y="0"/>
                    <a:pt x="681" y="50"/>
                    <a:pt x="363" y="402"/>
                  </a:cubicBezTo>
                  <a:cubicBezTo>
                    <a:pt x="45" y="753"/>
                    <a:pt x="28" y="1641"/>
                    <a:pt x="11" y="1942"/>
                  </a:cubicBezTo>
                  <a:cubicBezTo>
                    <a:pt x="1" y="2409"/>
                    <a:pt x="93" y="2503"/>
                    <a:pt x="229" y="2503"/>
                  </a:cubicBezTo>
                  <a:cubicBezTo>
                    <a:pt x="312" y="2503"/>
                    <a:pt x="411" y="2467"/>
                    <a:pt x="513" y="2461"/>
                  </a:cubicBezTo>
                  <a:cubicBezTo>
                    <a:pt x="725" y="2461"/>
                    <a:pt x="1469" y="2668"/>
                    <a:pt x="1802" y="2668"/>
                  </a:cubicBezTo>
                  <a:cubicBezTo>
                    <a:pt x="1943" y="2668"/>
                    <a:pt x="2010" y="2632"/>
                    <a:pt x="1936" y="2528"/>
                  </a:cubicBezTo>
                  <a:cubicBezTo>
                    <a:pt x="1718" y="2260"/>
                    <a:pt x="1702" y="1892"/>
                    <a:pt x="1869" y="1590"/>
                  </a:cubicBezTo>
                  <a:cubicBezTo>
                    <a:pt x="2020" y="1306"/>
                    <a:pt x="2455" y="1389"/>
                    <a:pt x="2773" y="1322"/>
                  </a:cubicBezTo>
                  <a:cubicBezTo>
                    <a:pt x="3007" y="1289"/>
                    <a:pt x="3258" y="1205"/>
                    <a:pt x="3476" y="1088"/>
                  </a:cubicBezTo>
                  <a:cubicBezTo>
                    <a:pt x="3627" y="971"/>
                    <a:pt x="3761" y="837"/>
                    <a:pt x="3844" y="670"/>
                  </a:cubicBezTo>
                  <a:cubicBezTo>
                    <a:pt x="3928" y="519"/>
                    <a:pt x="3928" y="352"/>
                    <a:pt x="3827" y="201"/>
                  </a:cubicBezTo>
                  <a:cubicBezTo>
                    <a:pt x="3777" y="134"/>
                    <a:pt x="3710" y="101"/>
                    <a:pt x="3627" y="67"/>
                  </a:cubicBezTo>
                  <a:cubicBezTo>
                    <a:pt x="3543" y="50"/>
                    <a:pt x="3476" y="50"/>
                    <a:pt x="3392" y="34"/>
                  </a:cubicBezTo>
                  <a:cubicBezTo>
                    <a:pt x="3024" y="0"/>
                    <a:pt x="2656" y="0"/>
                    <a:pt x="2288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4" name="Google Shape;3494;p44"/>
            <p:cNvSpPr/>
            <p:nvPr/>
          </p:nvSpPr>
          <p:spPr>
            <a:xfrm>
              <a:off x="3444493" y="1760939"/>
              <a:ext cx="239041" cy="181149"/>
            </a:xfrm>
            <a:custGeom>
              <a:avLst/>
              <a:gdLst/>
              <a:ahLst/>
              <a:cxnLst/>
              <a:rect l="l" t="t" r="r" b="b"/>
              <a:pathLst>
                <a:path w="3935" h="2982" extrusionOk="0">
                  <a:moveTo>
                    <a:pt x="2261" y="1"/>
                  </a:moveTo>
                  <a:cubicBezTo>
                    <a:pt x="1909" y="1"/>
                    <a:pt x="704" y="51"/>
                    <a:pt x="386" y="402"/>
                  </a:cubicBezTo>
                  <a:cubicBezTo>
                    <a:pt x="68" y="754"/>
                    <a:pt x="34" y="1608"/>
                    <a:pt x="34" y="1909"/>
                  </a:cubicBezTo>
                  <a:cubicBezTo>
                    <a:pt x="1" y="2645"/>
                    <a:pt x="185" y="2947"/>
                    <a:pt x="369" y="2980"/>
                  </a:cubicBezTo>
                  <a:cubicBezTo>
                    <a:pt x="377" y="2981"/>
                    <a:pt x="391" y="2981"/>
                    <a:pt x="408" y="2981"/>
                  </a:cubicBezTo>
                  <a:cubicBezTo>
                    <a:pt x="712" y="2981"/>
                    <a:pt x="2315" y="2844"/>
                    <a:pt x="2093" y="2511"/>
                  </a:cubicBezTo>
                  <a:cubicBezTo>
                    <a:pt x="1842" y="2160"/>
                    <a:pt x="1692" y="1775"/>
                    <a:pt x="1859" y="1457"/>
                  </a:cubicBezTo>
                  <a:cubicBezTo>
                    <a:pt x="1993" y="1189"/>
                    <a:pt x="2428" y="1256"/>
                    <a:pt x="2729" y="1206"/>
                  </a:cubicBezTo>
                  <a:cubicBezTo>
                    <a:pt x="2980" y="1156"/>
                    <a:pt x="3215" y="1072"/>
                    <a:pt x="3432" y="955"/>
                  </a:cubicBezTo>
                  <a:cubicBezTo>
                    <a:pt x="3566" y="888"/>
                    <a:pt x="3683" y="771"/>
                    <a:pt x="3784" y="637"/>
                  </a:cubicBezTo>
                  <a:cubicBezTo>
                    <a:pt x="3934" y="436"/>
                    <a:pt x="3834" y="118"/>
                    <a:pt x="3566" y="68"/>
                  </a:cubicBezTo>
                  <a:cubicBezTo>
                    <a:pt x="3499" y="51"/>
                    <a:pt x="3416" y="34"/>
                    <a:pt x="3349" y="34"/>
                  </a:cubicBezTo>
                  <a:cubicBezTo>
                    <a:pt x="2980" y="1"/>
                    <a:pt x="2629" y="1"/>
                    <a:pt x="2261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5" name="Google Shape;3495;p44"/>
            <p:cNvSpPr/>
            <p:nvPr/>
          </p:nvSpPr>
          <p:spPr>
            <a:xfrm>
              <a:off x="3580750" y="1760939"/>
              <a:ext cx="80430" cy="36934"/>
            </a:xfrm>
            <a:custGeom>
              <a:avLst/>
              <a:gdLst/>
              <a:ahLst/>
              <a:cxnLst/>
              <a:rect l="l" t="t" r="r" b="b"/>
              <a:pathLst>
                <a:path w="1324" h="608" extrusionOk="0">
                  <a:moveTo>
                    <a:pt x="18" y="1"/>
                  </a:moveTo>
                  <a:cubicBezTo>
                    <a:pt x="1" y="84"/>
                    <a:pt x="34" y="185"/>
                    <a:pt x="85" y="252"/>
                  </a:cubicBezTo>
                  <a:cubicBezTo>
                    <a:pt x="206" y="464"/>
                    <a:pt x="438" y="608"/>
                    <a:pt x="692" y="608"/>
                  </a:cubicBezTo>
                  <a:cubicBezTo>
                    <a:pt x="718" y="608"/>
                    <a:pt x="744" y="606"/>
                    <a:pt x="771" y="603"/>
                  </a:cubicBezTo>
                  <a:cubicBezTo>
                    <a:pt x="1039" y="553"/>
                    <a:pt x="1256" y="335"/>
                    <a:pt x="1323" y="68"/>
                  </a:cubicBezTo>
                  <a:cubicBezTo>
                    <a:pt x="1240" y="51"/>
                    <a:pt x="1173" y="34"/>
                    <a:pt x="1089" y="34"/>
                  </a:cubicBezTo>
                  <a:cubicBezTo>
                    <a:pt x="737" y="1"/>
                    <a:pt x="369" y="1"/>
                    <a:pt x="1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6" name="Google Shape;3496;p44"/>
            <p:cNvSpPr/>
            <p:nvPr/>
          </p:nvSpPr>
          <p:spPr>
            <a:xfrm>
              <a:off x="2420588" y="1432718"/>
              <a:ext cx="793180" cy="900764"/>
            </a:xfrm>
            <a:custGeom>
              <a:avLst/>
              <a:gdLst/>
              <a:ahLst/>
              <a:cxnLst/>
              <a:rect l="l" t="t" r="r" b="b"/>
              <a:pathLst>
                <a:path w="13057" h="14828" extrusionOk="0">
                  <a:moveTo>
                    <a:pt x="1476" y="1"/>
                  </a:moveTo>
                  <a:cubicBezTo>
                    <a:pt x="1019" y="1"/>
                    <a:pt x="528" y="27"/>
                    <a:pt x="0" y="81"/>
                  </a:cubicBezTo>
                  <a:cubicBezTo>
                    <a:pt x="0" y="81"/>
                    <a:pt x="770" y="2190"/>
                    <a:pt x="2260" y="6291"/>
                  </a:cubicBezTo>
                  <a:cubicBezTo>
                    <a:pt x="2394" y="6626"/>
                    <a:pt x="4871" y="10275"/>
                    <a:pt x="6160" y="13589"/>
                  </a:cubicBezTo>
                  <a:cubicBezTo>
                    <a:pt x="6311" y="14007"/>
                    <a:pt x="6461" y="14426"/>
                    <a:pt x="6578" y="14827"/>
                  </a:cubicBezTo>
                  <a:cubicBezTo>
                    <a:pt x="8621" y="13672"/>
                    <a:pt x="10947" y="13070"/>
                    <a:pt x="13056" y="12049"/>
                  </a:cubicBezTo>
                  <a:cubicBezTo>
                    <a:pt x="12922" y="11681"/>
                    <a:pt x="12788" y="11296"/>
                    <a:pt x="12588" y="10894"/>
                  </a:cubicBezTo>
                  <a:cubicBezTo>
                    <a:pt x="11466" y="8366"/>
                    <a:pt x="9508" y="5504"/>
                    <a:pt x="8319" y="3914"/>
                  </a:cubicBezTo>
                  <a:cubicBezTo>
                    <a:pt x="6639" y="1653"/>
                    <a:pt x="5117" y="1"/>
                    <a:pt x="147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7" name="Google Shape;3497;p44"/>
            <p:cNvSpPr/>
            <p:nvPr/>
          </p:nvSpPr>
          <p:spPr>
            <a:xfrm>
              <a:off x="2158218" y="1420326"/>
              <a:ext cx="655952" cy="1883233"/>
            </a:xfrm>
            <a:custGeom>
              <a:avLst/>
              <a:gdLst/>
              <a:ahLst/>
              <a:cxnLst/>
              <a:rect l="l" t="t" r="r" b="b"/>
              <a:pathLst>
                <a:path w="10798" h="31001" extrusionOk="0">
                  <a:moveTo>
                    <a:pt x="3097" y="0"/>
                  </a:moveTo>
                  <a:lnTo>
                    <a:pt x="2043" y="2143"/>
                  </a:lnTo>
                  <a:cubicBezTo>
                    <a:pt x="1825" y="4436"/>
                    <a:pt x="135" y="14529"/>
                    <a:pt x="135" y="14529"/>
                  </a:cubicBezTo>
                  <a:lnTo>
                    <a:pt x="1" y="31000"/>
                  </a:lnTo>
                  <a:lnTo>
                    <a:pt x="10797" y="31000"/>
                  </a:lnTo>
                  <a:cubicBezTo>
                    <a:pt x="10730" y="30598"/>
                    <a:pt x="10228" y="12470"/>
                    <a:pt x="10228" y="12470"/>
                  </a:cubicBezTo>
                  <a:lnTo>
                    <a:pt x="10161" y="9541"/>
                  </a:lnTo>
                  <a:lnTo>
                    <a:pt x="7684" y="168"/>
                  </a:lnTo>
                  <a:lnTo>
                    <a:pt x="309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8" name="Google Shape;3498;p44"/>
            <p:cNvSpPr/>
            <p:nvPr/>
          </p:nvSpPr>
          <p:spPr>
            <a:xfrm>
              <a:off x="2772379" y="1999920"/>
              <a:ext cx="12271" cy="301004"/>
            </a:xfrm>
            <a:custGeom>
              <a:avLst/>
              <a:gdLst/>
              <a:ahLst/>
              <a:cxnLst/>
              <a:rect l="l" t="t" r="r" b="b"/>
              <a:pathLst>
                <a:path w="202" h="4955" fill="none" extrusionOk="0">
                  <a:moveTo>
                    <a:pt x="202" y="4955"/>
                  </a:moveTo>
                  <a:cubicBezTo>
                    <a:pt x="202" y="3800"/>
                    <a:pt x="1" y="1155"/>
                    <a:pt x="84" y="0"/>
                  </a:cubicBezTo>
                </a:path>
              </a:pathLst>
            </a:custGeom>
            <a:noFill/>
            <a:ln w="2500" cap="flat" cmpd="sng">
              <a:solidFill>
                <a:schemeClr val="dk1"/>
              </a:solidFill>
              <a:prstDash val="solid"/>
              <a:miter lim="1673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9" name="Google Shape;3499;p44"/>
            <p:cNvSpPr/>
            <p:nvPr/>
          </p:nvSpPr>
          <p:spPr>
            <a:xfrm>
              <a:off x="1561370" y="2005995"/>
              <a:ext cx="12210" cy="303069"/>
            </a:xfrm>
            <a:custGeom>
              <a:avLst/>
              <a:gdLst/>
              <a:ahLst/>
              <a:cxnLst/>
              <a:rect l="l" t="t" r="r" b="b"/>
              <a:pathLst>
                <a:path w="201" h="4989" fill="none" extrusionOk="0">
                  <a:moveTo>
                    <a:pt x="117" y="1"/>
                  </a:moveTo>
                  <a:cubicBezTo>
                    <a:pt x="201" y="1206"/>
                    <a:pt x="151" y="2327"/>
                    <a:pt x="134" y="3482"/>
                  </a:cubicBezTo>
                  <a:lnTo>
                    <a:pt x="0" y="4989"/>
                  </a:lnTo>
                </a:path>
              </a:pathLst>
            </a:custGeom>
            <a:noFill/>
            <a:ln w="2500" cap="flat" cmpd="sng">
              <a:solidFill>
                <a:schemeClr val="dk1"/>
              </a:solidFill>
              <a:prstDash val="solid"/>
              <a:miter lim="1673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0" name="Google Shape;3500;p44"/>
            <p:cNvSpPr/>
            <p:nvPr/>
          </p:nvSpPr>
          <p:spPr>
            <a:xfrm>
              <a:off x="1840993" y="867278"/>
              <a:ext cx="273546" cy="397349"/>
            </a:xfrm>
            <a:custGeom>
              <a:avLst/>
              <a:gdLst/>
              <a:ahLst/>
              <a:cxnLst/>
              <a:rect l="l" t="t" r="r" b="b"/>
              <a:pathLst>
                <a:path w="4503" h="6541" extrusionOk="0">
                  <a:moveTo>
                    <a:pt x="2303" y="0"/>
                  </a:moveTo>
                  <a:cubicBezTo>
                    <a:pt x="1892" y="0"/>
                    <a:pt x="1470" y="174"/>
                    <a:pt x="1172" y="450"/>
                  </a:cubicBezTo>
                  <a:cubicBezTo>
                    <a:pt x="687" y="936"/>
                    <a:pt x="368" y="1572"/>
                    <a:pt x="251" y="2258"/>
                  </a:cubicBezTo>
                  <a:cubicBezTo>
                    <a:pt x="184" y="2677"/>
                    <a:pt x="0" y="4099"/>
                    <a:pt x="452" y="4283"/>
                  </a:cubicBezTo>
                  <a:cubicBezTo>
                    <a:pt x="498" y="4294"/>
                    <a:pt x="545" y="4299"/>
                    <a:pt x="592" y="4299"/>
                  </a:cubicBezTo>
                  <a:cubicBezTo>
                    <a:pt x="701" y="4299"/>
                    <a:pt x="811" y="4270"/>
                    <a:pt x="904" y="4200"/>
                  </a:cubicBezTo>
                  <a:lnTo>
                    <a:pt x="904" y="4200"/>
                  </a:lnTo>
                  <a:cubicBezTo>
                    <a:pt x="787" y="4468"/>
                    <a:pt x="770" y="4769"/>
                    <a:pt x="837" y="5070"/>
                  </a:cubicBezTo>
                  <a:cubicBezTo>
                    <a:pt x="903" y="5280"/>
                    <a:pt x="1122" y="5469"/>
                    <a:pt x="1343" y="5469"/>
                  </a:cubicBezTo>
                  <a:cubicBezTo>
                    <a:pt x="1404" y="5469"/>
                    <a:pt x="1465" y="5454"/>
                    <a:pt x="1523" y="5422"/>
                  </a:cubicBezTo>
                  <a:lnTo>
                    <a:pt x="1523" y="5422"/>
                  </a:lnTo>
                  <a:cubicBezTo>
                    <a:pt x="1390" y="5807"/>
                    <a:pt x="1574" y="6242"/>
                    <a:pt x="1942" y="6426"/>
                  </a:cubicBezTo>
                  <a:cubicBezTo>
                    <a:pt x="2102" y="6502"/>
                    <a:pt x="2279" y="6540"/>
                    <a:pt x="2456" y="6540"/>
                  </a:cubicBezTo>
                  <a:cubicBezTo>
                    <a:pt x="2668" y="6540"/>
                    <a:pt x="2881" y="6485"/>
                    <a:pt x="3063" y="6376"/>
                  </a:cubicBezTo>
                  <a:cubicBezTo>
                    <a:pt x="3415" y="6158"/>
                    <a:pt x="3683" y="5857"/>
                    <a:pt x="3850" y="5489"/>
                  </a:cubicBezTo>
                  <a:cubicBezTo>
                    <a:pt x="4503" y="4200"/>
                    <a:pt x="4269" y="2626"/>
                    <a:pt x="3733" y="1287"/>
                  </a:cubicBezTo>
                  <a:cubicBezTo>
                    <a:pt x="3549" y="852"/>
                    <a:pt x="3314" y="400"/>
                    <a:pt x="2913" y="149"/>
                  </a:cubicBezTo>
                  <a:cubicBezTo>
                    <a:pt x="2725" y="47"/>
                    <a:pt x="2515" y="0"/>
                    <a:pt x="230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1" name="Google Shape;3501;p44"/>
            <p:cNvSpPr/>
            <p:nvPr/>
          </p:nvSpPr>
          <p:spPr>
            <a:xfrm>
              <a:off x="2234517" y="867278"/>
              <a:ext cx="273546" cy="397349"/>
            </a:xfrm>
            <a:custGeom>
              <a:avLst/>
              <a:gdLst/>
              <a:ahLst/>
              <a:cxnLst/>
              <a:rect l="l" t="t" r="r" b="b"/>
              <a:pathLst>
                <a:path w="4503" h="6541" extrusionOk="0">
                  <a:moveTo>
                    <a:pt x="2196" y="0"/>
                  </a:moveTo>
                  <a:cubicBezTo>
                    <a:pt x="1986" y="0"/>
                    <a:pt x="1778" y="47"/>
                    <a:pt x="1590" y="149"/>
                  </a:cubicBezTo>
                  <a:cubicBezTo>
                    <a:pt x="1188" y="400"/>
                    <a:pt x="954" y="852"/>
                    <a:pt x="770" y="1287"/>
                  </a:cubicBezTo>
                  <a:cubicBezTo>
                    <a:pt x="234" y="2626"/>
                    <a:pt x="0" y="4200"/>
                    <a:pt x="653" y="5489"/>
                  </a:cubicBezTo>
                  <a:cubicBezTo>
                    <a:pt x="820" y="5857"/>
                    <a:pt x="1088" y="6158"/>
                    <a:pt x="1423" y="6376"/>
                  </a:cubicBezTo>
                  <a:cubicBezTo>
                    <a:pt x="1615" y="6485"/>
                    <a:pt x="1826" y="6540"/>
                    <a:pt x="2039" y="6540"/>
                  </a:cubicBezTo>
                  <a:cubicBezTo>
                    <a:pt x="2216" y="6540"/>
                    <a:pt x="2394" y="6502"/>
                    <a:pt x="2561" y="6426"/>
                  </a:cubicBezTo>
                  <a:cubicBezTo>
                    <a:pt x="2929" y="6242"/>
                    <a:pt x="3113" y="5807"/>
                    <a:pt x="2980" y="5422"/>
                  </a:cubicBezTo>
                  <a:lnTo>
                    <a:pt x="2980" y="5422"/>
                  </a:lnTo>
                  <a:cubicBezTo>
                    <a:pt x="3038" y="5454"/>
                    <a:pt x="3099" y="5469"/>
                    <a:pt x="3160" y="5469"/>
                  </a:cubicBezTo>
                  <a:cubicBezTo>
                    <a:pt x="3381" y="5469"/>
                    <a:pt x="3600" y="5280"/>
                    <a:pt x="3666" y="5070"/>
                  </a:cubicBezTo>
                  <a:cubicBezTo>
                    <a:pt x="3733" y="4769"/>
                    <a:pt x="3716" y="4468"/>
                    <a:pt x="3599" y="4200"/>
                  </a:cubicBezTo>
                  <a:lnTo>
                    <a:pt x="3599" y="4200"/>
                  </a:lnTo>
                  <a:cubicBezTo>
                    <a:pt x="3692" y="4270"/>
                    <a:pt x="3802" y="4299"/>
                    <a:pt x="3911" y="4299"/>
                  </a:cubicBezTo>
                  <a:cubicBezTo>
                    <a:pt x="3958" y="4299"/>
                    <a:pt x="4005" y="4294"/>
                    <a:pt x="4051" y="4283"/>
                  </a:cubicBezTo>
                  <a:cubicBezTo>
                    <a:pt x="4503" y="4099"/>
                    <a:pt x="4319" y="2677"/>
                    <a:pt x="4235" y="2258"/>
                  </a:cubicBezTo>
                  <a:cubicBezTo>
                    <a:pt x="4134" y="1572"/>
                    <a:pt x="3816" y="936"/>
                    <a:pt x="3331" y="450"/>
                  </a:cubicBezTo>
                  <a:cubicBezTo>
                    <a:pt x="3022" y="174"/>
                    <a:pt x="2603" y="0"/>
                    <a:pt x="219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2" name="Google Shape;3502;p44"/>
            <p:cNvSpPr/>
            <p:nvPr/>
          </p:nvSpPr>
          <p:spPr>
            <a:xfrm>
              <a:off x="1825745" y="460389"/>
              <a:ext cx="773862" cy="657956"/>
            </a:xfrm>
            <a:custGeom>
              <a:avLst/>
              <a:gdLst/>
              <a:ahLst/>
              <a:cxnLst/>
              <a:rect l="l" t="t" r="r" b="b"/>
              <a:pathLst>
                <a:path w="12739" h="10831" extrusionOk="0">
                  <a:moveTo>
                    <a:pt x="5942" y="1"/>
                  </a:moveTo>
                  <a:cubicBezTo>
                    <a:pt x="0" y="1"/>
                    <a:pt x="435" y="4922"/>
                    <a:pt x="435" y="5859"/>
                  </a:cubicBezTo>
                  <a:cubicBezTo>
                    <a:pt x="435" y="9559"/>
                    <a:pt x="3499" y="10831"/>
                    <a:pt x="4302" y="10831"/>
                  </a:cubicBezTo>
                  <a:cubicBezTo>
                    <a:pt x="5323" y="10831"/>
                    <a:pt x="11064" y="8805"/>
                    <a:pt x="10813" y="7399"/>
                  </a:cubicBezTo>
                  <a:cubicBezTo>
                    <a:pt x="11148" y="7098"/>
                    <a:pt x="12738" y="1"/>
                    <a:pt x="594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3" name="Google Shape;3503;p44"/>
            <p:cNvSpPr/>
            <p:nvPr/>
          </p:nvSpPr>
          <p:spPr>
            <a:xfrm>
              <a:off x="1999605" y="1094900"/>
              <a:ext cx="359990" cy="419279"/>
            </a:xfrm>
            <a:custGeom>
              <a:avLst/>
              <a:gdLst/>
              <a:ahLst/>
              <a:cxnLst/>
              <a:rect l="l" t="t" r="r" b="b"/>
              <a:pathLst>
                <a:path w="5926" h="6902" extrusionOk="0">
                  <a:moveTo>
                    <a:pt x="804" y="1"/>
                  </a:moveTo>
                  <a:cubicBezTo>
                    <a:pt x="787" y="68"/>
                    <a:pt x="787" y="135"/>
                    <a:pt x="770" y="202"/>
                  </a:cubicBezTo>
                  <a:cubicBezTo>
                    <a:pt x="770" y="252"/>
                    <a:pt x="754" y="285"/>
                    <a:pt x="754" y="319"/>
                  </a:cubicBezTo>
                  <a:cubicBezTo>
                    <a:pt x="720" y="470"/>
                    <a:pt x="703" y="637"/>
                    <a:pt x="670" y="821"/>
                  </a:cubicBezTo>
                  <a:lnTo>
                    <a:pt x="670" y="871"/>
                  </a:lnTo>
                  <a:cubicBezTo>
                    <a:pt x="603" y="1357"/>
                    <a:pt x="503" y="1959"/>
                    <a:pt x="419" y="2579"/>
                  </a:cubicBezTo>
                  <a:cubicBezTo>
                    <a:pt x="402" y="2595"/>
                    <a:pt x="402" y="2629"/>
                    <a:pt x="419" y="2646"/>
                  </a:cubicBezTo>
                  <a:cubicBezTo>
                    <a:pt x="385" y="2763"/>
                    <a:pt x="369" y="2880"/>
                    <a:pt x="352" y="2997"/>
                  </a:cubicBezTo>
                  <a:cubicBezTo>
                    <a:pt x="352" y="3081"/>
                    <a:pt x="335" y="3148"/>
                    <a:pt x="318" y="3248"/>
                  </a:cubicBezTo>
                  <a:cubicBezTo>
                    <a:pt x="302" y="3332"/>
                    <a:pt x="302" y="3432"/>
                    <a:pt x="285" y="3533"/>
                  </a:cubicBezTo>
                  <a:cubicBezTo>
                    <a:pt x="235" y="3767"/>
                    <a:pt x="201" y="4018"/>
                    <a:pt x="168" y="4269"/>
                  </a:cubicBezTo>
                  <a:cubicBezTo>
                    <a:pt x="168" y="4319"/>
                    <a:pt x="151" y="4370"/>
                    <a:pt x="151" y="4420"/>
                  </a:cubicBezTo>
                  <a:cubicBezTo>
                    <a:pt x="118" y="4587"/>
                    <a:pt x="101" y="4771"/>
                    <a:pt x="67" y="4939"/>
                  </a:cubicBezTo>
                  <a:cubicBezTo>
                    <a:pt x="34" y="5207"/>
                    <a:pt x="0" y="5357"/>
                    <a:pt x="0" y="5357"/>
                  </a:cubicBezTo>
                  <a:cubicBezTo>
                    <a:pt x="720" y="6387"/>
                    <a:pt x="1838" y="6901"/>
                    <a:pt x="2957" y="6901"/>
                  </a:cubicBezTo>
                  <a:cubicBezTo>
                    <a:pt x="4076" y="6901"/>
                    <a:pt x="5198" y="6387"/>
                    <a:pt x="5926" y="5357"/>
                  </a:cubicBezTo>
                  <a:lnTo>
                    <a:pt x="5692" y="3767"/>
                  </a:lnTo>
                  <a:lnTo>
                    <a:pt x="5424" y="1139"/>
                  </a:lnTo>
                  <a:cubicBezTo>
                    <a:pt x="5424" y="1139"/>
                    <a:pt x="2110" y="302"/>
                    <a:pt x="804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4" name="Google Shape;3504;p44"/>
            <p:cNvSpPr/>
            <p:nvPr/>
          </p:nvSpPr>
          <p:spPr>
            <a:xfrm>
              <a:off x="2015886" y="1094900"/>
              <a:ext cx="314247" cy="221364"/>
            </a:xfrm>
            <a:custGeom>
              <a:avLst/>
              <a:gdLst/>
              <a:ahLst/>
              <a:cxnLst/>
              <a:rect l="l" t="t" r="r" b="b"/>
              <a:pathLst>
                <a:path w="5173" h="3644" extrusionOk="0">
                  <a:moveTo>
                    <a:pt x="553" y="1"/>
                  </a:moveTo>
                  <a:cubicBezTo>
                    <a:pt x="469" y="419"/>
                    <a:pt x="0" y="3583"/>
                    <a:pt x="0" y="3583"/>
                  </a:cubicBezTo>
                  <a:cubicBezTo>
                    <a:pt x="0" y="3583"/>
                    <a:pt x="370" y="3644"/>
                    <a:pt x="918" y="3644"/>
                  </a:cubicBezTo>
                  <a:cubicBezTo>
                    <a:pt x="2020" y="3644"/>
                    <a:pt x="3842" y="3397"/>
                    <a:pt x="4804" y="1909"/>
                  </a:cubicBezTo>
                  <a:cubicBezTo>
                    <a:pt x="4905" y="1742"/>
                    <a:pt x="5172" y="1139"/>
                    <a:pt x="5172" y="1139"/>
                  </a:cubicBezTo>
                  <a:cubicBezTo>
                    <a:pt x="5172" y="1139"/>
                    <a:pt x="1858" y="302"/>
                    <a:pt x="553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5" name="Google Shape;3505;p44"/>
            <p:cNvSpPr/>
            <p:nvPr/>
          </p:nvSpPr>
          <p:spPr>
            <a:xfrm>
              <a:off x="1827750" y="616997"/>
              <a:ext cx="701694" cy="654919"/>
            </a:xfrm>
            <a:custGeom>
              <a:avLst/>
              <a:gdLst/>
              <a:ahLst/>
              <a:cxnLst/>
              <a:rect l="l" t="t" r="r" b="b"/>
              <a:pathLst>
                <a:path w="11551" h="10781" extrusionOk="0">
                  <a:moveTo>
                    <a:pt x="1390" y="1"/>
                  </a:moveTo>
                  <a:cubicBezTo>
                    <a:pt x="1390" y="1"/>
                    <a:pt x="1" y="5893"/>
                    <a:pt x="1557" y="8772"/>
                  </a:cubicBezTo>
                  <a:cubicBezTo>
                    <a:pt x="2428" y="10362"/>
                    <a:pt x="4838" y="10780"/>
                    <a:pt x="5591" y="10780"/>
                  </a:cubicBezTo>
                  <a:cubicBezTo>
                    <a:pt x="6328" y="10780"/>
                    <a:pt x="9224" y="10513"/>
                    <a:pt x="9960" y="8738"/>
                  </a:cubicBezTo>
                  <a:cubicBezTo>
                    <a:pt x="11550" y="4888"/>
                    <a:pt x="10278" y="1273"/>
                    <a:pt x="10111" y="34"/>
                  </a:cubicBezTo>
                  <a:lnTo>
                    <a:pt x="1390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6" name="Google Shape;3506;p44"/>
            <p:cNvSpPr/>
            <p:nvPr/>
          </p:nvSpPr>
          <p:spPr>
            <a:xfrm>
              <a:off x="2265985" y="805194"/>
              <a:ext cx="104546" cy="49813"/>
            </a:xfrm>
            <a:custGeom>
              <a:avLst/>
              <a:gdLst/>
              <a:ahLst/>
              <a:cxnLst/>
              <a:rect l="l" t="t" r="r" b="b"/>
              <a:pathLst>
                <a:path w="1721" h="820" extrusionOk="0">
                  <a:moveTo>
                    <a:pt x="697" y="0"/>
                  </a:moveTo>
                  <a:cubicBezTo>
                    <a:pt x="576" y="0"/>
                    <a:pt x="454" y="22"/>
                    <a:pt x="336" y="66"/>
                  </a:cubicBezTo>
                  <a:cubicBezTo>
                    <a:pt x="168" y="117"/>
                    <a:pt x="51" y="250"/>
                    <a:pt x="18" y="418"/>
                  </a:cubicBezTo>
                  <a:cubicBezTo>
                    <a:pt x="1" y="468"/>
                    <a:pt x="18" y="518"/>
                    <a:pt x="51" y="552"/>
                  </a:cubicBezTo>
                  <a:cubicBezTo>
                    <a:pt x="85" y="568"/>
                    <a:pt x="101" y="568"/>
                    <a:pt x="135" y="568"/>
                  </a:cubicBezTo>
                  <a:cubicBezTo>
                    <a:pt x="369" y="568"/>
                    <a:pt x="604" y="568"/>
                    <a:pt x="821" y="585"/>
                  </a:cubicBezTo>
                  <a:cubicBezTo>
                    <a:pt x="1022" y="619"/>
                    <a:pt x="1189" y="669"/>
                    <a:pt x="1357" y="753"/>
                  </a:cubicBezTo>
                  <a:cubicBezTo>
                    <a:pt x="1397" y="777"/>
                    <a:pt x="1502" y="820"/>
                    <a:pt x="1581" y="820"/>
                  </a:cubicBezTo>
                  <a:cubicBezTo>
                    <a:pt x="1666" y="820"/>
                    <a:pt x="1721" y="769"/>
                    <a:pt x="1625" y="585"/>
                  </a:cubicBezTo>
                  <a:cubicBezTo>
                    <a:pt x="1524" y="368"/>
                    <a:pt x="1357" y="200"/>
                    <a:pt x="1139" y="100"/>
                  </a:cubicBezTo>
                  <a:cubicBezTo>
                    <a:pt x="999" y="34"/>
                    <a:pt x="849" y="0"/>
                    <a:pt x="69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7" name="Google Shape;3507;p44"/>
            <p:cNvSpPr/>
            <p:nvPr/>
          </p:nvSpPr>
          <p:spPr>
            <a:xfrm>
              <a:off x="1987638" y="805194"/>
              <a:ext cx="104546" cy="49327"/>
            </a:xfrm>
            <a:custGeom>
              <a:avLst/>
              <a:gdLst/>
              <a:ahLst/>
              <a:cxnLst/>
              <a:rect l="l" t="t" r="r" b="b"/>
              <a:pathLst>
                <a:path w="1721" h="812" extrusionOk="0">
                  <a:moveTo>
                    <a:pt x="1025" y="0"/>
                  </a:moveTo>
                  <a:cubicBezTo>
                    <a:pt x="873" y="0"/>
                    <a:pt x="722" y="34"/>
                    <a:pt x="582" y="100"/>
                  </a:cubicBezTo>
                  <a:cubicBezTo>
                    <a:pt x="365" y="200"/>
                    <a:pt x="197" y="368"/>
                    <a:pt x="97" y="568"/>
                  </a:cubicBezTo>
                  <a:cubicBezTo>
                    <a:pt x="1" y="761"/>
                    <a:pt x="55" y="811"/>
                    <a:pt x="141" y="811"/>
                  </a:cubicBezTo>
                  <a:cubicBezTo>
                    <a:pt x="220" y="811"/>
                    <a:pt x="325" y="769"/>
                    <a:pt x="365" y="753"/>
                  </a:cubicBezTo>
                  <a:cubicBezTo>
                    <a:pt x="532" y="652"/>
                    <a:pt x="700" y="602"/>
                    <a:pt x="884" y="585"/>
                  </a:cubicBezTo>
                  <a:cubicBezTo>
                    <a:pt x="1001" y="568"/>
                    <a:pt x="1118" y="564"/>
                    <a:pt x="1235" y="564"/>
                  </a:cubicBezTo>
                  <a:cubicBezTo>
                    <a:pt x="1352" y="564"/>
                    <a:pt x="1470" y="568"/>
                    <a:pt x="1587" y="568"/>
                  </a:cubicBezTo>
                  <a:cubicBezTo>
                    <a:pt x="1603" y="568"/>
                    <a:pt x="1637" y="552"/>
                    <a:pt x="1670" y="552"/>
                  </a:cubicBezTo>
                  <a:cubicBezTo>
                    <a:pt x="1704" y="518"/>
                    <a:pt x="1721" y="468"/>
                    <a:pt x="1721" y="418"/>
                  </a:cubicBezTo>
                  <a:cubicBezTo>
                    <a:pt x="1687" y="250"/>
                    <a:pt x="1553" y="117"/>
                    <a:pt x="1386" y="66"/>
                  </a:cubicBezTo>
                  <a:cubicBezTo>
                    <a:pt x="1267" y="22"/>
                    <a:pt x="1146" y="0"/>
                    <a:pt x="102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8" name="Google Shape;3508;p44"/>
            <p:cNvSpPr/>
            <p:nvPr/>
          </p:nvSpPr>
          <p:spPr>
            <a:xfrm>
              <a:off x="2152143" y="814306"/>
              <a:ext cx="53944" cy="143425"/>
            </a:xfrm>
            <a:custGeom>
              <a:avLst/>
              <a:gdLst/>
              <a:ahLst/>
              <a:cxnLst/>
              <a:rect l="l" t="t" r="r" b="b"/>
              <a:pathLst>
                <a:path w="888" h="2361" fill="none" extrusionOk="0">
                  <a:moveTo>
                    <a:pt x="469" y="0"/>
                  </a:moveTo>
                  <a:cubicBezTo>
                    <a:pt x="569" y="418"/>
                    <a:pt x="787" y="1774"/>
                    <a:pt x="837" y="1925"/>
                  </a:cubicBezTo>
                  <a:cubicBezTo>
                    <a:pt x="887" y="2143"/>
                    <a:pt x="720" y="2360"/>
                    <a:pt x="486" y="2360"/>
                  </a:cubicBezTo>
                  <a:cubicBezTo>
                    <a:pt x="302" y="2360"/>
                    <a:pt x="134" y="2293"/>
                    <a:pt x="0" y="2176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9" name="Google Shape;3509;p44"/>
            <p:cNvSpPr/>
            <p:nvPr/>
          </p:nvSpPr>
          <p:spPr>
            <a:xfrm>
              <a:off x="2030405" y="871530"/>
              <a:ext cx="52607" cy="50420"/>
            </a:xfrm>
            <a:custGeom>
              <a:avLst/>
              <a:gdLst/>
              <a:ahLst/>
              <a:cxnLst/>
              <a:rect l="l" t="t" r="r" b="b"/>
              <a:pathLst>
                <a:path w="866" h="830" extrusionOk="0">
                  <a:moveTo>
                    <a:pt x="454" y="0"/>
                  </a:moveTo>
                  <a:cubicBezTo>
                    <a:pt x="257" y="0"/>
                    <a:pt x="51" y="148"/>
                    <a:pt x="12" y="380"/>
                  </a:cubicBezTo>
                  <a:cubicBezTo>
                    <a:pt x="0" y="643"/>
                    <a:pt x="210" y="829"/>
                    <a:pt x="434" y="829"/>
                  </a:cubicBezTo>
                  <a:cubicBezTo>
                    <a:pt x="524" y="829"/>
                    <a:pt x="617" y="799"/>
                    <a:pt x="699" y="732"/>
                  </a:cubicBezTo>
                  <a:cubicBezTo>
                    <a:pt x="833" y="615"/>
                    <a:pt x="866" y="431"/>
                    <a:pt x="799" y="263"/>
                  </a:cubicBezTo>
                  <a:cubicBezTo>
                    <a:pt x="735" y="79"/>
                    <a:pt x="597" y="0"/>
                    <a:pt x="45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0" name="Google Shape;3510;p44"/>
            <p:cNvSpPr/>
            <p:nvPr/>
          </p:nvSpPr>
          <p:spPr>
            <a:xfrm>
              <a:off x="2278802" y="871530"/>
              <a:ext cx="52364" cy="50420"/>
            </a:xfrm>
            <a:custGeom>
              <a:avLst/>
              <a:gdLst/>
              <a:ahLst/>
              <a:cxnLst/>
              <a:rect l="l" t="t" r="r" b="b"/>
              <a:pathLst>
                <a:path w="862" h="830" extrusionOk="0">
                  <a:moveTo>
                    <a:pt x="450" y="0"/>
                  </a:moveTo>
                  <a:cubicBezTo>
                    <a:pt x="255" y="0"/>
                    <a:pt x="53" y="148"/>
                    <a:pt x="24" y="380"/>
                  </a:cubicBezTo>
                  <a:cubicBezTo>
                    <a:pt x="0" y="643"/>
                    <a:pt x="215" y="829"/>
                    <a:pt x="443" y="829"/>
                  </a:cubicBezTo>
                  <a:cubicBezTo>
                    <a:pt x="535" y="829"/>
                    <a:pt x="629" y="799"/>
                    <a:pt x="711" y="732"/>
                  </a:cubicBezTo>
                  <a:cubicBezTo>
                    <a:pt x="828" y="615"/>
                    <a:pt x="861" y="431"/>
                    <a:pt x="794" y="263"/>
                  </a:cubicBezTo>
                  <a:cubicBezTo>
                    <a:pt x="731" y="79"/>
                    <a:pt x="592" y="0"/>
                    <a:pt x="45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1" name="Google Shape;3511;p44"/>
            <p:cNvSpPr/>
            <p:nvPr/>
          </p:nvSpPr>
          <p:spPr>
            <a:xfrm>
              <a:off x="1861343" y="576782"/>
              <a:ext cx="642648" cy="352335"/>
            </a:xfrm>
            <a:custGeom>
              <a:avLst/>
              <a:gdLst/>
              <a:ahLst/>
              <a:cxnLst/>
              <a:rect l="l" t="t" r="r" b="b"/>
              <a:pathLst>
                <a:path w="10579" h="5800" extrusionOk="0">
                  <a:moveTo>
                    <a:pt x="6453" y="1"/>
                  </a:moveTo>
                  <a:cubicBezTo>
                    <a:pt x="4108" y="1"/>
                    <a:pt x="1380" y="247"/>
                    <a:pt x="1055" y="395"/>
                  </a:cubicBezTo>
                  <a:cubicBezTo>
                    <a:pt x="151" y="780"/>
                    <a:pt x="0" y="4245"/>
                    <a:pt x="0" y="4245"/>
                  </a:cubicBezTo>
                  <a:cubicBezTo>
                    <a:pt x="0" y="4245"/>
                    <a:pt x="603" y="4395"/>
                    <a:pt x="603" y="5785"/>
                  </a:cubicBezTo>
                  <a:cubicBezTo>
                    <a:pt x="603" y="5795"/>
                    <a:pt x="607" y="5800"/>
                    <a:pt x="614" y="5800"/>
                  </a:cubicBezTo>
                  <a:cubicBezTo>
                    <a:pt x="684" y="5800"/>
                    <a:pt x="1034" y="5369"/>
                    <a:pt x="1004" y="4178"/>
                  </a:cubicBezTo>
                  <a:lnTo>
                    <a:pt x="1004" y="4010"/>
                  </a:lnTo>
                  <a:cubicBezTo>
                    <a:pt x="1021" y="2598"/>
                    <a:pt x="2176" y="1466"/>
                    <a:pt x="3585" y="1466"/>
                  </a:cubicBezTo>
                  <a:cubicBezTo>
                    <a:pt x="3595" y="1466"/>
                    <a:pt x="3605" y="1466"/>
                    <a:pt x="3616" y="1466"/>
                  </a:cubicBezTo>
                  <a:lnTo>
                    <a:pt x="3783" y="1466"/>
                  </a:lnTo>
                  <a:cubicBezTo>
                    <a:pt x="4185" y="1466"/>
                    <a:pt x="4570" y="1583"/>
                    <a:pt x="4904" y="1818"/>
                  </a:cubicBezTo>
                  <a:lnTo>
                    <a:pt x="5089" y="1952"/>
                  </a:lnTo>
                  <a:cubicBezTo>
                    <a:pt x="5147" y="2002"/>
                    <a:pt x="5222" y="2027"/>
                    <a:pt x="5300" y="2027"/>
                  </a:cubicBezTo>
                  <a:cubicBezTo>
                    <a:pt x="5377" y="2027"/>
                    <a:pt x="5457" y="2002"/>
                    <a:pt x="5524" y="1952"/>
                  </a:cubicBezTo>
                  <a:lnTo>
                    <a:pt x="5691" y="1818"/>
                  </a:lnTo>
                  <a:cubicBezTo>
                    <a:pt x="6026" y="1583"/>
                    <a:pt x="6411" y="1466"/>
                    <a:pt x="6813" y="1466"/>
                  </a:cubicBezTo>
                  <a:lnTo>
                    <a:pt x="6880" y="1466"/>
                  </a:lnTo>
                  <a:cubicBezTo>
                    <a:pt x="8319" y="1466"/>
                    <a:pt x="9491" y="2655"/>
                    <a:pt x="9491" y="4111"/>
                  </a:cubicBezTo>
                  <a:lnTo>
                    <a:pt x="9491" y="4128"/>
                  </a:lnTo>
                  <a:cubicBezTo>
                    <a:pt x="9461" y="5319"/>
                    <a:pt x="9811" y="5750"/>
                    <a:pt x="9881" y="5750"/>
                  </a:cubicBezTo>
                  <a:cubicBezTo>
                    <a:pt x="9888" y="5750"/>
                    <a:pt x="9892" y="5744"/>
                    <a:pt x="9892" y="5735"/>
                  </a:cubicBezTo>
                  <a:cubicBezTo>
                    <a:pt x="9892" y="4345"/>
                    <a:pt x="10478" y="4195"/>
                    <a:pt x="10478" y="4195"/>
                  </a:cubicBezTo>
                  <a:cubicBezTo>
                    <a:pt x="10478" y="4195"/>
                    <a:pt x="10579" y="1316"/>
                    <a:pt x="9859" y="479"/>
                  </a:cubicBezTo>
                  <a:cubicBezTo>
                    <a:pt x="9542" y="121"/>
                    <a:pt x="8091" y="1"/>
                    <a:pt x="645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2" name="Google Shape;3512;p44"/>
            <p:cNvSpPr/>
            <p:nvPr/>
          </p:nvSpPr>
          <p:spPr>
            <a:xfrm>
              <a:off x="1772834" y="827488"/>
              <a:ext cx="158490" cy="195607"/>
            </a:xfrm>
            <a:custGeom>
              <a:avLst/>
              <a:gdLst/>
              <a:ahLst/>
              <a:cxnLst/>
              <a:rect l="l" t="t" r="r" b="b"/>
              <a:pathLst>
                <a:path w="2609" h="3220" extrusionOk="0">
                  <a:moveTo>
                    <a:pt x="939" y="0"/>
                  </a:moveTo>
                  <a:cubicBezTo>
                    <a:pt x="927" y="0"/>
                    <a:pt x="916" y="0"/>
                    <a:pt x="905" y="1"/>
                  </a:cubicBezTo>
                  <a:cubicBezTo>
                    <a:pt x="804" y="1"/>
                    <a:pt x="704" y="17"/>
                    <a:pt x="603" y="68"/>
                  </a:cubicBezTo>
                  <a:cubicBezTo>
                    <a:pt x="520" y="101"/>
                    <a:pt x="436" y="168"/>
                    <a:pt x="386" y="252"/>
                  </a:cubicBezTo>
                  <a:cubicBezTo>
                    <a:pt x="118" y="620"/>
                    <a:pt x="1" y="1055"/>
                    <a:pt x="34" y="1507"/>
                  </a:cubicBezTo>
                  <a:cubicBezTo>
                    <a:pt x="1" y="1909"/>
                    <a:pt x="84" y="2311"/>
                    <a:pt x="285" y="2662"/>
                  </a:cubicBezTo>
                  <a:cubicBezTo>
                    <a:pt x="503" y="2997"/>
                    <a:pt x="871" y="3198"/>
                    <a:pt x="1273" y="3214"/>
                  </a:cubicBezTo>
                  <a:cubicBezTo>
                    <a:pt x="1311" y="3218"/>
                    <a:pt x="1350" y="3219"/>
                    <a:pt x="1389" y="3219"/>
                  </a:cubicBezTo>
                  <a:cubicBezTo>
                    <a:pt x="1745" y="3219"/>
                    <a:pt x="2128" y="3081"/>
                    <a:pt x="2294" y="2779"/>
                  </a:cubicBezTo>
                  <a:cubicBezTo>
                    <a:pt x="2609" y="2232"/>
                    <a:pt x="2431" y="1390"/>
                    <a:pt x="2428" y="1390"/>
                  </a:cubicBezTo>
                  <a:lnTo>
                    <a:pt x="2428" y="1390"/>
                  </a:lnTo>
                  <a:cubicBezTo>
                    <a:pt x="2428" y="1390"/>
                    <a:pt x="2428" y="1390"/>
                    <a:pt x="2428" y="1390"/>
                  </a:cubicBezTo>
                  <a:cubicBezTo>
                    <a:pt x="2197" y="501"/>
                    <a:pt x="1627" y="0"/>
                    <a:pt x="939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3" name="Google Shape;3513;p44"/>
            <p:cNvSpPr/>
            <p:nvPr/>
          </p:nvSpPr>
          <p:spPr>
            <a:xfrm>
              <a:off x="1810497" y="916970"/>
              <a:ext cx="61051" cy="66154"/>
            </a:xfrm>
            <a:custGeom>
              <a:avLst/>
              <a:gdLst/>
              <a:ahLst/>
              <a:cxnLst/>
              <a:rect l="l" t="t" r="r" b="b"/>
              <a:pathLst>
                <a:path w="1005" h="1089" fill="none" extrusionOk="0">
                  <a:moveTo>
                    <a:pt x="1004" y="1089"/>
                  </a:moveTo>
                  <a:cubicBezTo>
                    <a:pt x="921" y="838"/>
                    <a:pt x="804" y="603"/>
                    <a:pt x="653" y="402"/>
                  </a:cubicBezTo>
                  <a:cubicBezTo>
                    <a:pt x="469" y="201"/>
                    <a:pt x="251" y="68"/>
                    <a:pt x="0" y="1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4" name="Google Shape;3514;p44"/>
            <p:cNvSpPr/>
            <p:nvPr/>
          </p:nvSpPr>
          <p:spPr>
            <a:xfrm>
              <a:off x="1847068" y="895647"/>
              <a:ext cx="11238" cy="42766"/>
            </a:xfrm>
            <a:custGeom>
              <a:avLst/>
              <a:gdLst/>
              <a:ahLst/>
              <a:cxnLst/>
              <a:rect l="l" t="t" r="r" b="b"/>
              <a:pathLst>
                <a:path w="185" h="704" fill="none" extrusionOk="0">
                  <a:moveTo>
                    <a:pt x="84" y="0"/>
                  </a:moveTo>
                  <a:cubicBezTo>
                    <a:pt x="185" y="234"/>
                    <a:pt x="151" y="502"/>
                    <a:pt x="1" y="703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5" name="Google Shape;3515;p44"/>
            <p:cNvSpPr/>
            <p:nvPr/>
          </p:nvSpPr>
          <p:spPr>
            <a:xfrm>
              <a:off x="2427695" y="827488"/>
              <a:ext cx="157640" cy="195850"/>
            </a:xfrm>
            <a:custGeom>
              <a:avLst/>
              <a:gdLst/>
              <a:ahLst/>
              <a:cxnLst/>
              <a:rect l="l" t="t" r="r" b="b"/>
              <a:pathLst>
                <a:path w="2595" h="3224" extrusionOk="0">
                  <a:moveTo>
                    <a:pt x="1674" y="0"/>
                  </a:moveTo>
                  <a:cubicBezTo>
                    <a:pt x="985" y="0"/>
                    <a:pt x="398" y="501"/>
                    <a:pt x="168" y="1390"/>
                  </a:cubicBezTo>
                  <a:cubicBezTo>
                    <a:pt x="0" y="1842"/>
                    <a:pt x="51" y="2361"/>
                    <a:pt x="302" y="2779"/>
                  </a:cubicBezTo>
                  <a:cubicBezTo>
                    <a:pt x="508" y="3060"/>
                    <a:pt x="846" y="3223"/>
                    <a:pt x="1198" y="3223"/>
                  </a:cubicBezTo>
                  <a:cubicBezTo>
                    <a:pt x="1245" y="3223"/>
                    <a:pt x="1292" y="3220"/>
                    <a:pt x="1339" y="3214"/>
                  </a:cubicBezTo>
                  <a:cubicBezTo>
                    <a:pt x="1724" y="3198"/>
                    <a:pt x="2093" y="2997"/>
                    <a:pt x="2310" y="2662"/>
                  </a:cubicBezTo>
                  <a:cubicBezTo>
                    <a:pt x="2511" y="2311"/>
                    <a:pt x="2595" y="1909"/>
                    <a:pt x="2578" y="1507"/>
                  </a:cubicBezTo>
                  <a:cubicBezTo>
                    <a:pt x="2595" y="1055"/>
                    <a:pt x="2478" y="620"/>
                    <a:pt x="2210" y="252"/>
                  </a:cubicBezTo>
                  <a:cubicBezTo>
                    <a:pt x="2160" y="168"/>
                    <a:pt x="2076" y="101"/>
                    <a:pt x="1992" y="68"/>
                  </a:cubicBezTo>
                  <a:cubicBezTo>
                    <a:pt x="1909" y="17"/>
                    <a:pt x="1808" y="1"/>
                    <a:pt x="1708" y="1"/>
                  </a:cubicBezTo>
                  <a:cubicBezTo>
                    <a:pt x="1696" y="0"/>
                    <a:pt x="1685" y="0"/>
                    <a:pt x="1674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6" name="Google Shape;3516;p44"/>
            <p:cNvSpPr/>
            <p:nvPr/>
          </p:nvSpPr>
          <p:spPr>
            <a:xfrm>
              <a:off x="2487654" y="916970"/>
              <a:ext cx="61112" cy="66154"/>
            </a:xfrm>
            <a:custGeom>
              <a:avLst/>
              <a:gdLst/>
              <a:ahLst/>
              <a:cxnLst/>
              <a:rect l="l" t="t" r="r" b="b"/>
              <a:pathLst>
                <a:path w="1006" h="1089" fill="none" extrusionOk="0">
                  <a:moveTo>
                    <a:pt x="1" y="1089"/>
                  </a:moveTo>
                  <a:cubicBezTo>
                    <a:pt x="68" y="838"/>
                    <a:pt x="185" y="603"/>
                    <a:pt x="352" y="402"/>
                  </a:cubicBezTo>
                  <a:cubicBezTo>
                    <a:pt x="520" y="201"/>
                    <a:pt x="754" y="68"/>
                    <a:pt x="1005" y="1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7" name="Google Shape;3517;p44"/>
            <p:cNvSpPr/>
            <p:nvPr/>
          </p:nvSpPr>
          <p:spPr>
            <a:xfrm>
              <a:off x="2499864" y="895647"/>
              <a:ext cx="11238" cy="42766"/>
            </a:xfrm>
            <a:custGeom>
              <a:avLst/>
              <a:gdLst/>
              <a:ahLst/>
              <a:cxnLst/>
              <a:rect l="l" t="t" r="r" b="b"/>
              <a:pathLst>
                <a:path w="185" h="704" fill="none" extrusionOk="0">
                  <a:moveTo>
                    <a:pt x="101" y="0"/>
                  </a:moveTo>
                  <a:cubicBezTo>
                    <a:pt x="1" y="234"/>
                    <a:pt x="34" y="502"/>
                    <a:pt x="185" y="703"/>
                  </a:cubicBezTo>
                </a:path>
              </a:pathLst>
            </a:custGeom>
            <a:noFill/>
            <a:ln w="417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8" name="Google Shape;3518;p44"/>
            <p:cNvSpPr/>
            <p:nvPr/>
          </p:nvSpPr>
          <p:spPr>
            <a:xfrm>
              <a:off x="2156213" y="1571831"/>
              <a:ext cx="30556" cy="30556"/>
            </a:xfrm>
            <a:custGeom>
              <a:avLst/>
              <a:gdLst/>
              <a:ahLst/>
              <a:cxnLst/>
              <a:rect l="l" t="t" r="r" b="b"/>
              <a:pathLst>
                <a:path w="503" h="503" extrusionOk="0">
                  <a:moveTo>
                    <a:pt x="251" y="0"/>
                  </a:moveTo>
                  <a:cubicBezTo>
                    <a:pt x="117" y="0"/>
                    <a:pt x="0" y="117"/>
                    <a:pt x="0" y="251"/>
                  </a:cubicBezTo>
                  <a:cubicBezTo>
                    <a:pt x="0" y="402"/>
                    <a:pt x="117" y="502"/>
                    <a:pt x="251" y="502"/>
                  </a:cubicBezTo>
                  <a:cubicBezTo>
                    <a:pt x="402" y="502"/>
                    <a:pt x="502" y="402"/>
                    <a:pt x="502" y="251"/>
                  </a:cubicBezTo>
                  <a:cubicBezTo>
                    <a:pt x="502" y="117"/>
                    <a:pt x="402" y="0"/>
                    <a:pt x="25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9" name="Google Shape;3519;p44"/>
            <p:cNvSpPr/>
            <p:nvPr/>
          </p:nvSpPr>
          <p:spPr>
            <a:xfrm>
              <a:off x="2156213" y="1715196"/>
              <a:ext cx="30556" cy="30556"/>
            </a:xfrm>
            <a:custGeom>
              <a:avLst/>
              <a:gdLst/>
              <a:ahLst/>
              <a:cxnLst/>
              <a:rect l="l" t="t" r="r" b="b"/>
              <a:pathLst>
                <a:path w="503" h="503" extrusionOk="0">
                  <a:moveTo>
                    <a:pt x="251" y="0"/>
                  </a:moveTo>
                  <a:cubicBezTo>
                    <a:pt x="117" y="0"/>
                    <a:pt x="0" y="101"/>
                    <a:pt x="0" y="251"/>
                  </a:cubicBezTo>
                  <a:cubicBezTo>
                    <a:pt x="0" y="385"/>
                    <a:pt x="117" y="503"/>
                    <a:pt x="251" y="503"/>
                  </a:cubicBezTo>
                  <a:cubicBezTo>
                    <a:pt x="402" y="503"/>
                    <a:pt x="502" y="385"/>
                    <a:pt x="502" y="251"/>
                  </a:cubicBezTo>
                  <a:cubicBezTo>
                    <a:pt x="502" y="101"/>
                    <a:pt x="402" y="0"/>
                    <a:pt x="25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0" name="Google Shape;3520;p44"/>
            <p:cNvSpPr/>
            <p:nvPr/>
          </p:nvSpPr>
          <p:spPr>
            <a:xfrm>
              <a:off x="2151110" y="1857528"/>
              <a:ext cx="35659" cy="30617"/>
            </a:xfrm>
            <a:custGeom>
              <a:avLst/>
              <a:gdLst/>
              <a:ahLst/>
              <a:cxnLst/>
              <a:rect l="l" t="t" r="r" b="b"/>
              <a:pathLst>
                <a:path w="587" h="504" extrusionOk="0">
                  <a:moveTo>
                    <a:pt x="335" y="1"/>
                  </a:moveTo>
                  <a:cubicBezTo>
                    <a:pt x="118" y="1"/>
                    <a:pt x="0" y="269"/>
                    <a:pt x="168" y="436"/>
                  </a:cubicBezTo>
                  <a:cubicBezTo>
                    <a:pt x="215" y="483"/>
                    <a:pt x="273" y="504"/>
                    <a:pt x="331" y="504"/>
                  </a:cubicBezTo>
                  <a:cubicBezTo>
                    <a:pt x="459" y="504"/>
                    <a:pt x="586" y="402"/>
                    <a:pt x="586" y="252"/>
                  </a:cubicBezTo>
                  <a:cubicBezTo>
                    <a:pt x="586" y="118"/>
                    <a:pt x="486" y="1"/>
                    <a:pt x="335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1" name="Google Shape;3521;p44"/>
            <p:cNvSpPr/>
            <p:nvPr/>
          </p:nvSpPr>
          <p:spPr>
            <a:xfrm>
              <a:off x="2151110" y="1999920"/>
              <a:ext cx="35659" cy="30799"/>
            </a:xfrm>
            <a:custGeom>
              <a:avLst/>
              <a:gdLst/>
              <a:ahLst/>
              <a:cxnLst/>
              <a:rect l="l" t="t" r="r" b="b"/>
              <a:pathLst>
                <a:path w="587" h="507" extrusionOk="0">
                  <a:moveTo>
                    <a:pt x="335" y="0"/>
                  </a:moveTo>
                  <a:cubicBezTo>
                    <a:pt x="118" y="0"/>
                    <a:pt x="0" y="268"/>
                    <a:pt x="168" y="435"/>
                  </a:cubicBezTo>
                  <a:cubicBezTo>
                    <a:pt x="217" y="484"/>
                    <a:pt x="278" y="507"/>
                    <a:pt x="338" y="507"/>
                  </a:cubicBezTo>
                  <a:cubicBezTo>
                    <a:pt x="464" y="507"/>
                    <a:pt x="586" y="410"/>
                    <a:pt x="586" y="251"/>
                  </a:cubicBezTo>
                  <a:cubicBezTo>
                    <a:pt x="586" y="117"/>
                    <a:pt x="486" y="0"/>
                    <a:pt x="33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2" name="Google Shape;3522;p44"/>
            <p:cNvSpPr/>
            <p:nvPr/>
          </p:nvSpPr>
          <p:spPr>
            <a:xfrm>
              <a:off x="2151110" y="2143285"/>
              <a:ext cx="35659" cy="30313"/>
            </a:xfrm>
            <a:custGeom>
              <a:avLst/>
              <a:gdLst/>
              <a:ahLst/>
              <a:cxnLst/>
              <a:rect l="l" t="t" r="r" b="b"/>
              <a:pathLst>
                <a:path w="587" h="499" extrusionOk="0">
                  <a:moveTo>
                    <a:pt x="335" y="0"/>
                  </a:moveTo>
                  <a:cubicBezTo>
                    <a:pt x="118" y="0"/>
                    <a:pt x="0" y="268"/>
                    <a:pt x="168" y="419"/>
                  </a:cubicBezTo>
                  <a:cubicBezTo>
                    <a:pt x="217" y="474"/>
                    <a:pt x="280" y="498"/>
                    <a:pt x="341" y="498"/>
                  </a:cubicBezTo>
                  <a:cubicBezTo>
                    <a:pt x="466" y="498"/>
                    <a:pt x="586" y="397"/>
                    <a:pt x="586" y="251"/>
                  </a:cubicBezTo>
                  <a:cubicBezTo>
                    <a:pt x="586" y="101"/>
                    <a:pt x="486" y="0"/>
                    <a:pt x="33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3" name="Google Shape;3523;p44"/>
            <p:cNvSpPr/>
            <p:nvPr/>
          </p:nvSpPr>
          <p:spPr>
            <a:xfrm>
              <a:off x="1538954" y="2470716"/>
              <a:ext cx="1257898" cy="127145"/>
            </a:xfrm>
            <a:custGeom>
              <a:avLst/>
              <a:gdLst/>
              <a:ahLst/>
              <a:cxnLst/>
              <a:rect l="l" t="t" r="r" b="b"/>
              <a:pathLst>
                <a:path w="20707" h="2093" extrusionOk="0">
                  <a:moveTo>
                    <a:pt x="168" y="0"/>
                  </a:moveTo>
                  <a:cubicBezTo>
                    <a:pt x="118" y="670"/>
                    <a:pt x="68" y="1389"/>
                    <a:pt x="1" y="2092"/>
                  </a:cubicBezTo>
                  <a:lnTo>
                    <a:pt x="20706" y="2092"/>
                  </a:lnTo>
                  <a:cubicBezTo>
                    <a:pt x="20673" y="1389"/>
                    <a:pt x="20640" y="670"/>
                    <a:pt x="20606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4" name="Google Shape;3524;p44"/>
            <p:cNvSpPr/>
            <p:nvPr/>
          </p:nvSpPr>
          <p:spPr>
            <a:xfrm>
              <a:off x="1519637" y="2721847"/>
              <a:ext cx="1287361" cy="127145"/>
            </a:xfrm>
            <a:custGeom>
              <a:avLst/>
              <a:gdLst/>
              <a:ahLst/>
              <a:cxnLst/>
              <a:rect l="l" t="t" r="r" b="b"/>
              <a:pathLst>
                <a:path w="21192" h="2093" extrusionOk="0">
                  <a:moveTo>
                    <a:pt x="168" y="1"/>
                  </a:moveTo>
                  <a:cubicBezTo>
                    <a:pt x="101" y="754"/>
                    <a:pt x="51" y="1474"/>
                    <a:pt x="1" y="2093"/>
                  </a:cubicBezTo>
                  <a:lnTo>
                    <a:pt x="21192" y="2093"/>
                  </a:lnTo>
                  <a:cubicBezTo>
                    <a:pt x="21175" y="1474"/>
                    <a:pt x="21142" y="754"/>
                    <a:pt x="2110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5" name="Google Shape;3525;p44"/>
            <p:cNvSpPr/>
            <p:nvPr/>
          </p:nvSpPr>
          <p:spPr>
            <a:xfrm>
              <a:off x="2166358" y="2302930"/>
              <a:ext cx="61" cy="999600"/>
            </a:xfrm>
            <a:custGeom>
              <a:avLst/>
              <a:gdLst/>
              <a:ahLst/>
              <a:cxnLst/>
              <a:rect l="l" t="t" r="r" b="b"/>
              <a:pathLst>
                <a:path w="1" h="16455" fill="none" extrusionOk="0">
                  <a:moveTo>
                    <a:pt x="1" y="0"/>
                  </a:moveTo>
                  <a:lnTo>
                    <a:pt x="1" y="16454"/>
                  </a:lnTo>
                </a:path>
              </a:pathLst>
            </a:custGeom>
            <a:noFill/>
            <a:ln w="2500" cap="flat" cmpd="sng">
              <a:solidFill>
                <a:schemeClr val="dk1"/>
              </a:solidFill>
              <a:prstDash val="solid"/>
              <a:miter lim="16738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6" name="Google Shape;3526;p44"/>
            <p:cNvSpPr/>
            <p:nvPr/>
          </p:nvSpPr>
          <p:spPr>
            <a:xfrm>
              <a:off x="1895909" y="1965355"/>
              <a:ext cx="680311" cy="1480538"/>
            </a:xfrm>
            <a:custGeom>
              <a:avLst/>
              <a:gdLst/>
              <a:ahLst/>
              <a:cxnLst/>
              <a:rect l="l" t="t" r="r" b="b"/>
              <a:pathLst>
                <a:path w="11199" h="24372" extrusionOk="0">
                  <a:moveTo>
                    <a:pt x="8269" y="0"/>
                  </a:moveTo>
                  <a:cubicBezTo>
                    <a:pt x="8269" y="0"/>
                    <a:pt x="5524" y="9374"/>
                    <a:pt x="5055" y="10897"/>
                  </a:cubicBezTo>
                  <a:cubicBezTo>
                    <a:pt x="4570" y="12470"/>
                    <a:pt x="0" y="23468"/>
                    <a:pt x="0" y="23468"/>
                  </a:cubicBezTo>
                  <a:lnTo>
                    <a:pt x="2929" y="24371"/>
                  </a:lnTo>
                  <a:cubicBezTo>
                    <a:pt x="2929" y="24371"/>
                    <a:pt x="6729" y="13106"/>
                    <a:pt x="7214" y="11550"/>
                  </a:cubicBezTo>
                  <a:cubicBezTo>
                    <a:pt x="7700" y="10010"/>
                    <a:pt x="11198" y="904"/>
                    <a:pt x="11198" y="904"/>
                  </a:cubicBezTo>
                  <a:lnTo>
                    <a:pt x="8269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7" name="Google Shape;3527;p44"/>
            <p:cNvSpPr/>
            <p:nvPr/>
          </p:nvSpPr>
          <p:spPr>
            <a:xfrm>
              <a:off x="2391064" y="1952112"/>
              <a:ext cx="189228" cy="86079"/>
            </a:xfrm>
            <a:custGeom>
              <a:avLst/>
              <a:gdLst/>
              <a:ahLst/>
              <a:cxnLst/>
              <a:rect l="l" t="t" r="r" b="b"/>
              <a:pathLst>
                <a:path w="3115" h="1417" extrusionOk="0">
                  <a:moveTo>
                    <a:pt x="740" y="0"/>
                  </a:moveTo>
                  <a:cubicBezTo>
                    <a:pt x="393" y="0"/>
                    <a:pt x="148" y="85"/>
                    <a:pt x="101" y="252"/>
                  </a:cubicBezTo>
                  <a:cubicBezTo>
                    <a:pt x="1" y="553"/>
                    <a:pt x="587" y="1005"/>
                    <a:pt x="1390" y="1256"/>
                  </a:cubicBezTo>
                  <a:cubicBezTo>
                    <a:pt x="1737" y="1364"/>
                    <a:pt x="2072" y="1417"/>
                    <a:pt x="2348" y="1417"/>
                  </a:cubicBezTo>
                  <a:cubicBezTo>
                    <a:pt x="2711" y="1417"/>
                    <a:pt x="2973" y="1326"/>
                    <a:pt x="3030" y="1155"/>
                  </a:cubicBezTo>
                  <a:cubicBezTo>
                    <a:pt x="3114" y="854"/>
                    <a:pt x="2528" y="419"/>
                    <a:pt x="1725" y="168"/>
                  </a:cubicBezTo>
                  <a:cubicBezTo>
                    <a:pt x="1366" y="56"/>
                    <a:pt x="1020" y="0"/>
                    <a:pt x="74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8" name="Google Shape;3528;p44"/>
            <p:cNvSpPr/>
            <p:nvPr/>
          </p:nvSpPr>
          <p:spPr>
            <a:xfrm>
              <a:off x="1889773" y="3376101"/>
              <a:ext cx="189228" cy="85654"/>
            </a:xfrm>
            <a:custGeom>
              <a:avLst/>
              <a:gdLst/>
              <a:ahLst/>
              <a:cxnLst/>
              <a:rect l="l" t="t" r="r" b="b"/>
              <a:pathLst>
                <a:path w="3115" h="1410" extrusionOk="0">
                  <a:moveTo>
                    <a:pt x="768" y="0"/>
                  </a:moveTo>
                  <a:cubicBezTo>
                    <a:pt x="407" y="0"/>
                    <a:pt x="149" y="90"/>
                    <a:pt x="101" y="261"/>
                  </a:cubicBezTo>
                  <a:cubicBezTo>
                    <a:pt x="1" y="563"/>
                    <a:pt x="587" y="998"/>
                    <a:pt x="1390" y="1249"/>
                  </a:cubicBezTo>
                  <a:cubicBezTo>
                    <a:pt x="1737" y="1357"/>
                    <a:pt x="2072" y="1410"/>
                    <a:pt x="2347" y="1410"/>
                  </a:cubicBezTo>
                  <a:cubicBezTo>
                    <a:pt x="2708" y="1410"/>
                    <a:pt x="2966" y="1319"/>
                    <a:pt x="3014" y="1148"/>
                  </a:cubicBezTo>
                  <a:cubicBezTo>
                    <a:pt x="3114" y="847"/>
                    <a:pt x="2528" y="412"/>
                    <a:pt x="1725" y="161"/>
                  </a:cubicBezTo>
                  <a:cubicBezTo>
                    <a:pt x="1377" y="52"/>
                    <a:pt x="1043" y="0"/>
                    <a:pt x="76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9" name="Google Shape;3529;p44"/>
            <p:cNvSpPr/>
            <p:nvPr/>
          </p:nvSpPr>
          <p:spPr>
            <a:xfrm>
              <a:off x="2426663" y="1966327"/>
              <a:ext cx="125140" cy="59047"/>
            </a:xfrm>
            <a:custGeom>
              <a:avLst/>
              <a:gdLst/>
              <a:ahLst/>
              <a:cxnLst/>
              <a:rect l="l" t="t" r="r" b="b"/>
              <a:pathLst>
                <a:path w="2060" h="972" fill="none" extrusionOk="0">
                  <a:moveTo>
                    <a:pt x="1808" y="921"/>
                  </a:moveTo>
                  <a:cubicBezTo>
                    <a:pt x="1892" y="972"/>
                    <a:pt x="1993" y="921"/>
                    <a:pt x="2026" y="838"/>
                  </a:cubicBezTo>
                  <a:cubicBezTo>
                    <a:pt x="2059" y="754"/>
                    <a:pt x="2043" y="654"/>
                    <a:pt x="1976" y="587"/>
                  </a:cubicBezTo>
                  <a:cubicBezTo>
                    <a:pt x="1926" y="520"/>
                    <a:pt x="1842" y="453"/>
                    <a:pt x="1775" y="419"/>
                  </a:cubicBezTo>
                  <a:cubicBezTo>
                    <a:pt x="1340" y="168"/>
                    <a:pt x="854" y="34"/>
                    <a:pt x="352" y="1"/>
                  </a:cubicBezTo>
                  <a:cubicBezTo>
                    <a:pt x="235" y="1"/>
                    <a:pt x="68" y="1"/>
                    <a:pt x="17" y="135"/>
                  </a:cubicBezTo>
                  <a:cubicBezTo>
                    <a:pt x="1" y="202"/>
                    <a:pt x="1" y="269"/>
                    <a:pt x="51" y="336"/>
                  </a:cubicBezTo>
                  <a:cubicBezTo>
                    <a:pt x="84" y="386"/>
                    <a:pt x="135" y="436"/>
                    <a:pt x="202" y="486"/>
                  </a:cubicBezTo>
                  <a:cubicBezTo>
                    <a:pt x="503" y="704"/>
                    <a:pt x="838" y="838"/>
                    <a:pt x="1206" y="888"/>
                  </a:cubicBezTo>
                  <a:cubicBezTo>
                    <a:pt x="1306" y="905"/>
                    <a:pt x="1407" y="888"/>
                    <a:pt x="1507" y="871"/>
                  </a:cubicBezTo>
                  <a:cubicBezTo>
                    <a:pt x="1557" y="854"/>
                    <a:pt x="1608" y="804"/>
                    <a:pt x="1608" y="737"/>
                  </a:cubicBezTo>
                  <a:cubicBezTo>
                    <a:pt x="1608" y="687"/>
                    <a:pt x="1574" y="620"/>
                    <a:pt x="1524" y="587"/>
                  </a:cubicBezTo>
                  <a:cubicBezTo>
                    <a:pt x="1323" y="436"/>
                    <a:pt x="1089" y="336"/>
                    <a:pt x="838" y="302"/>
                  </a:cubicBezTo>
                  <a:cubicBezTo>
                    <a:pt x="771" y="302"/>
                    <a:pt x="687" y="302"/>
                    <a:pt x="687" y="386"/>
                  </a:cubicBezTo>
                  <a:cubicBezTo>
                    <a:pt x="687" y="419"/>
                    <a:pt x="720" y="453"/>
                    <a:pt x="754" y="453"/>
                  </a:cubicBezTo>
                  <a:cubicBezTo>
                    <a:pt x="838" y="520"/>
                    <a:pt x="938" y="553"/>
                    <a:pt x="1038" y="570"/>
                  </a:cubicBezTo>
                </a:path>
              </a:pathLst>
            </a:custGeom>
            <a:solidFill>
              <a:srgbClr val="000000">
                <a:alpha val="4850"/>
              </a:srgbClr>
            </a:solidFill>
            <a:ln w="1250" cap="rnd" cmpd="sng">
              <a:solidFill>
                <a:srgbClr val="E6E6E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0" name="Google Shape;3530;p44"/>
            <p:cNvSpPr/>
            <p:nvPr/>
          </p:nvSpPr>
          <p:spPr>
            <a:xfrm>
              <a:off x="2011087" y="2564267"/>
              <a:ext cx="282415" cy="82191"/>
            </a:xfrm>
            <a:custGeom>
              <a:avLst/>
              <a:gdLst/>
              <a:ahLst/>
              <a:cxnLst/>
              <a:rect l="l" t="t" r="r" b="b"/>
              <a:pathLst>
                <a:path w="4649" h="1353" extrusionOk="0">
                  <a:moveTo>
                    <a:pt x="4080" y="0"/>
                  </a:moveTo>
                  <a:cubicBezTo>
                    <a:pt x="3109" y="0"/>
                    <a:pt x="2088" y="17"/>
                    <a:pt x="1234" y="469"/>
                  </a:cubicBezTo>
                  <a:cubicBezTo>
                    <a:pt x="799" y="720"/>
                    <a:pt x="397" y="1021"/>
                    <a:pt x="12" y="1339"/>
                  </a:cubicBezTo>
                  <a:cubicBezTo>
                    <a:pt x="1" y="1348"/>
                    <a:pt x="6" y="1352"/>
                    <a:pt x="26" y="1352"/>
                  </a:cubicBezTo>
                  <a:cubicBezTo>
                    <a:pt x="357" y="1352"/>
                    <a:pt x="4649" y="268"/>
                    <a:pt x="4649" y="268"/>
                  </a:cubicBezTo>
                  <a:cubicBezTo>
                    <a:pt x="4482" y="134"/>
                    <a:pt x="4281" y="34"/>
                    <a:pt x="4080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1" name="Google Shape;3531;p44"/>
            <p:cNvSpPr/>
            <p:nvPr/>
          </p:nvSpPr>
          <p:spPr>
            <a:xfrm>
              <a:off x="1988428" y="2565239"/>
              <a:ext cx="340672" cy="335812"/>
            </a:xfrm>
            <a:custGeom>
              <a:avLst/>
              <a:gdLst/>
              <a:ahLst/>
              <a:cxnLst/>
              <a:rect l="l" t="t" r="r" b="b"/>
              <a:pathLst>
                <a:path w="5608" h="5528" extrusionOk="0">
                  <a:moveTo>
                    <a:pt x="5256" y="1"/>
                  </a:moveTo>
                  <a:cubicBezTo>
                    <a:pt x="4704" y="51"/>
                    <a:pt x="3231" y="1"/>
                    <a:pt x="2712" y="168"/>
                  </a:cubicBezTo>
                  <a:cubicBezTo>
                    <a:pt x="2310" y="302"/>
                    <a:pt x="2076" y="302"/>
                    <a:pt x="1724" y="503"/>
                  </a:cubicBezTo>
                  <a:lnTo>
                    <a:pt x="51" y="1390"/>
                  </a:lnTo>
                  <a:cubicBezTo>
                    <a:pt x="0" y="2512"/>
                    <a:pt x="201" y="3767"/>
                    <a:pt x="184" y="4905"/>
                  </a:cubicBezTo>
                  <a:cubicBezTo>
                    <a:pt x="703" y="5190"/>
                    <a:pt x="1088" y="5458"/>
                    <a:pt x="2059" y="5525"/>
                  </a:cubicBezTo>
                  <a:cubicBezTo>
                    <a:pt x="2103" y="5527"/>
                    <a:pt x="2153" y="5528"/>
                    <a:pt x="2210" y="5528"/>
                  </a:cubicBezTo>
                  <a:cubicBezTo>
                    <a:pt x="3075" y="5528"/>
                    <a:pt x="5293" y="5294"/>
                    <a:pt x="5608" y="5089"/>
                  </a:cubicBezTo>
                  <a:lnTo>
                    <a:pt x="5256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2" name="Google Shape;3532;p44"/>
            <p:cNvSpPr/>
            <p:nvPr/>
          </p:nvSpPr>
          <p:spPr>
            <a:xfrm>
              <a:off x="2149106" y="2564996"/>
              <a:ext cx="246878" cy="317770"/>
            </a:xfrm>
            <a:custGeom>
              <a:avLst/>
              <a:gdLst/>
              <a:ahLst/>
              <a:cxnLst/>
              <a:rect l="l" t="t" r="r" b="b"/>
              <a:pathLst>
                <a:path w="4064" h="5231" extrusionOk="0">
                  <a:moveTo>
                    <a:pt x="2157" y="0"/>
                  </a:moveTo>
                  <a:cubicBezTo>
                    <a:pt x="1640" y="0"/>
                    <a:pt x="1110" y="51"/>
                    <a:pt x="803" y="139"/>
                  </a:cubicBezTo>
                  <a:cubicBezTo>
                    <a:pt x="603" y="172"/>
                    <a:pt x="402" y="289"/>
                    <a:pt x="268" y="440"/>
                  </a:cubicBezTo>
                  <a:cubicBezTo>
                    <a:pt x="134" y="607"/>
                    <a:pt x="134" y="842"/>
                    <a:pt x="268" y="1009"/>
                  </a:cubicBezTo>
                  <a:cubicBezTo>
                    <a:pt x="435" y="1177"/>
                    <a:pt x="820" y="1227"/>
                    <a:pt x="1188" y="1277"/>
                  </a:cubicBezTo>
                  <a:cubicBezTo>
                    <a:pt x="502" y="1277"/>
                    <a:pt x="0" y="1645"/>
                    <a:pt x="0" y="2080"/>
                  </a:cubicBezTo>
                  <a:cubicBezTo>
                    <a:pt x="0" y="2456"/>
                    <a:pt x="600" y="2720"/>
                    <a:pt x="1054" y="2720"/>
                  </a:cubicBezTo>
                  <a:cubicBezTo>
                    <a:pt x="1126" y="2720"/>
                    <a:pt x="1194" y="2713"/>
                    <a:pt x="1255" y="2700"/>
                  </a:cubicBezTo>
                  <a:lnTo>
                    <a:pt x="1255" y="2716"/>
                  </a:lnTo>
                  <a:cubicBezTo>
                    <a:pt x="971" y="2817"/>
                    <a:pt x="452" y="2984"/>
                    <a:pt x="301" y="3185"/>
                  </a:cubicBezTo>
                  <a:cubicBezTo>
                    <a:pt x="117" y="3369"/>
                    <a:pt x="100" y="3671"/>
                    <a:pt x="268" y="3888"/>
                  </a:cubicBezTo>
                  <a:cubicBezTo>
                    <a:pt x="385" y="3989"/>
                    <a:pt x="519" y="4056"/>
                    <a:pt x="670" y="4072"/>
                  </a:cubicBezTo>
                  <a:cubicBezTo>
                    <a:pt x="893" y="4117"/>
                    <a:pt x="1123" y="4139"/>
                    <a:pt x="1356" y="4139"/>
                  </a:cubicBezTo>
                  <a:cubicBezTo>
                    <a:pt x="1473" y="4139"/>
                    <a:pt x="1590" y="4134"/>
                    <a:pt x="1707" y="4123"/>
                  </a:cubicBezTo>
                  <a:lnTo>
                    <a:pt x="1707" y="4123"/>
                  </a:lnTo>
                  <a:cubicBezTo>
                    <a:pt x="1004" y="4323"/>
                    <a:pt x="485" y="4407"/>
                    <a:pt x="452" y="4708"/>
                  </a:cubicBezTo>
                  <a:cubicBezTo>
                    <a:pt x="452" y="4943"/>
                    <a:pt x="603" y="5144"/>
                    <a:pt x="837" y="5211"/>
                  </a:cubicBezTo>
                  <a:cubicBezTo>
                    <a:pt x="884" y="5225"/>
                    <a:pt x="1009" y="5231"/>
                    <a:pt x="1179" y="5231"/>
                  </a:cubicBezTo>
                  <a:cubicBezTo>
                    <a:pt x="1797" y="5231"/>
                    <a:pt x="2999" y="5153"/>
                    <a:pt x="3130" y="5127"/>
                  </a:cubicBezTo>
                  <a:cubicBezTo>
                    <a:pt x="3298" y="5110"/>
                    <a:pt x="3465" y="5060"/>
                    <a:pt x="3599" y="4976"/>
                  </a:cubicBezTo>
                  <a:cubicBezTo>
                    <a:pt x="3800" y="4826"/>
                    <a:pt x="3900" y="4574"/>
                    <a:pt x="3850" y="4340"/>
                  </a:cubicBezTo>
                  <a:cubicBezTo>
                    <a:pt x="3800" y="4123"/>
                    <a:pt x="3616" y="3938"/>
                    <a:pt x="3398" y="3905"/>
                  </a:cubicBezTo>
                  <a:cubicBezTo>
                    <a:pt x="3683" y="3871"/>
                    <a:pt x="3900" y="3654"/>
                    <a:pt x="3950" y="3386"/>
                  </a:cubicBezTo>
                  <a:cubicBezTo>
                    <a:pt x="3984" y="3101"/>
                    <a:pt x="3816" y="2834"/>
                    <a:pt x="3549" y="2733"/>
                  </a:cubicBezTo>
                  <a:cubicBezTo>
                    <a:pt x="3850" y="2633"/>
                    <a:pt x="4051" y="2365"/>
                    <a:pt x="4034" y="2047"/>
                  </a:cubicBezTo>
                  <a:cubicBezTo>
                    <a:pt x="4003" y="1770"/>
                    <a:pt x="3774" y="1550"/>
                    <a:pt x="3504" y="1516"/>
                  </a:cubicBezTo>
                  <a:lnTo>
                    <a:pt x="3504" y="1516"/>
                  </a:lnTo>
                  <a:cubicBezTo>
                    <a:pt x="3808" y="1508"/>
                    <a:pt x="4064" y="1169"/>
                    <a:pt x="4017" y="858"/>
                  </a:cubicBezTo>
                  <a:cubicBezTo>
                    <a:pt x="3950" y="507"/>
                    <a:pt x="3699" y="239"/>
                    <a:pt x="3364" y="139"/>
                  </a:cubicBezTo>
                  <a:cubicBezTo>
                    <a:pt x="3093" y="43"/>
                    <a:pt x="2630" y="0"/>
                    <a:pt x="2157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3" name="Google Shape;3533;p44"/>
            <p:cNvSpPr/>
            <p:nvPr/>
          </p:nvSpPr>
          <p:spPr>
            <a:xfrm>
              <a:off x="2255840" y="2802156"/>
              <a:ext cx="97682" cy="15673"/>
            </a:xfrm>
            <a:custGeom>
              <a:avLst/>
              <a:gdLst/>
              <a:ahLst/>
              <a:cxnLst/>
              <a:rect l="l" t="t" r="r" b="b"/>
              <a:pathLst>
                <a:path w="1608" h="258" extrusionOk="0">
                  <a:moveTo>
                    <a:pt x="1607" y="1"/>
                  </a:moveTo>
                  <a:cubicBezTo>
                    <a:pt x="1607" y="1"/>
                    <a:pt x="1206" y="85"/>
                    <a:pt x="1" y="235"/>
                  </a:cubicBezTo>
                  <a:cubicBezTo>
                    <a:pt x="125" y="250"/>
                    <a:pt x="249" y="258"/>
                    <a:pt x="373" y="258"/>
                  </a:cubicBezTo>
                  <a:cubicBezTo>
                    <a:pt x="799" y="258"/>
                    <a:pt x="1218" y="170"/>
                    <a:pt x="1607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4" name="Google Shape;3534;p44"/>
            <p:cNvSpPr/>
            <p:nvPr/>
          </p:nvSpPr>
          <p:spPr>
            <a:xfrm>
              <a:off x="2229414" y="2725492"/>
              <a:ext cx="134252" cy="7654"/>
            </a:xfrm>
            <a:custGeom>
              <a:avLst/>
              <a:gdLst/>
              <a:ahLst/>
              <a:cxnLst/>
              <a:rect l="l" t="t" r="r" b="b"/>
              <a:pathLst>
                <a:path w="2210" h="126" extrusionOk="0">
                  <a:moveTo>
                    <a:pt x="884" y="1"/>
                  </a:moveTo>
                  <a:cubicBezTo>
                    <a:pt x="590" y="1"/>
                    <a:pt x="295" y="14"/>
                    <a:pt x="0" y="41"/>
                  </a:cubicBezTo>
                  <a:cubicBezTo>
                    <a:pt x="0" y="41"/>
                    <a:pt x="1017" y="126"/>
                    <a:pt x="1695" y="126"/>
                  </a:cubicBezTo>
                  <a:cubicBezTo>
                    <a:pt x="1921" y="126"/>
                    <a:pt x="2109" y="116"/>
                    <a:pt x="2210" y="91"/>
                  </a:cubicBezTo>
                  <a:cubicBezTo>
                    <a:pt x="1768" y="31"/>
                    <a:pt x="1326" y="1"/>
                    <a:pt x="884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5" name="Google Shape;3535;p44"/>
            <p:cNvSpPr/>
            <p:nvPr/>
          </p:nvSpPr>
          <p:spPr>
            <a:xfrm>
              <a:off x="2221274" y="2641417"/>
              <a:ext cx="143425" cy="17860"/>
            </a:xfrm>
            <a:custGeom>
              <a:avLst/>
              <a:gdLst/>
              <a:ahLst/>
              <a:cxnLst/>
              <a:rect l="l" t="t" r="r" b="b"/>
              <a:pathLst>
                <a:path w="2361" h="294" extrusionOk="0">
                  <a:moveTo>
                    <a:pt x="280" y="1"/>
                  </a:moveTo>
                  <a:cubicBezTo>
                    <a:pt x="173" y="1"/>
                    <a:pt x="78" y="6"/>
                    <a:pt x="0" y="19"/>
                  </a:cubicBezTo>
                  <a:cubicBezTo>
                    <a:pt x="0" y="19"/>
                    <a:pt x="1446" y="293"/>
                    <a:pt x="2111" y="293"/>
                  </a:cubicBezTo>
                  <a:cubicBezTo>
                    <a:pt x="2217" y="293"/>
                    <a:pt x="2303" y="286"/>
                    <a:pt x="2361" y="270"/>
                  </a:cubicBezTo>
                  <a:cubicBezTo>
                    <a:pt x="2361" y="270"/>
                    <a:pt x="1028" y="1"/>
                    <a:pt x="280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6" name="Google Shape;3536;p44"/>
            <p:cNvSpPr/>
            <p:nvPr/>
          </p:nvSpPr>
          <p:spPr>
            <a:xfrm>
              <a:off x="987850" y="2603875"/>
              <a:ext cx="1052450" cy="297116"/>
            </a:xfrm>
            <a:custGeom>
              <a:avLst/>
              <a:gdLst/>
              <a:ahLst/>
              <a:cxnLst/>
              <a:rect l="l" t="t" r="r" b="b"/>
              <a:pathLst>
                <a:path w="17325" h="4891" extrusionOk="0">
                  <a:moveTo>
                    <a:pt x="7433" y="1"/>
                  </a:moveTo>
                  <a:cubicBezTo>
                    <a:pt x="7433" y="1"/>
                    <a:pt x="1" y="85"/>
                    <a:pt x="1340" y="3231"/>
                  </a:cubicBezTo>
                  <a:cubicBezTo>
                    <a:pt x="1896" y="4533"/>
                    <a:pt x="5180" y="4891"/>
                    <a:pt x="8628" y="4891"/>
                  </a:cubicBezTo>
                  <a:cubicBezTo>
                    <a:pt x="12854" y="4891"/>
                    <a:pt x="17325" y="4353"/>
                    <a:pt x="17325" y="4353"/>
                  </a:cubicBezTo>
                  <a:lnTo>
                    <a:pt x="17141" y="453"/>
                  </a:lnTo>
                  <a:lnTo>
                    <a:pt x="7433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7" name="Google Shape;3537;p44"/>
            <p:cNvSpPr/>
            <p:nvPr/>
          </p:nvSpPr>
          <p:spPr>
            <a:xfrm>
              <a:off x="1824712" y="329235"/>
              <a:ext cx="711839" cy="408891"/>
            </a:xfrm>
            <a:custGeom>
              <a:avLst/>
              <a:gdLst/>
              <a:ahLst/>
              <a:cxnLst/>
              <a:rect l="l" t="t" r="r" b="b"/>
              <a:pathLst>
                <a:path w="11718" h="6731" extrusionOk="0">
                  <a:moveTo>
                    <a:pt x="5859" y="1"/>
                  </a:moveTo>
                  <a:cubicBezTo>
                    <a:pt x="2628" y="1"/>
                    <a:pt x="0" y="2277"/>
                    <a:pt x="0" y="5692"/>
                  </a:cubicBezTo>
                  <a:cubicBezTo>
                    <a:pt x="0" y="6438"/>
                    <a:pt x="662" y="6637"/>
                    <a:pt x="1649" y="6637"/>
                  </a:cubicBezTo>
                  <a:cubicBezTo>
                    <a:pt x="2778" y="6637"/>
                    <a:pt x="4334" y="6376"/>
                    <a:pt x="5814" y="6376"/>
                  </a:cubicBezTo>
                  <a:cubicBezTo>
                    <a:pt x="5885" y="6376"/>
                    <a:pt x="5956" y="6377"/>
                    <a:pt x="6026" y="6378"/>
                  </a:cubicBezTo>
                  <a:cubicBezTo>
                    <a:pt x="7668" y="6414"/>
                    <a:pt x="9202" y="6731"/>
                    <a:pt x="10262" y="6731"/>
                  </a:cubicBezTo>
                  <a:cubicBezTo>
                    <a:pt x="11159" y="6731"/>
                    <a:pt x="11717" y="6505"/>
                    <a:pt x="11717" y="5692"/>
                  </a:cubicBezTo>
                  <a:cubicBezTo>
                    <a:pt x="11717" y="2277"/>
                    <a:pt x="9106" y="1"/>
                    <a:pt x="5859" y="1"/>
                  </a:cubicBezTo>
                  <a:close/>
                </a:path>
              </a:pathLst>
            </a:custGeom>
            <a:solidFill>
              <a:srgbClr val="FE625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8" name="Google Shape;3538;p44"/>
            <p:cNvSpPr/>
            <p:nvPr/>
          </p:nvSpPr>
          <p:spPr>
            <a:xfrm>
              <a:off x="1824712" y="329235"/>
              <a:ext cx="711839" cy="425354"/>
            </a:xfrm>
            <a:custGeom>
              <a:avLst/>
              <a:gdLst/>
              <a:ahLst/>
              <a:cxnLst/>
              <a:rect l="l" t="t" r="r" b="b"/>
              <a:pathLst>
                <a:path w="11718" h="7002" extrusionOk="0">
                  <a:moveTo>
                    <a:pt x="5859" y="1"/>
                  </a:moveTo>
                  <a:cubicBezTo>
                    <a:pt x="2628" y="1"/>
                    <a:pt x="0" y="2277"/>
                    <a:pt x="0" y="5692"/>
                  </a:cubicBezTo>
                  <a:cubicBezTo>
                    <a:pt x="0" y="6744"/>
                    <a:pt x="1115" y="6908"/>
                    <a:pt x="2656" y="6908"/>
                  </a:cubicBezTo>
                  <a:cubicBezTo>
                    <a:pt x="3355" y="6908"/>
                    <a:pt x="4142" y="6874"/>
                    <a:pt x="4953" y="6874"/>
                  </a:cubicBezTo>
                  <a:cubicBezTo>
                    <a:pt x="5142" y="6874"/>
                    <a:pt x="5333" y="6876"/>
                    <a:pt x="5524" y="6880"/>
                  </a:cubicBezTo>
                  <a:cubicBezTo>
                    <a:pt x="6717" y="6906"/>
                    <a:pt x="7925" y="7002"/>
                    <a:pt x="8954" y="7002"/>
                  </a:cubicBezTo>
                  <a:cubicBezTo>
                    <a:pt x="10552" y="7002"/>
                    <a:pt x="11717" y="6771"/>
                    <a:pt x="11717" y="5692"/>
                  </a:cubicBezTo>
                  <a:cubicBezTo>
                    <a:pt x="11717" y="2277"/>
                    <a:pt x="9106" y="1"/>
                    <a:pt x="585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9" name="Google Shape;3539;p44"/>
            <p:cNvSpPr/>
            <p:nvPr/>
          </p:nvSpPr>
          <p:spPr>
            <a:xfrm>
              <a:off x="2093157" y="304875"/>
              <a:ext cx="175986" cy="452508"/>
            </a:xfrm>
            <a:custGeom>
              <a:avLst/>
              <a:gdLst/>
              <a:ahLst/>
              <a:cxnLst/>
              <a:rect l="l" t="t" r="r" b="b"/>
              <a:pathLst>
                <a:path w="2897" h="7449" extrusionOk="0">
                  <a:moveTo>
                    <a:pt x="1206" y="0"/>
                  </a:moveTo>
                  <a:cubicBezTo>
                    <a:pt x="369" y="0"/>
                    <a:pt x="0" y="385"/>
                    <a:pt x="34" y="837"/>
                  </a:cubicBezTo>
                  <a:lnTo>
                    <a:pt x="436" y="7449"/>
                  </a:lnTo>
                  <a:lnTo>
                    <a:pt x="2461" y="7449"/>
                  </a:lnTo>
                  <a:lnTo>
                    <a:pt x="2863" y="837"/>
                  </a:lnTo>
                  <a:cubicBezTo>
                    <a:pt x="2896" y="385"/>
                    <a:pt x="2444" y="0"/>
                    <a:pt x="1691" y="0"/>
                  </a:cubicBezTo>
                  <a:close/>
                </a:path>
              </a:pathLst>
            </a:custGeom>
            <a:solidFill>
              <a:srgbClr val="FE6259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0" name="Google Shape;3540;p44"/>
            <p:cNvSpPr/>
            <p:nvPr/>
          </p:nvSpPr>
          <p:spPr>
            <a:xfrm>
              <a:off x="2093157" y="304875"/>
              <a:ext cx="175986" cy="452508"/>
            </a:xfrm>
            <a:custGeom>
              <a:avLst/>
              <a:gdLst/>
              <a:ahLst/>
              <a:cxnLst/>
              <a:rect l="l" t="t" r="r" b="b"/>
              <a:pathLst>
                <a:path w="2897" h="7449" extrusionOk="0">
                  <a:moveTo>
                    <a:pt x="1206" y="0"/>
                  </a:moveTo>
                  <a:cubicBezTo>
                    <a:pt x="318" y="0"/>
                    <a:pt x="0" y="385"/>
                    <a:pt x="34" y="837"/>
                  </a:cubicBezTo>
                  <a:lnTo>
                    <a:pt x="436" y="7449"/>
                  </a:lnTo>
                  <a:lnTo>
                    <a:pt x="2461" y="7449"/>
                  </a:lnTo>
                  <a:lnTo>
                    <a:pt x="2863" y="837"/>
                  </a:lnTo>
                  <a:cubicBezTo>
                    <a:pt x="2896" y="385"/>
                    <a:pt x="2444" y="0"/>
                    <a:pt x="169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1" name="Google Shape;3541;p44"/>
            <p:cNvSpPr/>
            <p:nvPr/>
          </p:nvSpPr>
          <p:spPr>
            <a:xfrm>
              <a:off x="1779941" y="660736"/>
              <a:ext cx="802353" cy="104789"/>
            </a:xfrm>
            <a:custGeom>
              <a:avLst/>
              <a:gdLst/>
              <a:ahLst/>
              <a:cxnLst/>
              <a:rect l="l" t="t" r="r" b="b"/>
              <a:pathLst>
                <a:path w="13208" h="1725" extrusionOk="0">
                  <a:moveTo>
                    <a:pt x="754" y="0"/>
                  </a:moveTo>
                  <a:cubicBezTo>
                    <a:pt x="269" y="168"/>
                    <a:pt x="1" y="352"/>
                    <a:pt x="1" y="553"/>
                  </a:cubicBezTo>
                  <a:cubicBezTo>
                    <a:pt x="1" y="1206"/>
                    <a:pt x="2964" y="1725"/>
                    <a:pt x="6613" y="1725"/>
                  </a:cubicBezTo>
                  <a:cubicBezTo>
                    <a:pt x="10245" y="1725"/>
                    <a:pt x="13208" y="1206"/>
                    <a:pt x="13208" y="553"/>
                  </a:cubicBezTo>
                  <a:cubicBezTo>
                    <a:pt x="13208" y="352"/>
                    <a:pt x="12940" y="168"/>
                    <a:pt x="12471" y="0"/>
                  </a:cubicBezTo>
                  <a:cubicBezTo>
                    <a:pt x="11366" y="385"/>
                    <a:pt x="9157" y="637"/>
                    <a:pt x="6613" y="637"/>
                  </a:cubicBezTo>
                  <a:cubicBezTo>
                    <a:pt x="4068" y="637"/>
                    <a:pt x="1859" y="385"/>
                    <a:pt x="75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2" name="Google Shape;3542;p44"/>
            <p:cNvSpPr/>
            <p:nvPr/>
          </p:nvSpPr>
          <p:spPr>
            <a:xfrm>
              <a:off x="1878596" y="413310"/>
              <a:ext cx="123074" cy="137775"/>
            </a:xfrm>
            <a:custGeom>
              <a:avLst/>
              <a:gdLst/>
              <a:ahLst/>
              <a:cxnLst/>
              <a:rect l="l" t="t" r="r" b="b"/>
              <a:pathLst>
                <a:path w="2026" h="2268" extrusionOk="0">
                  <a:moveTo>
                    <a:pt x="1799" y="1"/>
                  </a:moveTo>
                  <a:cubicBezTo>
                    <a:pt x="1745" y="1"/>
                    <a:pt x="1690" y="17"/>
                    <a:pt x="1641" y="56"/>
                  </a:cubicBezTo>
                  <a:cubicBezTo>
                    <a:pt x="1222" y="257"/>
                    <a:pt x="854" y="558"/>
                    <a:pt x="586" y="927"/>
                  </a:cubicBezTo>
                  <a:cubicBezTo>
                    <a:pt x="386" y="1178"/>
                    <a:pt x="1" y="1697"/>
                    <a:pt x="101" y="2048"/>
                  </a:cubicBezTo>
                  <a:cubicBezTo>
                    <a:pt x="146" y="2207"/>
                    <a:pt x="205" y="2267"/>
                    <a:pt x="270" y="2267"/>
                  </a:cubicBezTo>
                  <a:cubicBezTo>
                    <a:pt x="444" y="2267"/>
                    <a:pt x="661" y="1826"/>
                    <a:pt x="771" y="1680"/>
                  </a:cubicBezTo>
                  <a:cubicBezTo>
                    <a:pt x="1055" y="1278"/>
                    <a:pt x="1407" y="910"/>
                    <a:pt x="1775" y="575"/>
                  </a:cubicBezTo>
                  <a:cubicBezTo>
                    <a:pt x="1859" y="508"/>
                    <a:pt x="1926" y="424"/>
                    <a:pt x="1976" y="324"/>
                  </a:cubicBezTo>
                  <a:cubicBezTo>
                    <a:pt x="2026" y="224"/>
                    <a:pt x="2009" y="90"/>
                    <a:pt x="1909" y="23"/>
                  </a:cubicBezTo>
                  <a:cubicBezTo>
                    <a:pt x="1874" y="9"/>
                    <a:pt x="1837" y="1"/>
                    <a:pt x="179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3" name="Google Shape;3543;p44"/>
            <p:cNvSpPr/>
            <p:nvPr/>
          </p:nvSpPr>
          <p:spPr>
            <a:xfrm>
              <a:off x="1993531" y="377043"/>
              <a:ext cx="58014" cy="39972"/>
            </a:xfrm>
            <a:custGeom>
              <a:avLst/>
              <a:gdLst/>
              <a:ahLst/>
              <a:cxnLst/>
              <a:rect l="l" t="t" r="r" b="b"/>
              <a:pathLst>
                <a:path w="955" h="658" extrusionOk="0">
                  <a:moveTo>
                    <a:pt x="720" y="0"/>
                  </a:moveTo>
                  <a:cubicBezTo>
                    <a:pt x="552" y="17"/>
                    <a:pt x="0" y="285"/>
                    <a:pt x="184" y="570"/>
                  </a:cubicBezTo>
                  <a:cubicBezTo>
                    <a:pt x="226" y="625"/>
                    <a:pt x="290" y="658"/>
                    <a:pt x="359" y="658"/>
                  </a:cubicBezTo>
                  <a:cubicBezTo>
                    <a:pt x="373" y="658"/>
                    <a:pt x="387" y="656"/>
                    <a:pt x="402" y="653"/>
                  </a:cubicBezTo>
                  <a:cubicBezTo>
                    <a:pt x="419" y="655"/>
                    <a:pt x="436" y="656"/>
                    <a:pt x="453" y="656"/>
                  </a:cubicBezTo>
                  <a:cubicBezTo>
                    <a:pt x="573" y="656"/>
                    <a:pt x="699" y="607"/>
                    <a:pt x="787" y="519"/>
                  </a:cubicBezTo>
                  <a:cubicBezTo>
                    <a:pt x="904" y="419"/>
                    <a:pt x="954" y="268"/>
                    <a:pt x="904" y="118"/>
                  </a:cubicBezTo>
                  <a:cubicBezTo>
                    <a:pt x="887" y="84"/>
                    <a:pt x="870" y="51"/>
                    <a:pt x="854" y="34"/>
                  </a:cubicBezTo>
                  <a:cubicBezTo>
                    <a:pt x="803" y="17"/>
                    <a:pt x="770" y="0"/>
                    <a:pt x="72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4" name="Google Shape;3544;p44"/>
            <p:cNvSpPr/>
            <p:nvPr/>
          </p:nvSpPr>
          <p:spPr>
            <a:xfrm rot="638518">
              <a:off x="2150110" y="1072252"/>
              <a:ext cx="125123" cy="81035"/>
            </a:xfrm>
            <a:custGeom>
              <a:avLst/>
              <a:gdLst/>
              <a:ahLst/>
              <a:cxnLst/>
              <a:rect l="l" t="t" r="r" b="b"/>
              <a:pathLst>
                <a:path w="1813" h="1174" fill="none" extrusionOk="0">
                  <a:moveTo>
                    <a:pt x="1" y="1174"/>
                  </a:moveTo>
                  <a:cubicBezTo>
                    <a:pt x="744" y="1057"/>
                    <a:pt x="1395" y="626"/>
                    <a:pt x="1812" y="1"/>
                  </a:cubicBezTo>
                </a:path>
              </a:pathLst>
            </a:custGeom>
            <a:noFill/>
            <a:ln w="8150" cap="rnd" cmpd="sng">
              <a:solidFill>
                <a:schemeClr val="dk1"/>
              </a:solidFill>
              <a:prstDash val="solid"/>
              <a:miter lim="13035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00CCDE33-C878-EFA1-A41E-8C08927A3534}"/>
              </a:ext>
            </a:extLst>
          </p:cNvPr>
          <p:cNvSpPr txBox="1"/>
          <p:nvPr/>
        </p:nvSpPr>
        <p:spPr>
          <a:xfrm>
            <a:off x="3612776" y="99555"/>
            <a:ext cx="5531224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3D09228F-B36E-FB55-9FC5-4C213D018B03}"/>
              </a:ext>
            </a:extLst>
          </p:cNvPr>
          <p:cNvSpPr txBox="1"/>
          <p:nvPr/>
        </p:nvSpPr>
        <p:spPr>
          <a:xfrm>
            <a:off x="3701072" y="1084544"/>
            <a:ext cx="5034503" cy="19236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lnSpc>
                <a:spcPct val="300000"/>
              </a:lnSpc>
            </a:pPr>
            <a:r>
              <a:rPr lang="fa-IR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</a:t>
            </a:r>
            <a:r>
              <a:rPr lang="fa-IR" sz="1400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 که شما به راحتی میتوانید بعد از خرید فایل آن را به راحتی تغییر داده و متن دلخواه خود را در این قسمت جایگزین کنید. 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>
        <p14:switch dir="r"/>
      </p:transition>
    </mc:Choice>
    <mc:Fallback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5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66" name="Google Shape;3566;p47"/>
          <p:cNvGrpSpPr/>
          <p:nvPr/>
        </p:nvGrpSpPr>
        <p:grpSpPr>
          <a:xfrm>
            <a:off x="2756386" y="1526710"/>
            <a:ext cx="341511" cy="324994"/>
            <a:chOff x="2650597" y="3381777"/>
            <a:chExt cx="341511" cy="324994"/>
          </a:xfrm>
        </p:grpSpPr>
        <p:sp>
          <p:nvSpPr>
            <p:cNvPr id="3567" name="Google Shape;3567;p47"/>
            <p:cNvSpPr/>
            <p:nvPr/>
          </p:nvSpPr>
          <p:spPr>
            <a:xfrm>
              <a:off x="2672970" y="3644928"/>
              <a:ext cx="51811" cy="56800"/>
            </a:xfrm>
            <a:custGeom>
              <a:avLst/>
              <a:gdLst/>
              <a:ahLst/>
              <a:cxnLst/>
              <a:rect l="l" t="t" r="r" b="b"/>
              <a:pathLst>
                <a:path w="1973" h="2163" extrusionOk="0">
                  <a:moveTo>
                    <a:pt x="1" y="0"/>
                  </a:moveTo>
                  <a:lnTo>
                    <a:pt x="1" y="2163"/>
                  </a:lnTo>
                  <a:lnTo>
                    <a:pt x="1972" y="2163"/>
                  </a:lnTo>
                  <a:lnTo>
                    <a:pt x="1972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8" name="Google Shape;3568;p47"/>
            <p:cNvSpPr/>
            <p:nvPr/>
          </p:nvSpPr>
          <p:spPr>
            <a:xfrm>
              <a:off x="2672970" y="3644928"/>
              <a:ext cx="51811" cy="15336"/>
            </a:xfrm>
            <a:custGeom>
              <a:avLst/>
              <a:gdLst/>
              <a:ahLst/>
              <a:cxnLst/>
              <a:rect l="l" t="t" r="r" b="b"/>
              <a:pathLst>
                <a:path w="1973" h="584" extrusionOk="0">
                  <a:moveTo>
                    <a:pt x="1" y="0"/>
                  </a:moveTo>
                  <a:lnTo>
                    <a:pt x="1" y="584"/>
                  </a:lnTo>
                  <a:lnTo>
                    <a:pt x="1972" y="584"/>
                  </a:lnTo>
                  <a:lnTo>
                    <a:pt x="197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9" name="Google Shape;3569;p47"/>
            <p:cNvSpPr/>
            <p:nvPr/>
          </p:nvSpPr>
          <p:spPr>
            <a:xfrm>
              <a:off x="2667955" y="3629330"/>
              <a:ext cx="56564" cy="20640"/>
            </a:xfrm>
            <a:custGeom>
              <a:avLst/>
              <a:gdLst/>
              <a:ahLst/>
              <a:cxnLst/>
              <a:rect l="l" t="t" r="r" b="b"/>
              <a:pathLst>
                <a:path w="2154" h="786" extrusionOk="0">
                  <a:moveTo>
                    <a:pt x="393" y="1"/>
                  </a:moveTo>
                  <a:cubicBezTo>
                    <a:pt x="172" y="1"/>
                    <a:pt x="0" y="173"/>
                    <a:pt x="0" y="393"/>
                  </a:cubicBezTo>
                  <a:cubicBezTo>
                    <a:pt x="0" y="613"/>
                    <a:pt x="172" y="786"/>
                    <a:pt x="393" y="786"/>
                  </a:cubicBezTo>
                  <a:lnTo>
                    <a:pt x="2153" y="786"/>
                  </a:lnTo>
                  <a:lnTo>
                    <a:pt x="2153" y="1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0" name="Google Shape;3570;p47"/>
            <p:cNvSpPr/>
            <p:nvPr/>
          </p:nvSpPr>
          <p:spPr>
            <a:xfrm>
              <a:off x="2672970" y="3639650"/>
              <a:ext cx="51548" cy="10320"/>
            </a:xfrm>
            <a:custGeom>
              <a:avLst/>
              <a:gdLst/>
              <a:ahLst/>
              <a:cxnLst/>
              <a:rect l="l" t="t" r="r" b="b"/>
              <a:pathLst>
                <a:path w="1963" h="393" extrusionOk="0">
                  <a:moveTo>
                    <a:pt x="202" y="0"/>
                  </a:moveTo>
                  <a:cubicBezTo>
                    <a:pt x="87" y="0"/>
                    <a:pt x="1" y="86"/>
                    <a:pt x="1" y="201"/>
                  </a:cubicBezTo>
                  <a:cubicBezTo>
                    <a:pt x="1" y="306"/>
                    <a:pt x="87" y="393"/>
                    <a:pt x="202" y="393"/>
                  </a:cubicBezTo>
                  <a:lnTo>
                    <a:pt x="1962" y="393"/>
                  </a:lnTo>
                  <a:lnTo>
                    <a:pt x="1962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1" name="Google Shape;3571;p47"/>
            <p:cNvSpPr/>
            <p:nvPr/>
          </p:nvSpPr>
          <p:spPr>
            <a:xfrm>
              <a:off x="2719477" y="3469249"/>
              <a:ext cx="41228" cy="232243"/>
            </a:xfrm>
            <a:custGeom>
              <a:avLst/>
              <a:gdLst/>
              <a:ahLst/>
              <a:cxnLst/>
              <a:rect l="l" t="t" r="r" b="b"/>
              <a:pathLst>
                <a:path w="1570" h="8844" extrusionOk="0">
                  <a:moveTo>
                    <a:pt x="392" y="1"/>
                  </a:moveTo>
                  <a:cubicBezTo>
                    <a:pt x="287" y="1"/>
                    <a:pt x="191" y="87"/>
                    <a:pt x="191" y="201"/>
                  </a:cubicBezTo>
                  <a:lnTo>
                    <a:pt x="0" y="8843"/>
                  </a:lnTo>
                  <a:lnTo>
                    <a:pt x="1570" y="8843"/>
                  </a:lnTo>
                  <a:lnTo>
                    <a:pt x="1378" y="201"/>
                  </a:lnTo>
                  <a:cubicBezTo>
                    <a:pt x="1378" y="87"/>
                    <a:pt x="1292" y="1"/>
                    <a:pt x="118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2" name="Google Shape;3572;p47"/>
            <p:cNvSpPr/>
            <p:nvPr/>
          </p:nvSpPr>
          <p:spPr>
            <a:xfrm>
              <a:off x="2781293" y="3526286"/>
              <a:ext cx="31197" cy="82456"/>
            </a:xfrm>
            <a:custGeom>
              <a:avLst/>
              <a:gdLst/>
              <a:ahLst/>
              <a:cxnLst/>
              <a:rect l="l" t="t" r="r" b="b"/>
              <a:pathLst>
                <a:path w="1188" h="3140" extrusionOk="0">
                  <a:moveTo>
                    <a:pt x="367" y="0"/>
                  </a:moveTo>
                  <a:cubicBezTo>
                    <a:pt x="269" y="0"/>
                    <a:pt x="192" y="83"/>
                    <a:pt x="192" y="183"/>
                  </a:cubicBezTo>
                  <a:lnTo>
                    <a:pt x="0" y="3140"/>
                  </a:lnTo>
                  <a:lnTo>
                    <a:pt x="1187" y="3140"/>
                  </a:lnTo>
                  <a:lnTo>
                    <a:pt x="996" y="183"/>
                  </a:lnTo>
                  <a:cubicBezTo>
                    <a:pt x="996" y="78"/>
                    <a:pt x="910" y="1"/>
                    <a:pt x="804" y="1"/>
                  </a:cubicBezTo>
                  <a:lnTo>
                    <a:pt x="383" y="1"/>
                  </a:lnTo>
                  <a:cubicBezTo>
                    <a:pt x="378" y="0"/>
                    <a:pt x="372" y="0"/>
                    <a:pt x="36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3" name="Google Shape;3573;p47"/>
            <p:cNvSpPr/>
            <p:nvPr/>
          </p:nvSpPr>
          <p:spPr>
            <a:xfrm>
              <a:off x="2724230" y="3469249"/>
              <a:ext cx="31696" cy="15598"/>
            </a:xfrm>
            <a:custGeom>
              <a:avLst/>
              <a:gdLst/>
              <a:ahLst/>
              <a:cxnLst/>
              <a:rect l="l" t="t" r="r" b="b"/>
              <a:pathLst>
                <a:path w="1207" h="594" extrusionOk="0">
                  <a:moveTo>
                    <a:pt x="211" y="1"/>
                  </a:moveTo>
                  <a:cubicBezTo>
                    <a:pt x="97" y="1"/>
                    <a:pt x="10" y="87"/>
                    <a:pt x="10" y="201"/>
                  </a:cubicBezTo>
                  <a:lnTo>
                    <a:pt x="1" y="594"/>
                  </a:lnTo>
                  <a:lnTo>
                    <a:pt x="1207" y="594"/>
                  </a:lnTo>
                  <a:lnTo>
                    <a:pt x="1197" y="201"/>
                  </a:lnTo>
                  <a:cubicBezTo>
                    <a:pt x="1197" y="87"/>
                    <a:pt x="1111" y="1"/>
                    <a:pt x="1006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4" name="Google Shape;3574;p47"/>
            <p:cNvSpPr/>
            <p:nvPr/>
          </p:nvSpPr>
          <p:spPr>
            <a:xfrm>
              <a:off x="2785573" y="3526286"/>
              <a:ext cx="22636" cy="15362"/>
            </a:xfrm>
            <a:custGeom>
              <a:avLst/>
              <a:gdLst/>
              <a:ahLst/>
              <a:cxnLst/>
              <a:rect l="l" t="t" r="r" b="b"/>
              <a:pathLst>
                <a:path w="862" h="585" extrusionOk="0">
                  <a:moveTo>
                    <a:pt x="204" y="0"/>
                  </a:moveTo>
                  <a:cubicBezTo>
                    <a:pt x="106" y="0"/>
                    <a:pt x="29" y="83"/>
                    <a:pt x="29" y="183"/>
                  </a:cubicBezTo>
                  <a:lnTo>
                    <a:pt x="0" y="585"/>
                  </a:lnTo>
                  <a:lnTo>
                    <a:pt x="861" y="585"/>
                  </a:lnTo>
                  <a:lnTo>
                    <a:pt x="833" y="183"/>
                  </a:lnTo>
                  <a:cubicBezTo>
                    <a:pt x="833" y="83"/>
                    <a:pt x="755" y="0"/>
                    <a:pt x="657" y="0"/>
                  </a:cubicBezTo>
                  <a:cubicBezTo>
                    <a:pt x="652" y="0"/>
                    <a:pt x="647" y="0"/>
                    <a:pt x="641" y="1"/>
                  </a:cubicBezTo>
                  <a:lnTo>
                    <a:pt x="220" y="1"/>
                  </a:lnTo>
                  <a:cubicBezTo>
                    <a:pt x="215" y="0"/>
                    <a:pt x="209" y="0"/>
                    <a:pt x="20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5" name="Google Shape;3575;p47"/>
            <p:cNvSpPr/>
            <p:nvPr/>
          </p:nvSpPr>
          <p:spPr>
            <a:xfrm>
              <a:off x="2833051" y="3526286"/>
              <a:ext cx="30934" cy="82456"/>
            </a:xfrm>
            <a:custGeom>
              <a:avLst/>
              <a:gdLst/>
              <a:ahLst/>
              <a:cxnLst/>
              <a:rect l="l" t="t" r="r" b="b"/>
              <a:pathLst>
                <a:path w="1178" h="3140" extrusionOk="0">
                  <a:moveTo>
                    <a:pt x="368" y="0"/>
                  </a:moveTo>
                  <a:cubicBezTo>
                    <a:pt x="270" y="0"/>
                    <a:pt x="192" y="83"/>
                    <a:pt x="183" y="183"/>
                  </a:cubicBezTo>
                  <a:lnTo>
                    <a:pt x="1" y="3140"/>
                  </a:lnTo>
                  <a:lnTo>
                    <a:pt x="1178" y="3140"/>
                  </a:lnTo>
                  <a:lnTo>
                    <a:pt x="996" y="183"/>
                  </a:lnTo>
                  <a:cubicBezTo>
                    <a:pt x="987" y="83"/>
                    <a:pt x="909" y="0"/>
                    <a:pt x="811" y="0"/>
                  </a:cubicBezTo>
                  <a:cubicBezTo>
                    <a:pt x="806" y="0"/>
                    <a:pt x="801" y="0"/>
                    <a:pt x="795" y="1"/>
                  </a:cubicBezTo>
                  <a:lnTo>
                    <a:pt x="384" y="1"/>
                  </a:lnTo>
                  <a:cubicBezTo>
                    <a:pt x="378" y="0"/>
                    <a:pt x="373" y="0"/>
                    <a:pt x="36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6" name="Google Shape;3576;p47"/>
            <p:cNvSpPr/>
            <p:nvPr/>
          </p:nvSpPr>
          <p:spPr>
            <a:xfrm>
              <a:off x="2837069" y="3526286"/>
              <a:ext cx="22662" cy="15362"/>
            </a:xfrm>
            <a:custGeom>
              <a:avLst/>
              <a:gdLst/>
              <a:ahLst/>
              <a:cxnLst/>
              <a:rect l="l" t="t" r="r" b="b"/>
              <a:pathLst>
                <a:path w="863" h="585" extrusionOk="0">
                  <a:moveTo>
                    <a:pt x="215" y="0"/>
                  </a:moveTo>
                  <a:cubicBezTo>
                    <a:pt x="117" y="0"/>
                    <a:pt x="39" y="83"/>
                    <a:pt x="30" y="183"/>
                  </a:cubicBezTo>
                  <a:lnTo>
                    <a:pt x="1" y="585"/>
                  </a:lnTo>
                  <a:lnTo>
                    <a:pt x="862" y="585"/>
                  </a:lnTo>
                  <a:lnTo>
                    <a:pt x="843" y="183"/>
                  </a:lnTo>
                  <a:cubicBezTo>
                    <a:pt x="834" y="83"/>
                    <a:pt x="756" y="0"/>
                    <a:pt x="658" y="0"/>
                  </a:cubicBezTo>
                  <a:cubicBezTo>
                    <a:pt x="653" y="0"/>
                    <a:pt x="648" y="0"/>
                    <a:pt x="642" y="1"/>
                  </a:cubicBezTo>
                  <a:lnTo>
                    <a:pt x="231" y="1"/>
                  </a:lnTo>
                  <a:cubicBezTo>
                    <a:pt x="225" y="0"/>
                    <a:pt x="220" y="0"/>
                    <a:pt x="215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7" name="Google Shape;3577;p47"/>
            <p:cNvSpPr/>
            <p:nvPr/>
          </p:nvSpPr>
          <p:spPr>
            <a:xfrm>
              <a:off x="2884836" y="3526286"/>
              <a:ext cx="30934" cy="82456"/>
            </a:xfrm>
            <a:custGeom>
              <a:avLst/>
              <a:gdLst/>
              <a:ahLst/>
              <a:cxnLst/>
              <a:rect l="l" t="t" r="r" b="b"/>
              <a:pathLst>
                <a:path w="1178" h="3140" extrusionOk="0">
                  <a:moveTo>
                    <a:pt x="367" y="0"/>
                  </a:moveTo>
                  <a:cubicBezTo>
                    <a:pt x="269" y="0"/>
                    <a:pt x="191" y="83"/>
                    <a:pt x="182" y="183"/>
                  </a:cubicBezTo>
                  <a:lnTo>
                    <a:pt x="0" y="3140"/>
                  </a:lnTo>
                  <a:lnTo>
                    <a:pt x="1177" y="3140"/>
                  </a:lnTo>
                  <a:lnTo>
                    <a:pt x="996" y="183"/>
                  </a:lnTo>
                  <a:cubicBezTo>
                    <a:pt x="987" y="83"/>
                    <a:pt x="908" y="0"/>
                    <a:pt x="811" y="0"/>
                  </a:cubicBezTo>
                  <a:cubicBezTo>
                    <a:pt x="805" y="0"/>
                    <a:pt x="800" y="0"/>
                    <a:pt x="795" y="1"/>
                  </a:cubicBezTo>
                  <a:lnTo>
                    <a:pt x="383" y="1"/>
                  </a:lnTo>
                  <a:cubicBezTo>
                    <a:pt x="378" y="0"/>
                    <a:pt x="372" y="0"/>
                    <a:pt x="36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8" name="Google Shape;3578;p47"/>
            <p:cNvSpPr/>
            <p:nvPr/>
          </p:nvSpPr>
          <p:spPr>
            <a:xfrm>
              <a:off x="2888854" y="3526286"/>
              <a:ext cx="22636" cy="15362"/>
            </a:xfrm>
            <a:custGeom>
              <a:avLst/>
              <a:gdLst/>
              <a:ahLst/>
              <a:cxnLst/>
              <a:rect l="l" t="t" r="r" b="b"/>
              <a:pathLst>
                <a:path w="862" h="585" extrusionOk="0">
                  <a:moveTo>
                    <a:pt x="214" y="0"/>
                  </a:moveTo>
                  <a:cubicBezTo>
                    <a:pt x="116" y="0"/>
                    <a:pt x="38" y="83"/>
                    <a:pt x="29" y="183"/>
                  </a:cubicBezTo>
                  <a:lnTo>
                    <a:pt x="0" y="585"/>
                  </a:lnTo>
                  <a:lnTo>
                    <a:pt x="862" y="585"/>
                  </a:lnTo>
                  <a:lnTo>
                    <a:pt x="843" y="183"/>
                  </a:lnTo>
                  <a:cubicBezTo>
                    <a:pt x="834" y="83"/>
                    <a:pt x="755" y="0"/>
                    <a:pt x="658" y="0"/>
                  </a:cubicBezTo>
                  <a:cubicBezTo>
                    <a:pt x="652" y="0"/>
                    <a:pt x="647" y="0"/>
                    <a:pt x="642" y="1"/>
                  </a:cubicBezTo>
                  <a:lnTo>
                    <a:pt x="230" y="1"/>
                  </a:lnTo>
                  <a:cubicBezTo>
                    <a:pt x="225" y="0"/>
                    <a:pt x="219" y="0"/>
                    <a:pt x="214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9" name="Google Shape;3579;p47"/>
            <p:cNvSpPr/>
            <p:nvPr/>
          </p:nvSpPr>
          <p:spPr>
            <a:xfrm>
              <a:off x="2740065" y="3624052"/>
              <a:ext cx="216908" cy="77441"/>
            </a:xfrm>
            <a:custGeom>
              <a:avLst/>
              <a:gdLst/>
              <a:ahLst/>
              <a:cxnLst/>
              <a:rect l="l" t="t" r="r" b="b"/>
              <a:pathLst>
                <a:path w="8260" h="2949" extrusionOk="0">
                  <a:moveTo>
                    <a:pt x="1" y="1"/>
                  </a:moveTo>
                  <a:lnTo>
                    <a:pt x="1" y="2948"/>
                  </a:lnTo>
                  <a:lnTo>
                    <a:pt x="8260" y="2948"/>
                  </a:lnTo>
                  <a:lnTo>
                    <a:pt x="8260" y="1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0" name="Google Shape;3580;p47"/>
            <p:cNvSpPr/>
            <p:nvPr/>
          </p:nvSpPr>
          <p:spPr>
            <a:xfrm>
              <a:off x="2740065" y="3624052"/>
              <a:ext cx="216908" cy="15625"/>
            </a:xfrm>
            <a:custGeom>
              <a:avLst/>
              <a:gdLst/>
              <a:ahLst/>
              <a:cxnLst/>
              <a:rect l="l" t="t" r="r" b="b"/>
              <a:pathLst>
                <a:path w="8260" h="595" extrusionOk="0">
                  <a:moveTo>
                    <a:pt x="1" y="1"/>
                  </a:moveTo>
                  <a:lnTo>
                    <a:pt x="1" y="594"/>
                  </a:lnTo>
                  <a:lnTo>
                    <a:pt x="8260" y="594"/>
                  </a:lnTo>
                  <a:lnTo>
                    <a:pt x="8260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1" name="Google Shape;3581;p47"/>
            <p:cNvSpPr/>
            <p:nvPr/>
          </p:nvSpPr>
          <p:spPr>
            <a:xfrm>
              <a:off x="2770973" y="3644850"/>
              <a:ext cx="10583" cy="20693"/>
            </a:xfrm>
            <a:custGeom>
              <a:avLst/>
              <a:gdLst/>
              <a:ahLst/>
              <a:cxnLst/>
              <a:rect l="l" t="t" r="r" b="b"/>
              <a:pathLst>
                <a:path w="403" h="788" extrusionOk="0">
                  <a:moveTo>
                    <a:pt x="197" y="1"/>
                  </a:moveTo>
                  <a:cubicBezTo>
                    <a:pt x="99" y="1"/>
                    <a:pt x="1" y="65"/>
                    <a:pt x="1" y="195"/>
                  </a:cubicBezTo>
                  <a:lnTo>
                    <a:pt x="1" y="587"/>
                  </a:lnTo>
                  <a:cubicBezTo>
                    <a:pt x="1" y="702"/>
                    <a:pt x="97" y="788"/>
                    <a:pt x="202" y="788"/>
                  </a:cubicBezTo>
                  <a:cubicBezTo>
                    <a:pt x="307" y="788"/>
                    <a:pt x="403" y="702"/>
                    <a:pt x="393" y="587"/>
                  </a:cubicBezTo>
                  <a:lnTo>
                    <a:pt x="393" y="195"/>
                  </a:lnTo>
                  <a:cubicBezTo>
                    <a:pt x="393" y="65"/>
                    <a:pt x="295" y="1"/>
                    <a:pt x="19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2" name="Google Shape;3582;p47"/>
            <p:cNvSpPr/>
            <p:nvPr/>
          </p:nvSpPr>
          <p:spPr>
            <a:xfrm>
              <a:off x="2791849" y="3644850"/>
              <a:ext cx="10320" cy="20693"/>
            </a:xfrm>
            <a:custGeom>
              <a:avLst/>
              <a:gdLst/>
              <a:ahLst/>
              <a:cxnLst/>
              <a:rect l="l" t="t" r="r" b="b"/>
              <a:pathLst>
                <a:path w="393" h="788" extrusionOk="0">
                  <a:moveTo>
                    <a:pt x="196" y="1"/>
                  </a:moveTo>
                  <a:cubicBezTo>
                    <a:pt x="98" y="1"/>
                    <a:pt x="0" y="65"/>
                    <a:pt x="0" y="195"/>
                  </a:cubicBezTo>
                  <a:lnTo>
                    <a:pt x="0" y="587"/>
                  </a:lnTo>
                  <a:cubicBezTo>
                    <a:pt x="0" y="702"/>
                    <a:pt x="86" y="788"/>
                    <a:pt x="192" y="788"/>
                  </a:cubicBezTo>
                  <a:cubicBezTo>
                    <a:pt x="297" y="788"/>
                    <a:pt x="393" y="702"/>
                    <a:pt x="393" y="587"/>
                  </a:cubicBezTo>
                  <a:lnTo>
                    <a:pt x="393" y="195"/>
                  </a:lnTo>
                  <a:cubicBezTo>
                    <a:pt x="393" y="65"/>
                    <a:pt x="295" y="1"/>
                    <a:pt x="196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3" name="Google Shape;3583;p47"/>
            <p:cNvSpPr/>
            <p:nvPr/>
          </p:nvSpPr>
          <p:spPr>
            <a:xfrm>
              <a:off x="2812463" y="3644850"/>
              <a:ext cx="10320" cy="20693"/>
            </a:xfrm>
            <a:custGeom>
              <a:avLst/>
              <a:gdLst/>
              <a:ahLst/>
              <a:cxnLst/>
              <a:rect l="l" t="t" r="r" b="b"/>
              <a:pathLst>
                <a:path w="393" h="788" extrusionOk="0">
                  <a:moveTo>
                    <a:pt x="196" y="1"/>
                  </a:moveTo>
                  <a:cubicBezTo>
                    <a:pt x="98" y="1"/>
                    <a:pt x="0" y="65"/>
                    <a:pt x="0" y="195"/>
                  </a:cubicBezTo>
                  <a:lnTo>
                    <a:pt x="0" y="587"/>
                  </a:lnTo>
                  <a:cubicBezTo>
                    <a:pt x="0" y="702"/>
                    <a:pt x="86" y="788"/>
                    <a:pt x="191" y="788"/>
                  </a:cubicBezTo>
                  <a:cubicBezTo>
                    <a:pt x="306" y="788"/>
                    <a:pt x="392" y="702"/>
                    <a:pt x="392" y="587"/>
                  </a:cubicBezTo>
                  <a:lnTo>
                    <a:pt x="392" y="195"/>
                  </a:lnTo>
                  <a:cubicBezTo>
                    <a:pt x="392" y="65"/>
                    <a:pt x="294" y="1"/>
                    <a:pt x="196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4" name="Google Shape;3584;p47"/>
            <p:cNvSpPr/>
            <p:nvPr/>
          </p:nvSpPr>
          <p:spPr>
            <a:xfrm>
              <a:off x="2833051" y="3644850"/>
              <a:ext cx="10346" cy="20693"/>
            </a:xfrm>
            <a:custGeom>
              <a:avLst/>
              <a:gdLst/>
              <a:ahLst/>
              <a:cxnLst/>
              <a:rect l="l" t="t" r="r" b="b"/>
              <a:pathLst>
                <a:path w="394" h="788" extrusionOk="0">
                  <a:moveTo>
                    <a:pt x="197" y="1"/>
                  </a:moveTo>
                  <a:cubicBezTo>
                    <a:pt x="99" y="1"/>
                    <a:pt x="1" y="65"/>
                    <a:pt x="1" y="195"/>
                  </a:cubicBezTo>
                  <a:lnTo>
                    <a:pt x="1" y="587"/>
                  </a:lnTo>
                  <a:cubicBezTo>
                    <a:pt x="1" y="702"/>
                    <a:pt x="87" y="788"/>
                    <a:pt x="202" y="788"/>
                  </a:cubicBezTo>
                  <a:cubicBezTo>
                    <a:pt x="307" y="788"/>
                    <a:pt x="393" y="702"/>
                    <a:pt x="393" y="587"/>
                  </a:cubicBezTo>
                  <a:lnTo>
                    <a:pt x="393" y="195"/>
                  </a:lnTo>
                  <a:cubicBezTo>
                    <a:pt x="393" y="65"/>
                    <a:pt x="295" y="1"/>
                    <a:pt x="19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5" name="Google Shape;3585;p47"/>
            <p:cNvSpPr/>
            <p:nvPr/>
          </p:nvSpPr>
          <p:spPr>
            <a:xfrm>
              <a:off x="2853665" y="3644850"/>
              <a:ext cx="10320" cy="20693"/>
            </a:xfrm>
            <a:custGeom>
              <a:avLst/>
              <a:gdLst/>
              <a:ahLst/>
              <a:cxnLst/>
              <a:rect l="l" t="t" r="r" b="b"/>
              <a:pathLst>
                <a:path w="393" h="788" extrusionOk="0">
                  <a:moveTo>
                    <a:pt x="197" y="1"/>
                  </a:moveTo>
                  <a:cubicBezTo>
                    <a:pt x="99" y="1"/>
                    <a:pt x="1" y="65"/>
                    <a:pt x="1" y="195"/>
                  </a:cubicBezTo>
                  <a:lnTo>
                    <a:pt x="1" y="587"/>
                  </a:lnTo>
                  <a:cubicBezTo>
                    <a:pt x="1" y="702"/>
                    <a:pt x="87" y="788"/>
                    <a:pt x="192" y="788"/>
                  </a:cubicBezTo>
                  <a:cubicBezTo>
                    <a:pt x="307" y="788"/>
                    <a:pt x="393" y="702"/>
                    <a:pt x="393" y="587"/>
                  </a:cubicBezTo>
                  <a:lnTo>
                    <a:pt x="393" y="195"/>
                  </a:lnTo>
                  <a:cubicBezTo>
                    <a:pt x="393" y="65"/>
                    <a:pt x="295" y="1"/>
                    <a:pt x="19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6" name="Google Shape;3586;p47"/>
            <p:cNvSpPr/>
            <p:nvPr/>
          </p:nvSpPr>
          <p:spPr>
            <a:xfrm>
              <a:off x="2874279" y="3644850"/>
              <a:ext cx="10320" cy="20693"/>
            </a:xfrm>
            <a:custGeom>
              <a:avLst/>
              <a:gdLst/>
              <a:ahLst/>
              <a:cxnLst/>
              <a:rect l="l" t="t" r="r" b="b"/>
              <a:pathLst>
                <a:path w="393" h="788" extrusionOk="0">
                  <a:moveTo>
                    <a:pt x="197" y="1"/>
                  </a:moveTo>
                  <a:cubicBezTo>
                    <a:pt x="98" y="1"/>
                    <a:pt x="0" y="65"/>
                    <a:pt x="0" y="195"/>
                  </a:cubicBezTo>
                  <a:lnTo>
                    <a:pt x="0" y="587"/>
                  </a:lnTo>
                  <a:cubicBezTo>
                    <a:pt x="0" y="702"/>
                    <a:pt x="86" y="788"/>
                    <a:pt x="201" y="788"/>
                  </a:cubicBezTo>
                  <a:cubicBezTo>
                    <a:pt x="307" y="788"/>
                    <a:pt x="393" y="702"/>
                    <a:pt x="393" y="587"/>
                  </a:cubicBezTo>
                  <a:lnTo>
                    <a:pt x="393" y="195"/>
                  </a:lnTo>
                  <a:cubicBezTo>
                    <a:pt x="393" y="65"/>
                    <a:pt x="295" y="1"/>
                    <a:pt x="197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7" name="Google Shape;3587;p47"/>
            <p:cNvSpPr/>
            <p:nvPr/>
          </p:nvSpPr>
          <p:spPr>
            <a:xfrm>
              <a:off x="2894893" y="3644850"/>
              <a:ext cx="10320" cy="20693"/>
            </a:xfrm>
            <a:custGeom>
              <a:avLst/>
              <a:gdLst/>
              <a:ahLst/>
              <a:cxnLst/>
              <a:rect l="l" t="t" r="r" b="b"/>
              <a:pathLst>
                <a:path w="393" h="788" extrusionOk="0">
                  <a:moveTo>
                    <a:pt x="196" y="1"/>
                  </a:moveTo>
                  <a:cubicBezTo>
                    <a:pt x="98" y="1"/>
                    <a:pt x="0" y="65"/>
                    <a:pt x="0" y="195"/>
                  </a:cubicBezTo>
                  <a:lnTo>
                    <a:pt x="0" y="587"/>
                  </a:lnTo>
                  <a:cubicBezTo>
                    <a:pt x="0" y="702"/>
                    <a:pt x="86" y="788"/>
                    <a:pt x="201" y="788"/>
                  </a:cubicBezTo>
                  <a:cubicBezTo>
                    <a:pt x="306" y="788"/>
                    <a:pt x="392" y="702"/>
                    <a:pt x="392" y="587"/>
                  </a:cubicBezTo>
                  <a:lnTo>
                    <a:pt x="392" y="195"/>
                  </a:lnTo>
                  <a:cubicBezTo>
                    <a:pt x="392" y="65"/>
                    <a:pt x="294" y="1"/>
                    <a:pt x="196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8" name="Google Shape;3588;p47"/>
            <p:cNvSpPr/>
            <p:nvPr/>
          </p:nvSpPr>
          <p:spPr>
            <a:xfrm>
              <a:off x="2915481" y="3644850"/>
              <a:ext cx="10583" cy="20693"/>
            </a:xfrm>
            <a:custGeom>
              <a:avLst/>
              <a:gdLst/>
              <a:ahLst/>
              <a:cxnLst/>
              <a:rect l="l" t="t" r="r" b="b"/>
              <a:pathLst>
                <a:path w="403" h="788" extrusionOk="0">
                  <a:moveTo>
                    <a:pt x="202" y="1"/>
                  </a:moveTo>
                  <a:cubicBezTo>
                    <a:pt x="101" y="1"/>
                    <a:pt x="1" y="65"/>
                    <a:pt x="1" y="195"/>
                  </a:cubicBezTo>
                  <a:lnTo>
                    <a:pt x="1" y="587"/>
                  </a:lnTo>
                  <a:cubicBezTo>
                    <a:pt x="1" y="702"/>
                    <a:pt x="97" y="788"/>
                    <a:pt x="202" y="788"/>
                  </a:cubicBezTo>
                  <a:cubicBezTo>
                    <a:pt x="307" y="788"/>
                    <a:pt x="403" y="702"/>
                    <a:pt x="403" y="587"/>
                  </a:cubicBezTo>
                  <a:lnTo>
                    <a:pt x="403" y="195"/>
                  </a:lnTo>
                  <a:cubicBezTo>
                    <a:pt x="403" y="65"/>
                    <a:pt x="302" y="1"/>
                    <a:pt x="202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9" name="Google Shape;3589;p47"/>
            <p:cNvSpPr/>
            <p:nvPr/>
          </p:nvSpPr>
          <p:spPr>
            <a:xfrm>
              <a:off x="2650597" y="3696451"/>
              <a:ext cx="333791" cy="10320"/>
            </a:xfrm>
            <a:custGeom>
              <a:avLst/>
              <a:gdLst/>
              <a:ahLst/>
              <a:cxnLst/>
              <a:rect l="l" t="t" r="r" b="b"/>
              <a:pathLst>
                <a:path w="12711" h="393" extrusionOk="0">
                  <a:moveTo>
                    <a:pt x="269" y="0"/>
                  </a:moveTo>
                  <a:cubicBezTo>
                    <a:pt x="1" y="0"/>
                    <a:pt x="1" y="392"/>
                    <a:pt x="269" y="392"/>
                  </a:cubicBezTo>
                  <a:lnTo>
                    <a:pt x="12452" y="392"/>
                  </a:lnTo>
                  <a:cubicBezTo>
                    <a:pt x="12710" y="392"/>
                    <a:pt x="12710" y="0"/>
                    <a:pt x="12452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0" name="Google Shape;3590;p47"/>
            <p:cNvSpPr/>
            <p:nvPr/>
          </p:nvSpPr>
          <p:spPr>
            <a:xfrm>
              <a:off x="2735049" y="3608742"/>
              <a:ext cx="226965" cy="20614"/>
            </a:xfrm>
            <a:custGeom>
              <a:avLst/>
              <a:gdLst/>
              <a:ahLst/>
              <a:cxnLst/>
              <a:rect l="l" t="t" r="r" b="b"/>
              <a:pathLst>
                <a:path w="8643" h="785" extrusionOk="0">
                  <a:moveTo>
                    <a:pt x="393" y="0"/>
                  </a:moveTo>
                  <a:cubicBezTo>
                    <a:pt x="173" y="0"/>
                    <a:pt x="0" y="172"/>
                    <a:pt x="0" y="392"/>
                  </a:cubicBezTo>
                  <a:cubicBezTo>
                    <a:pt x="0" y="612"/>
                    <a:pt x="173" y="785"/>
                    <a:pt x="393" y="785"/>
                  </a:cubicBezTo>
                  <a:lnTo>
                    <a:pt x="8250" y="785"/>
                  </a:lnTo>
                  <a:cubicBezTo>
                    <a:pt x="8470" y="785"/>
                    <a:pt x="8642" y="612"/>
                    <a:pt x="8642" y="392"/>
                  </a:cubicBezTo>
                  <a:cubicBezTo>
                    <a:pt x="8642" y="172"/>
                    <a:pt x="8470" y="0"/>
                    <a:pt x="825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1" name="Google Shape;3591;p47"/>
            <p:cNvSpPr/>
            <p:nvPr/>
          </p:nvSpPr>
          <p:spPr>
            <a:xfrm>
              <a:off x="2740065" y="3619036"/>
              <a:ext cx="216908" cy="10320"/>
            </a:xfrm>
            <a:custGeom>
              <a:avLst/>
              <a:gdLst/>
              <a:ahLst/>
              <a:cxnLst/>
              <a:rect l="l" t="t" r="r" b="b"/>
              <a:pathLst>
                <a:path w="8260" h="393" extrusionOk="0">
                  <a:moveTo>
                    <a:pt x="202" y="0"/>
                  </a:moveTo>
                  <a:cubicBezTo>
                    <a:pt x="87" y="0"/>
                    <a:pt x="1" y="87"/>
                    <a:pt x="1" y="201"/>
                  </a:cubicBezTo>
                  <a:cubicBezTo>
                    <a:pt x="1" y="307"/>
                    <a:pt x="87" y="393"/>
                    <a:pt x="202" y="393"/>
                  </a:cubicBezTo>
                  <a:lnTo>
                    <a:pt x="8059" y="393"/>
                  </a:lnTo>
                  <a:cubicBezTo>
                    <a:pt x="8164" y="393"/>
                    <a:pt x="8260" y="307"/>
                    <a:pt x="8260" y="201"/>
                  </a:cubicBezTo>
                  <a:cubicBezTo>
                    <a:pt x="8260" y="87"/>
                    <a:pt x="8164" y="0"/>
                    <a:pt x="8059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2" name="Google Shape;3592;p47"/>
            <p:cNvSpPr/>
            <p:nvPr/>
          </p:nvSpPr>
          <p:spPr>
            <a:xfrm>
              <a:off x="2770973" y="3644928"/>
              <a:ext cx="10583" cy="10320"/>
            </a:xfrm>
            <a:custGeom>
              <a:avLst/>
              <a:gdLst/>
              <a:ahLst/>
              <a:cxnLst/>
              <a:rect l="l" t="t" r="r" b="b"/>
              <a:pathLst>
                <a:path w="403" h="393" extrusionOk="0">
                  <a:moveTo>
                    <a:pt x="202" y="0"/>
                  </a:moveTo>
                  <a:cubicBezTo>
                    <a:pt x="97" y="0"/>
                    <a:pt x="1" y="86"/>
                    <a:pt x="1" y="192"/>
                  </a:cubicBezTo>
                  <a:lnTo>
                    <a:pt x="1" y="392"/>
                  </a:lnTo>
                  <a:lnTo>
                    <a:pt x="393" y="392"/>
                  </a:lnTo>
                  <a:lnTo>
                    <a:pt x="393" y="192"/>
                  </a:lnTo>
                  <a:cubicBezTo>
                    <a:pt x="403" y="86"/>
                    <a:pt x="307" y="0"/>
                    <a:pt x="202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3" name="Google Shape;3593;p47"/>
            <p:cNvSpPr/>
            <p:nvPr/>
          </p:nvSpPr>
          <p:spPr>
            <a:xfrm>
              <a:off x="2791849" y="3644928"/>
              <a:ext cx="10320" cy="10320"/>
            </a:xfrm>
            <a:custGeom>
              <a:avLst/>
              <a:gdLst/>
              <a:ahLst/>
              <a:cxnLst/>
              <a:rect l="l" t="t" r="r" b="b"/>
              <a:pathLst>
                <a:path w="393" h="393" extrusionOk="0">
                  <a:moveTo>
                    <a:pt x="192" y="0"/>
                  </a:moveTo>
                  <a:cubicBezTo>
                    <a:pt x="86" y="0"/>
                    <a:pt x="0" y="86"/>
                    <a:pt x="0" y="192"/>
                  </a:cubicBezTo>
                  <a:lnTo>
                    <a:pt x="0" y="392"/>
                  </a:lnTo>
                  <a:lnTo>
                    <a:pt x="393" y="392"/>
                  </a:lnTo>
                  <a:lnTo>
                    <a:pt x="393" y="192"/>
                  </a:lnTo>
                  <a:cubicBezTo>
                    <a:pt x="393" y="86"/>
                    <a:pt x="297" y="0"/>
                    <a:pt x="192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4" name="Google Shape;3594;p47"/>
            <p:cNvSpPr/>
            <p:nvPr/>
          </p:nvSpPr>
          <p:spPr>
            <a:xfrm>
              <a:off x="2812463" y="3644928"/>
              <a:ext cx="10320" cy="10320"/>
            </a:xfrm>
            <a:custGeom>
              <a:avLst/>
              <a:gdLst/>
              <a:ahLst/>
              <a:cxnLst/>
              <a:rect l="l" t="t" r="r" b="b"/>
              <a:pathLst>
                <a:path w="393" h="393" extrusionOk="0">
                  <a:moveTo>
                    <a:pt x="191" y="0"/>
                  </a:moveTo>
                  <a:cubicBezTo>
                    <a:pt x="86" y="0"/>
                    <a:pt x="0" y="86"/>
                    <a:pt x="0" y="192"/>
                  </a:cubicBezTo>
                  <a:lnTo>
                    <a:pt x="0" y="392"/>
                  </a:lnTo>
                  <a:lnTo>
                    <a:pt x="392" y="392"/>
                  </a:lnTo>
                  <a:lnTo>
                    <a:pt x="392" y="192"/>
                  </a:lnTo>
                  <a:cubicBezTo>
                    <a:pt x="392" y="86"/>
                    <a:pt x="306" y="0"/>
                    <a:pt x="19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5" name="Google Shape;3595;p47"/>
            <p:cNvSpPr/>
            <p:nvPr/>
          </p:nvSpPr>
          <p:spPr>
            <a:xfrm>
              <a:off x="2833051" y="3644928"/>
              <a:ext cx="10346" cy="10320"/>
            </a:xfrm>
            <a:custGeom>
              <a:avLst/>
              <a:gdLst/>
              <a:ahLst/>
              <a:cxnLst/>
              <a:rect l="l" t="t" r="r" b="b"/>
              <a:pathLst>
                <a:path w="394" h="393" extrusionOk="0">
                  <a:moveTo>
                    <a:pt x="202" y="0"/>
                  </a:moveTo>
                  <a:cubicBezTo>
                    <a:pt x="87" y="0"/>
                    <a:pt x="1" y="86"/>
                    <a:pt x="1" y="192"/>
                  </a:cubicBezTo>
                  <a:lnTo>
                    <a:pt x="1" y="392"/>
                  </a:lnTo>
                  <a:lnTo>
                    <a:pt x="393" y="392"/>
                  </a:lnTo>
                  <a:lnTo>
                    <a:pt x="393" y="192"/>
                  </a:lnTo>
                  <a:cubicBezTo>
                    <a:pt x="393" y="86"/>
                    <a:pt x="307" y="0"/>
                    <a:pt x="202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6" name="Google Shape;3596;p47"/>
            <p:cNvSpPr/>
            <p:nvPr/>
          </p:nvSpPr>
          <p:spPr>
            <a:xfrm>
              <a:off x="2853665" y="3644928"/>
              <a:ext cx="10320" cy="10320"/>
            </a:xfrm>
            <a:custGeom>
              <a:avLst/>
              <a:gdLst/>
              <a:ahLst/>
              <a:cxnLst/>
              <a:rect l="l" t="t" r="r" b="b"/>
              <a:pathLst>
                <a:path w="393" h="393" extrusionOk="0">
                  <a:moveTo>
                    <a:pt x="192" y="0"/>
                  </a:moveTo>
                  <a:cubicBezTo>
                    <a:pt x="87" y="0"/>
                    <a:pt x="1" y="86"/>
                    <a:pt x="1" y="192"/>
                  </a:cubicBezTo>
                  <a:lnTo>
                    <a:pt x="1" y="392"/>
                  </a:lnTo>
                  <a:lnTo>
                    <a:pt x="393" y="392"/>
                  </a:lnTo>
                  <a:lnTo>
                    <a:pt x="393" y="192"/>
                  </a:lnTo>
                  <a:cubicBezTo>
                    <a:pt x="393" y="86"/>
                    <a:pt x="307" y="0"/>
                    <a:pt x="192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7" name="Google Shape;3597;p47"/>
            <p:cNvSpPr/>
            <p:nvPr/>
          </p:nvSpPr>
          <p:spPr>
            <a:xfrm>
              <a:off x="2874279" y="3644928"/>
              <a:ext cx="10320" cy="10320"/>
            </a:xfrm>
            <a:custGeom>
              <a:avLst/>
              <a:gdLst/>
              <a:ahLst/>
              <a:cxnLst/>
              <a:rect l="l" t="t" r="r" b="b"/>
              <a:pathLst>
                <a:path w="393" h="393" extrusionOk="0">
                  <a:moveTo>
                    <a:pt x="201" y="0"/>
                  </a:moveTo>
                  <a:cubicBezTo>
                    <a:pt x="86" y="0"/>
                    <a:pt x="0" y="86"/>
                    <a:pt x="0" y="192"/>
                  </a:cubicBezTo>
                  <a:lnTo>
                    <a:pt x="0" y="392"/>
                  </a:lnTo>
                  <a:lnTo>
                    <a:pt x="393" y="392"/>
                  </a:lnTo>
                  <a:lnTo>
                    <a:pt x="393" y="192"/>
                  </a:lnTo>
                  <a:cubicBezTo>
                    <a:pt x="393" y="86"/>
                    <a:pt x="307" y="0"/>
                    <a:pt x="20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8" name="Google Shape;3598;p47"/>
            <p:cNvSpPr/>
            <p:nvPr/>
          </p:nvSpPr>
          <p:spPr>
            <a:xfrm>
              <a:off x="2894893" y="3644928"/>
              <a:ext cx="10320" cy="10320"/>
            </a:xfrm>
            <a:custGeom>
              <a:avLst/>
              <a:gdLst/>
              <a:ahLst/>
              <a:cxnLst/>
              <a:rect l="l" t="t" r="r" b="b"/>
              <a:pathLst>
                <a:path w="393" h="393" extrusionOk="0">
                  <a:moveTo>
                    <a:pt x="201" y="0"/>
                  </a:moveTo>
                  <a:cubicBezTo>
                    <a:pt x="86" y="0"/>
                    <a:pt x="0" y="86"/>
                    <a:pt x="0" y="192"/>
                  </a:cubicBezTo>
                  <a:lnTo>
                    <a:pt x="0" y="392"/>
                  </a:lnTo>
                  <a:lnTo>
                    <a:pt x="392" y="392"/>
                  </a:lnTo>
                  <a:lnTo>
                    <a:pt x="392" y="192"/>
                  </a:lnTo>
                  <a:cubicBezTo>
                    <a:pt x="392" y="86"/>
                    <a:pt x="306" y="0"/>
                    <a:pt x="20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9" name="Google Shape;3599;p47"/>
            <p:cNvSpPr/>
            <p:nvPr/>
          </p:nvSpPr>
          <p:spPr>
            <a:xfrm>
              <a:off x="2915481" y="3644928"/>
              <a:ext cx="10583" cy="10320"/>
            </a:xfrm>
            <a:custGeom>
              <a:avLst/>
              <a:gdLst/>
              <a:ahLst/>
              <a:cxnLst/>
              <a:rect l="l" t="t" r="r" b="b"/>
              <a:pathLst>
                <a:path w="403" h="393" extrusionOk="0">
                  <a:moveTo>
                    <a:pt x="202" y="0"/>
                  </a:moveTo>
                  <a:cubicBezTo>
                    <a:pt x="97" y="0"/>
                    <a:pt x="1" y="86"/>
                    <a:pt x="1" y="192"/>
                  </a:cubicBezTo>
                  <a:lnTo>
                    <a:pt x="1" y="392"/>
                  </a:lnTo>
                  <a:lnTo>
                    <a:pt x="403" y="392"/>
                  </a:lnTo>
                  <a:lnTo>
                    <a:pt x="403" y="192"/>
                  </a:lnTo>
                  <a:cubicBezTo>
                    <a:pt x="403" y="86"/>
                    <a:pt x="307" y="0"/>
                    <a:pt x="202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0" name="Google Shape;3600;p47"/>
            <p:cNvSpPr/>
            <p:nvPr/>
          </p:nvSpPr>
          <p:spPr>
            <a:xfrm>
              <a:off x="2732081" y="3381777"/>
              <a:ext cx="260027" cy="113391"/>
            </a:xfrm>
            <a:custGeom>
              <a:avLst/>
              <a:gdLst/>
              <a:ahLst/>
              <a:cxnLst/>
              <a:rect l="l" t="t" r="r" b="b"/>
              <a:pathLst>
                <a:path w="9902" h="4318" extrusionOk="0">
                  <a:moveTo>
                    <a:pt x="7150" y="1"/>
                  </a:moveTo>
                  <a:cubicBezTo>
                    <a:pt x="6599" y="1"/>
                    <a:pt x="6077" y="220"/>
                    <a:pt x="5683" y="604"/>
                  </a:cubicBezTo>
                  <a:cubicBezTo>
                    <a:pt x="5383" y="330"/>
                    <a:pt x="5004" y="195"/>
                    <a:pt x="4627" y="195"/>
                  </a:cubicBezTo>
                  <a:cubicBezTo>
                    <a:pt x="4189" y="195"/>
                    <a:pt x="3753" y="378"/>
                    <a:pt x="3444" y="738"/>
                  </a:cubicBezTo>
                  <a:cubicBezTo>
                    <a:pt x="3260" y="633"/>
                    <a:pt x="3062" y="584"/>
                    <a:pt x="2868" y="584"/>
                  </a:cubicBezTo>
                  <a:cubicBezTo>
                    <a:pt x="2356" y="584"/>
                    <a:pt x="1870" y="924"/>
                    <a:pt x="1731" y="1465"/>
                  </a:cubicBezTo>
                  <a:cubicBezTo>
                    <a:pt x="1617" y="1400"/>
                    <a:pt x="1498" y="1370"/>
                    <a:pt x="1382" y="1370"/>
                  </a:cubicBezTo>
                  <a:cubicBezTo>
                    <a:pt x="1039" y="1370"/>
                    <a:pt x="728" y="1634"/>
                    <a:pt x="707" y="2020"/>
                  </a:cubicBezTo>
                  <a:cubicBezTo>
                    <a:pt x="649" y="1982"/>
                    <a:pt x="573" y="1963"/>
                    <a:pt x="506" y="1963"/>
                  </a:cubicBezTo>
                  <a:cubicBezTo>
                    <a:pt x="502" y="1963"/>
                    <a:pt x="497" y="1963"/>
                    <a:pt x="493" y="1963"/>
                  </a:cubicBezTo>
                  <a:cubicBezTo>
                    <a:pt x="185" y="1963"/>
                    <a:pt x="1" y="2311"/>
                    <a:pt x="171" y="2566"/>
                  </a:cubicBezTo>
                  <a:cubicBezTo>
                    <a:pt x="249" y="2687"/>
                    <a:pt x="374" y="2746"/>
                    <a:pt x="500" y="2746"/>
                  </a:cubicBezTo>
                  <a:cubicBezTo>
                    <a:pt x="651" y="2746"/>
                    <a:pt x="801" y="2661"/>
                    <a:pt x="869" y="2499"/>
                  </a:cubicBezTo>
                  <a:cubicBezTo>
                    <a:pt x="1005" y="2663"/>
                    <a:pt x="1198" y="2744"/>
                    <a:pt x="1391" y="2744"/>
                  </a:cubicBezTo>
                  <a:cubicBezTo>
                    <a:pt x="1591" y="2744"/>
                    <a:pt x="1790" y="2656"/>
                    <a:pt x="1922" y="2480"/>
                  </a:cubicBezTo>
                  <a:cubicBezTo>
                    <a:pt x="2155" y="2780"/>
                    <a:pt x="2503" y="2943"/>
                    <a:pt x="2858" y="2943"/>
                  </a:cubicBezTo>
                  <a:cubicBezTo>
                    <a:pt x="3057" y="2943"/>
                    <a:pt x="3258" y="2892"/>
                    <a:pt x="3444" y="2786"/>
                  </a:cubicBezTo>
                  <a:cubicBezTo>
                    <a:pt x="3750" y="3143"/>
                    <a:pt x="4184" y="3335"/>
                    <a:pt x="4629" y="3335"/>
                  </a:cubicBezTo>
                  <a:cubicBezTo>
                    <a:pt x="4852" y="3335"/>
                    <a:pt x="5077" y="3287"/>
                    <a:pt x="5291" y="3188"/>
                  </a:cubicBezTo>
                  <a:cubicBezTo>
                    <a:pt x="5701" y="3939"/>
                    <a:pt x="6447" y="4318"/>
                    <a:pt x="7193" y="4318"/>
                  </a:cubicBezTo>
                  <a:cubicBezTo>
                    <a:pt x="7911" y="4318"/>
                    <a:pt x="8630" y="3968"/>
                    <a:pt x="9052" y="3265"/>
                  </a:cubicBezTo>
                  <a:cubicBezTo>
                    <a:pt x="9902" y="1823"/>
                    <a:pt x="8866" y="1"/>
                    <a:pt x="7199" y="1"/>
                  </a:cubicBezTo>
                  <a:cubicBezTo>
                    <a:pt x="7195" y="1"/>
                    <a:pt x="7190" y="1"/>
                    <a:pt x="7186" y="1"/>
                  </a:cubicBezTo>
                  <a:cubicBezTo>
                    <a:pt x="7174" y="1"/>
                    <a:pt x="7162" y="1"/>
                    <a:pt x="7150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1" name="Google Shape;3601;p47"/>
            <p:cNvSpPr/>
            <p:nvPr/>
          </p:nvSpPr>
          <p:spPr>
            <a:xfrm>
              <a:off x="2731845" y="3397612"/>
              <a:ext cx="241487" cy="97320"/>
            </a:xfrm>
            <a:custGeom>
              <a:avLst/>
              <a:gdLst/>
              <a:ahLst/>
              <a:cxnLst/>
              <a:rect l="l" t="t" r="r" b="b"/>
              <a:pathLst>
                <a:path w="9196" h="3706" extrusionOk="0">
                  <a:moveTo>
                    <a:pt x="2668" y="1"/>
                  </a:moveTo>
                  <a:cubicBezTo>
                    <a:pt x="2209" y="78"/>
                    <a:pt x="1845" y="413"/>
                    <a:pt x="1721" y="853"/>
                  </a:cubicBezTo>
                  <a:cubicBezTo>
                    <a:pt x="1612" y="791"/>
                    <a:pt x="1497" y="763"/>
                    <a:pt x="1385" y="763"/>
                  </a:cubicBezTo>
                  <a:cubicBezTo>
                    <a:pt x="1043" y="763"/>
                    <a:pt x="728" y="1026"/>
                    <a:pt x="706" y="1408"/>
                  </a:cubicBezTo>
                  <a:cubicBezTo>
                    <a:pt x="649" y="1379"/>
                    <a:pt x="572" y="1360"/>
                    <a:pt x="505" y="1360"/>
                  </a:cubicBezTo>
                  <a:cubicBezTo>
                    <a:pt x="501" y="1360"/>
                    <a:pt x="497" y="1360"/>
                    <a:pt x="493" y="1360"/>
                  </a:cubicBezTo>
                  <a:cubicBezTo>
                    <a:pt x="184" y="1360"/>
                    <a:pt x="0" y="1708"/>
                    <a:pt x="170" y="1963"/>
                  </a:cubicBezTo>
                  <a:cubicBezTo>
                    <a:pt x="248" y="2084"/>
                    <a:pt x="374" y="2143"/>
                    <a:pt x="499" y="2143"/>
                  </a:cubicBezTo>
                  <a:cubicBezTo>
                    <a:pt x="650" y="2143"/>
                    <a:pt x="801" y="2058"/>
                    <a:pt x="869" y="1896"/>
                  </a:cubicBezTo>
                  <a:cubicBezTo>
                    <a:pt x="1005" y="2060"/>
                    <a:pt x="1198" y="2141"/>
                    <a:pt x="1390" y="2141"/>
                  </a:cubicBezTo>
                  <a:cubicBezTo>
                    <a:pt x="1590" y="2141"/>
                    <a:pt x="1790" y="2053"/>
                    <a:pt x="1922" y="1877"/>
                  </a:cubicBezTo>
                  <a:cubicBezTo>
                    <a:pt x="2154" y="2182"/>
                    <a:pt x="2502" y="2347"/>
                    <a:pt x="2859" y="2347"/>
                  </a:cubicBezTo>
                  <a:cubicBezTo>
                    <a:pt x="3061" y="2347"/>
                    <a:pt x="3266" y="2294"/>
                    <a:pt x="3453" y="2183"/>
                  </a:cubicBezTo>
                  <a:cubicBezTo>
                    <a:pt x="3759" y="2540"/>
                    <a:pt x="4193" y="2732"/>
                    <a:pt x="4638" y="2732"/>
                  </a:cubicBezTo>
                  <a:cubicBezTo>
                    <a:pt x="4861" y="2732"/>
                    <a:pt x="5086" y="2684"/>
                    <a:pt x="5300" y="2585"/>
                  </a:cubicBezTo>
                  <a:cubicBezTo>
                    <a:pt x="5715" y="3339"/>
                    <a:pt x="6454" y="3705"/>
                    <a:pt x="7190" y="3705"/>
                  </a:cubicBezTo>
                  <a:cubicBezTo>
                    <a:pt x="8015" y="3705"/>
                    <a:pt x="8836" y="3245"/>
                    <a:pt x="9195" y="2355"/>
                  </a:cubicBezTo>
                  <a:lnTo>
                    <a:pt x="9195" y="2355"/>
                  </a:lnTo>
                  <a:cubicBezTo>
                    <a:pt x="8841" y="2604"/>
                    <a:pt x="8410" y="2729"/>
                    <a:pt x="7980" y="2729"/>
                  </a:cubicBezTo>
                  <a:cubicBezTo>
                    <a:pt x="7214" y="2729"/>
                    <a:pt x="6506" y="2327"/>
                    <a:pt x="6113" y="1666"/>
                  </a:cubicBezTo>
                  <a:cubicBezTo>
                    <a:pt x="6101" y="1641"/>
                    <a:pt x="6079" y="1628"/>
                    <a:pt x="6055" y="1628"/>
                  </a:cubicBezTo>
                  <a:cubicBezTo>
                    <a:pt x="6043" y="1628"/>
                    <a:pt x="6030" y="1631"/>
                    <a:pt x="6018" y="1637"/>
                  </a:cubicBezTo>
                  <a:cubicBezTo>
                    <a:pt x="5823" y="1716"/>
                    <a:pt x="5621" y="1754"/>
                    <a:pt x="5422" y="1754"/>
                  </a:cubicBezTo>
                  <a:cubicBezTo>
                    <a:pt x="4868" y="1754"/>
                    <a:pt x="4337" y="1462"/>
                    <a:pt x="4056" y="948"/>
                  </a:cubicBezTo>
                  <a:cubicBezTo>
                    <a:pt x="4040" y="925"/>
                    <a:pt x="4005" y="908"/>
                    <a:pt x="3977" y="908"/>
                  </a:cubicBezTo>
                  <a:cubicBezTo>
                    <a:pt x="3971" y="908"/>
                    <a:pt x="3965" y="908"/>
                    <a:pt x="3960" y="910"/>
                  </a:cubicBezTo>
                  <a:cubicBezTo>
                    <a:pt x="3855" y="948"/>
                    <a:pt x="3759" y="958"/>
                    <a:pt x="3654" y="968"/>
                  </a:cubicBezTo>
                  <a:cubicBezTo>
                    <a:pt x="3118" y="958"/>
                    <a:pt x="2678" y="527"/>
                    <a:pt x="266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602" name="Google Shape;3602;p47"/>
          <p:cNvGrpSpPr/>
          <p:nvPr/>
        </p:nvGrpSpPr>
        <p:grpSpPr>
          <a:xfrm>
            <a:off x="6038798" y="1493933"/>
            <a:ext cx="356138" cy="356138"/>
            <a:chOff x="5782259" y="1512012"/>
            <a:chExt cx="356138" cy="356138"/>
          </a:xfrm>
        </p:grpSpPr>
        <p:sp>
          <p:nvSpPr>
            <p:cNvPr id="3603" name="Google Shape;3603;p47"/>
            <p:cNvSpPr/>
            <p:nvPr/>
          </p:nvSpPr>
          <p:spPr>
            <a:xfrm>
              <a:off x="5902635" y="1701505"/>
              <a:ext cx="114888" cy="97792"/>
            </a:xfrm>
            <a:custGeom>
              <a:avLst/>
              <a:gdLst/>
              <a:ahLst/>
              <a:cxnLst/>
              <a:rect l="l" t="t" r="r" b="b"/>
              <a:pathLst>
                <a:path w="4375" h="3724" extrusionOk="0">
                  <a:moveTo>
                    <a:pt x="1532" y="0"/>
                  </a:moveTo>
                  <a:lnTo>
                    <a:pt x="1532" y="297"/>
                  </a:lnTo>
                  <a:cubicBezTo>
                    <a:pt x="1532" y="383"/>
                    <a:pt x="1484" y="460"/>
                    <a:pt x="1398" y="498"/>
                  </a:cubicBezTo>
                  <a:lnTo>
                    <a:pt x="402" y="929"/>
                  </a:lnTo>
                  <a:cubicBezTo>
                    <a:pt x="163" y="1024"/>
                    <a:pt x="0" y="1264"/>
                    <a:pt x="0" y="1522"/>
                  </a:cubicBezTo>
                  <a:lnTo>
                    <a:pt x="0" y="3723"/>
                  </a:lnTo>
                  <a:lnTo>
                    <a:pt x="4374" y="3723"/>
                  </a:lnTo>
                  <a:lnTo>
                    <a:pt x="4374" y="1532"/>
                  </a:lnTo>
                  <a:cubicBezTo>
                    <a:pt x="4374" y="1264"/>
                    <a:pt x="4221" y="1024"/>
                    <a:pt x="3982" y="929"/>
                  </a:cubicBezTo>
                  <a:lnTo>
                    <a:pt x="2986" y="498"/>
                  </a:lnTo>
                  <a:cubicBezTo>
                    <a:pt x="2900" y="460"/>
                    <a:pt x="2852" y="383"/>
                    <a:pt x="2852" y="297"/>
                  </a:cubicBezTo>
                  <a:lnTo>
                    <a:pt x="2852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4" name="Google Shape;3604;p47"/>
            <p:cNvSpPr/>
            <p:nvPr/>
          </p:nvSpPr>
          <p:spPr>
            <a:xfrm>
              <a:off x="5940082" y="1701505"/>
              <a:ext cx="40230" cy="17358"/>
            </a:xfrm>
            <a:custGeom>
              <a:avLst/>
              <a:gdLst/>
              <a:ahLst/>
              <a:cxnLst/>
              <a:rect l="l" t="t" r="r" b="b"/>
              <a:pathLst>
                <a:path w="1532" h="661" extrusionOk="0">
                  <a:moveTo>
                    <a:pt x="106" y="0"/>
                  </a:moveTo>
                  <a:lnTo>
                    <a:pt x="106" y="297"/>
                  </a:lnTo>
                  <a:cubicBezTo>
                    <a:pt x="106" y="374"/>
                    <a:pt x="67" y="441"/>
                    <a:pt x="0" y="479"/>
                  </a:cubicBezTo>
                  <a:cubicBezTo>
                    <a:pt x="240" y="594"/>
                    <a:pt x="498" y="661"/>
                    <a:pt x="766" y="661"/>
                  </a:cubicBezTo>
                  <a:cubicBezTo>
                    <a:pt x="1034" y="651"/>
                    <a:pt x="1292" y="594"/>
                    <a:pt x="1532" y="479"/>
                  </a:cubicBezTo>
                  <a:cubicBezTo>
                    <a:pt x="1465" y="441"/>
                    <a:pt x="1426" y="374"/>
                    <a:pt x="1426" y="297"/>
                  </a:cubicBezTo>
                  <a:lnTo>
                    <a:pt x="1426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5" name="Google Shape;3605;p47"/>
            <p:cNvSpPr/>
            <p:nvPr/>
          </p:nvSpPr>
          <p:spPr>
            <a:xfrm>
              <a:off x="5902635" y="1716079"/>
              <a:ext cx="115124" cy="83218"/>
            </a:xfrm>
            <a:custGeom>
              <a:avLst/>
              <a:gdLst/>
              <a:ahLst/>
              <a:cxnLst/>
              <a:rect l="l" t="t" r="r" b="b"/>
              <a:pathLst>
                <a:path w="4384" h="3169" extrusionOk="0">
                  <a:moveTo>
                    <a:pt x="1254" y="0"/>
                  </a:moveTo>
                  <a:lnTo>
                    <a:pt x="402" y="374"/>
                  </a:lnTo>
                  <a:cubicBezTo>
                    <a:pt x="163" y="469"/>
                    <a:pt x="10" y="709"/>
                    <a:pt x="0" y="967"/>
                  </a:cubicBezTo>
                  <a:lnTo>
                    <a:pt x="0" y="3168"/>
                  </a:lnTo>
                  <a:lnTo>
                    <a:pt x="4374" y="3168"/>
                  </a:lnTo>
                  <a:lnTo>
                    <a:pt x="4374" y="977"/>
                  </a:lnTo>
                  <a:cubicBezTo>
                    <a:pt x="4384" y="709"/>
                    <a:pt x="4221" y="469"/>
                    <a:pt x="3982" y="374"/>
                  </a:cubicBezTo>
                  <a:lnTo>
                    <a:pt x="3130" y="0"/>
                  </a:lnTo>
                  <a:cubicBezTo>
                    <a:pt x="2919" y="359"/>
                    <a:pt x="2556" y="539"/>
                    <a:pt x="2192" y="539"/>
                  </a:cubicBezTo>
                  <a:cubicBezTo>
                    <a:pt x="1828" y="539"/>
                    <a:pt x="1465" y="359"/>
                    <a:pt x="125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6" name="Google Shape;3606;p47"/>
            <p:cNvSpPr/>
            <p:nvPr/>
          </p:nvSpPr>
          <p:spPr>
            <a:xfrm>
              <a:off x="5919967" y="1621070"/>
              <a:ext cx="28676" cy="63103"/>
            </a:xfrm>
            <a:custGeom>
              <a:avLst/>
              <a:gdLst/>
              <a:ahLst/>
              <a:cxnLst/>
              <a:rect l="l" t="t" r="r" b="b"/>
              <a:pathLst>
                <a:path w="1092" h="2403" extrusionOk="0">
                  <a:moveTo>
                    <a:pt x="661" y="1"/>
                  </a:moveTo>
                  <a:cubicBezTo>
                    <a:pt x="297" y="1"/>
                    <a:pt x="1" y="288"/>
                    <a:pt x="1" y="652"/>
                  </a:cubicBezTo>
                  <a:lnTo>
                    <a:pt x="1" y="805"/>
                  </a:lnTo>
                  <a:cubicBezTo>
                    <a:pt x="1" y="996"/>
                    <a:pt x="30" y="1178"/>
                    <a:pt x="87" y="1360"/>
                  </a:cubicBezTo>
                  <a:lnTo>
                    <a:pt x="441" y="2403"/>
                  </a:lnTo>
                  <a:lnTo>
                    <a:pt x="1092" y="2403"/>
                  </a:lnTo>
                  <a:lnTo>
                    <a:pt x="109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7" name="Google Shape;3607;p47"/>
            <p:cNvSpPr/>
            <p:nvPr/>
          </p:nvSpPr>
          <p:spPr>
            <a:xfrm>
              <a:off x="5931547" y="1615293"/>
              <a:ext cx="69116" cy="68880"/>
            </a:xfrm>
            <a:custGeom>
              <a:avLst/>
              <a:gdLst/>
              <a:ahLst/>
              <a:cxnLst/>
              <a:rect l="l" t="t" r="r" b="b"/>
              <a:pathLst>
                <a:path w="2632" h="2623" extrusionOk="0">
                  <a:moveTo>
                    <a:pt x="660" y="1"/>
                  </a:moveTo>
                  <a:cubicBezTo>
                    <a:pt x="297" y="1"/>
                    <a:pt x="0" y="297"/>
                    <a:pt x="0" y="661"/>
                  </a:cubicBezTo>
                  <a:cubicBezTo>
                    <a:pt x="0" y="900"/>
                    <a:pt x="201" y="1092"/>
                    <a:pt x="440" y="1092"/>
                  </a:cubicBezTo>
                  <a:lnTo>
                    <a:pt x="2192" y="2623"/>
                  </a:lnTo>
                  <a:lnTo>
                    <a:pt x="2555" y="1331"/>
                  </a:lnTo>
                  <a:cubicBezTo>
                    <a:pt x="2603" y="1178"/>
                    <a:pt x="2622" y="1015"/>
                    <a:pt x="2632" y="853"/>
                  </a:cubicBezTo>
                  <a:lnTo>
                    <a:pt x="2632" y="441"/>
                  </a:lnTo>
                  <a:cubicBezTo>
                    <a:pt x="2632" y="192"/>
                    <a:pt x="2431" y="1"/>
                    <a:pt x="219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8" name="Google Shape;3608;p47"/>
            <p:cNvSpPr/>
            <p:nvPr/>
          </p:nvSpPr>
          <p:spPr>
            <a:xfrm>
              <a:off x="5925744" y="1644179"/>
              <a:ext cx="68906" cy="63129"/>
            </a:xfrm>
            <a:custGeom>
              <a:avLst/>
              <a:gdLst/>
              <a:ahLst/>
              <a:cxnLst/>
              <a:rect l="l" t="t" r="r" b="b"/>
              <a:pathLst>
                <a:path w="2624" h="2404" extrusionOk="0">
                  <a:moveTo>
                    <a:pt x="812" y="0"/>
                  </a:moveTo>
                  <a:cubicBezTo>
                    <a:pt x="699" y="0"/>
                    <a:pt x="597" y="47"/>
                    <a:pt x="518" y="126"/>
                  </a:cubicBezTo>
                  <a:lnTo>
                    <a:pt x="125" y="528"/>
                  </a:lnTo>
                  <a:cubicBezTo>
                    <a:pt x="39" y="604"/>
                    <a:pt x="1" y="719"/>
                    <a:pt x="1" y="834"/>
                  </a:cubicBezTo>
                  <a:lnTo>
                    <a:pt x="1" y="1092"/>
                  </a:lnTo>
                  <a:cubicBezTo>
                    <a:pt x="1" y="1810"/>
                    <a:pt x="585" y="2403"/>
                    <a:pt x="1312" y="2403"/>
                  </a:cubicBezTo>
                  <a:cubicBezTo>
                    <a:pt x="2039" y="2403"/>
                    <a:pt x="2623" y="1810"/>
                    <a:pt x="2623" y="1092"/>
                  </a:cubicBezTo>
                  <a:lnTo>
                    <a:pt x="2623" y="815"/>
                  </a:lnTo>
                  <a:cubicBezTo>
                    <a:pt x="2623" y="690"/>
                    <a:pt x="2575" y="585"/>
                    <a:pt x="2499" y="499"/>
                  </a:cubicBezTo>
                  <a:cubicBezTo>
                    <a:pt x="2154" y="174"/>
                    <a:pt x="1542" y="20"/>
                    <a:pt x="843" y="1"/>
                  </a:cubicBezTo>
                  <a:cubicBezTo>
                    <a:pt x="833" y="1"/>
                    <a:pt x="822" y="0"/>
                    <a:pt x="812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9" name="Google Shape;3609;p47"/>
            <p:cNvSpPr/>
            <p:nvPr/>
          </p:nvSpPr>
          <p:spPr>
            <a:xfrm>
              <a:off x="5925744" y="1644205"/>
              <a:ext cx="68906" cy="61606"/>
            </a:xfrm>
            <a:custGeom>
              <a:avLst/>
              <a:gdLst/>
              <a:ahLst/>
              <a:cxnLst/>
              <a:rect l="l" t="t" r="r" b="b"/>
              <a:pathLst>
                <a:path w="2624" h="2346" extrusionOk="0">
                  <a:moveTo>
                    <a:pt x="843" y="0"/>
                  </a:moveTo>
                  <a:cubicBezTo>
                    <a:pt x="728" y="0"/>
                    <a:pt x="613" y="48"/>
                    <a:pt x="527" y="134"/>
                  </a:cubicBezTo>
                  <a:lnTo>
                    <a:pt x="125" y="527"/>
                  </a:lnTo>
                  <a:cubicBezTo>
                    <a:pt x="49" y="613"/>
                    <a:pt x="1" y="718"/>
                    <a:pt x="1" y="843"/>
                  </a:cubicBezTo>
                  <a:lnTo>
                    <a:pt x="1" y="1091"/>
                  </a:lnTo>
                  <a:cubicBezTo>
                    <a:pt x="1" y="1675"/>
                    <a:pt x="384" y="2182"/>
                    <a:pt x="948" y="2345"/>
                  </a:cubicBezTo>
                  <a:cubicBezTo>
                    <a:pt x="757" y="2115"/>
                    <a:pt x="652" y="1828"/>
                    <a:pt x="661" y="1522"/>
                  </a:cubicBezTo>
                  <a:lnTo>
                    <a:pt x="661" y="890"/>
                  </a:lnTo>
                  <a:cubicBezTo>
                    <a:pt x="652" y="643"/>
                    <a:pt x="853" y="449"/>
                    <a:pt x="1088" y="449"/>
                  </a:cubicBezTo>
                  <a:cubicBezTo>
                    <a:pt x="1099" y="449"/>
                    <a:pt x="1110" y="449"/>
                    <a:pt x="1121" y="450"/>
                  </a:cubicBezTo>
                  <a:cubicBezTo>
                    <a:pt x="1561" y="479"/>
                    <a:pt x="2221" y="555"/>
                    <a:pt x="2623" y="747"/>
                  </a:cubicBezTo>
                  <a:cubicBezTo>
                    <a:pt x="2604" y="651"/>
                    <a:pt x="2566" y="575"/>
                    <a:pt x="2499" y="508"/>
                  </a:cubicBezTo>
                  <a:cubicBezTo>
                    <a:pt x="2164" y="173"/>
                    <a:pt x="1542" y="29"/>
                    <a:pt x="843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0" name="Google Shape;3610;p47"/>
            <p:cNvSpPr/>
            <p:nvPr/>
          </p:nvSpPr>
          <p:spPr>
            <a:xfrm>
              <a:off x="5902898" y="1730916"/>
              <a:ext cx="22872" cy="68381"/>
            </a:xfrm>
            <a:custGeom>
              <a:avLst/>
              <a:gdLst/>
              <a:ahLst/>
              <a:cxnLst/>
              <a:rect l="l" t="t" r="r" b="b"/>
              <a:pathLst>
                <a:path w="871" h="2604" extrusionOk="0">
                  <a:moveTo>
                    <a:pt x="144" y="0"/>
                  </a:moveTo>
                  <a:cubicBezTo>
                    <a:pt x="48" y="115"/>
                    <a:pt x="0" y="258"/>
                    <a:pt x="0" y="412"/>
                  </a:cubicBezTo>
                  <a:lnTo>
                    <a:pt x="0" y="2603"/>
                  </a:lnTo>
                  <a:lnTo>
                    <a:pt x="871" y="2603"/>
                  </a:lnTo>
                  <a:lnTo>
                    <a:pt x="871" y="995"/>
                  </a:lnTo>
                  <a:cubicBezTo>
                    <a:pt x="871" y="823"/>
                    <a:pt x="804" y="660"/>
                    <a:pt x="680" y="536"/>
                  </a:cubicBezTo>
                  <a:lnTo>
                    <a:pt x="144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1" name="Google Shape;3611;p47"/>
            <p:cNvSpPr/>
            <p:nvPr/>
          </p:nvSpPr>
          <p:spPr>
            <a:xfrm>
              <a:off x="5994624" y="1730916"/>
              <a:ext cx="23135" cy="68381"/>
            </a:xfrm>
            <a:custGeom>
              <a:avLst/>
              <a:gdLst/>
              <a:ahLst/>
              <a:cxnLst/>
              <a:rect l="l" t="t" r="r" b="b"/>
              <a:pathLst>
                <a:path w="881" h="2604" extrusionOk="0">
                  <a:moveTo>
                    <a:pt x="728" y="0"/>
                  </a:moveTo>
                  <a:lnTo>
                    <a:pt x="192" y="536"/>
                  </a:lnTo>
                  <a:cubicBezTo>
                    <a:pt x="77" y="660"/>
                    <a:pt x="0" y="823"/>
                    <a:pt x="0" y="995"/>
                  </a:cubicBezTo>
                  <a:lnTo>
                    <a:pt x="0" y="2603"/>
                  </a:lnTo>
                  <a:lnTo>
                    <a:pt x="881" y="2603"/>
                  </a:lnTo>
                  <a:lnTo>
                    <a:pt x="881" y="412"/>
                  </a:lnTo>
                  <a:cubicBezTo>
                    <a:pt x="881" y="258"/>
                    <a:pt x="823" y="115"/>
                    <a:pt x="72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2" name="Google Shape;3612;p47"/>
            <p:cNvSpPr/>
            <p:nvPr/>
          </p:nvSpPr>
          <p:spPr>
            <a:xfrm>
              <a:off x="5782259" y="1512012"/>
              <a:ext cx="356138" cy="356138"/>
            </a:xfrm>
            <a:custGeom>
              <a:avLst/>
              <a:gdLst/>
              <a:ahLst/>
              <a:cxnLst/>
              <a:rect l="l" t="t" r="r" b="b"/>
              <a:pathLst>
                <a:path w="13562" h="13562" extrusionOk="0">
                  <a:moveTo>
                    <a:pt x="6777" y="2623"/>
                  </a:moveTo>
                  <a:cubicBezTo>
                    <a:pt x="7312" y="2623"/>
                    <a:pt x="7851" y="2726"/>
                    <a:pt x="8365" y="2938"/>
                  </a:cubicBezTo>
                  <a:cubicBezTo>
                    <a:pt x="9925" y="3580"/>
                    <a:pt x="10939" y="5101"/>
                    <a:pt x="10939" y="6776"/>
                  </a:cubicBezTo>
                  <a:cubicBezTo>
                    <a:pt x="10939" y="9073"/>
                    <a:pt x="9073" y="10939"/>
                    <a:pt x="6776" y="10939"/>
                  </a:cubicBezTo>
                  <a:cubicBezTo>
                    <a:pt x="5092" y="10939"/>
                    <a:pt x="3580" y="9925"/>
                    <a:pt x="2938" y="8365"/>
                  </a:cubicBezTo>
                  <a:cubicBezTo>
                    <a:pt x="2297" y="6814"/>
                    <a:pt x="2651" y="5025"/>
                    <a:pt x="3838" y="3838"/>
                  </a:cubicBezTo>
                  <a:cubicBezTo>
                    <a:pt x="4632" y="3044"/>
                    <a:pt x="5695" y="2623"/>
                    <a:pt x="6777" y="2623"/>
                  </a:cubicBezTo>
                  <a:close/>
                  <a:moveTo>
                    <a:pt x="5905" y="0"/>
                  </a:moveTo>
                  <a:cubicBezTo>
                    <a:pt x="5790" y="0"/>
                    <a:pt x="5685" y="96"/>
                    <a:pt x="5685" y="220"/>
                  </a:cubicBezTo>
                  <a:lnTo>
                    <a:pt x="5685" y="795"/>
                  </a:lnTo>
                  <a:cubicBezTo>
                    <a:pt x="5685" y="900"/>
                    <a:pt x="5618" y="986"/>
                    <a:pt x="5513" y="1015"/>
                  </a:cubicBezTo>
                  <a:cubicBezTo>
                    <a:pt x="4833" y="1158"/>
                    <a:pt x="4182" y="1426"/>
                    <a:pt x="3599" y="1800"/>
                  </a:cubicBezTo>
                  <a:cubicBezTo>
                    <a:pt x="3561" y="1825"/>
                    <a:pt x="3517" y="1837"/>
                    <a:pt x="3474" y="1837"/>
                  </a:cubicBezTo>
                  <a:cubicBezTo>
                    <a:pt x="3420" y="1837"/>
                    <a:pt x="3368" y="1818"/>
                    <a:pt x="3331" y="1780"/>
                  </a:cubicBezTo>
                  <a:lnTo>
                    <a:pt x="2919" y="1369"/>
                  </a:lnTo>
                  <a:cubicBezTo>
                    <a:pt x="2876" y="1326"/>
                    <a:pt x="2819" y="1304"/>
                    <a:pt x="2761" y="1304"/>
                  </a:cubicBezTo>
                  <a:cubicBezTo>
                    <a:pt x="2704" y="1304"/>
                    <a:pt x="2646" y="1326"/>
                    <a:pt x="2603" y="1369"/>
                  </a:cubicBezTo>
                  <a:lnTo>
                    <a:pt x="1369" y="2603"/>
                  </a:lnTo>
                  <a:cubicBezTo>
                    <a:pt x="1283" y="2690"/>
                    <a:pt x="1283" y="2824"/>
                    <a:pt x="1369" y="2910"/>
                  </a:cubicBezTo>
                  <a:lnTo>
                    <a:pt x="1780" y="3321"/>
                  </a:lnTo>
                  <a:cubicBezTo>
                    <a:pt x="1857" y="3398"/>
                    <a:pt x="1866" y="3513"/>
                    <a:pt x="1809" y="3599"/>
                  </a:cubicBezTo>
                  <a:cubicBezTo>
                    <a:pt x="1436" y="4183"/>
                    <a:pt x="1168" y="4833"/>
                    <a:pt x="1015" y="5513"/>
                  </a:cubicBezTo>
                  <a:cubicBezTo>
                    <a:pt x="996" y="5609"/>
                    <a:pt x="909" y="5685"/>
                    <a:pt x="804" y="5685"/>
                  </a:cubicBezTo>
                  <a:lnTo>
                    <a:pt x="220" y="5685"/>
                  </a:lnTo>
                  <a:cubicBezTo>
                    <a:pt x="96" y="5685"/>
                    <a:pt x="0" y="5781"/>
                    <a:pt x="0" y="5905"/>
                  </a:cubicBezTo>
                  <a:lnTo>
                    <a:pt x="0" y="7657"/>
                  </a:lnTo>
                  <a:cubicBezTo>
                    <a:pt x="0" y="7771"/>
                    <a:pt x="96" y="7877"/>
                    <a:pt x="220" y="7877"/>
                  </a:cubicBezTo>
                  <a:lnTo>
                    <a:pt x="804" y="7877"/>
                  </a:lnTo>
                  <a:cubicBezTo>
                    <a:pt x="909" y="7877"/>
                    <a:pt x="996" y="7944"/>
                    <a:pt x="1015" y="8049"/>
                  </a:cubicBezTo>
                  <a:cubicBezTo>
                    <a:pt x="1168" y="8728"/>
                    <a:pt x="1436" y="9379"/>
                    <a:pt x="1809" y="9963"/>
                  </a:cubicBezTo>
                  <a:cubicBezTo>
                    <a:pt x="1866" y="10049"/>
                    <a:pt x="1857" y="10164"/>
                    <a:pt x="1780" y="10231"/>
                  </a:cubicBezTo>
                  <a:lnTo>
                    <a:pt x="1369" y="10642"/>
                  </a:lnTo>
                  <a:cubicBezTo>
                    <a:pt x="1283" y="10729"/>
                    <a:pt x="1283" y="10872"/>
                    <a:pt x="1369" y="10958"/>
                  </a:cubicBezTo>
                  <a:lnTo>
                    <a:pt x="2603" y="12193"/>
                  </a:lnTo>
                  <a:cubicBezTo>
                    <a:pt x="2646" y="12236"/>
                    <a:pt x="2704" y="12257"/>
                    <a:pt x="2761" y="12257"/>
                  </a:cubicBezTo>
                  <a:cubicBezTo>
                    <a:pt x="2819" y="12257"/>
                    <a:pt x="2876" y="12236"/>
                    <a:pt x="2919" y="12193"/>
                  </a:cubicBezTo>
                  <a:lnTo>
                    <a:pt x="3331" y="11781"/>
                  </a:lnTo>
                  <a:cubicBezTo>
                    <a:pt x="3369" y="11738"/>
                    <a:pt x="3423" y="11716"/>
                    <a:pt x="3478" y="11716"/>
                  </a:cubicBezTo>
                  <a:cubicBezTo>
                    <a:pt x="3520" y="11716"/>
                    <a:pt x="3562" y="11728"/>
                    <a:pt x="3599" y="11753"/>
                  </a:cubicBezTo>
                  <a:cubicBezTo>
                    <a:pt x="4182" y="12126"/>
                    <a:pt x="4833" y="12394"/>
                    <a:pt x="5513" y="12547"/>
                  </a:cubicBezTo>
                  <a:cubicBezTo>
                    <a:pt x="5618" y="12566"/>
                    <a:pt x="5685" y="12652"/>
                    <a:pt x="5685" y="12758"/>
                  </a:cubicBezTo>
                  <a:lnTo>
                    <a:pt x="5685" y="13341"/>
                  </a:lnTo>
                  <a:cubicBezTo>
                    <a:pt x="5685" y="13466"/>
                    <a:pt x="5790" y="13561"/>
                    <a:pt x="5905" y="13561"/>
                  </a:cubicBezTo>
                  <a:lnTo>
                    <a:pt x="7657" y="13561"/>
                  </a:lnTo>
                  <a:cubicBezTo>
                    <a:pt x="7781" y="13561"/>
                    <a:pt x="7877" y="13466"/>
                    <a:pt x="7877" y="13341"/>
                  </a:cubicBezTo>
                  <a:lnTo>
                    <a:pt x="7877" y="12758"/>
                  </a:lnTo>
                  <a:cubicBezTo>
                    <a:pt x="7877" y="12652"/>
                    <a:pt x="7953" y="12566"/>
                    <a:pt x="8049" y="12547"/>
                  </a:cubicBezTo>
                  <a:cubicBezTo>
                    <a:pt x="8728" y="12394"/>
                    <a:pt x="9379" y="12126"/>
                    <a:pt x="9963" y="11753"/>
                  </a:cubicBezTo>
                  <a:cubicBezTo>
                    <a:pt x="10000" y="11728"/>
                    <a:pt x="10042" y="11716"/>
                    <a:pt x="10084" y="11716"/>
                  </a:cubicBezTo>
                  <a:cubicBezTo>
                    <a:pt x="10140" y="11716"/>
                    <a:pt x="10197" y="11738"/>
                    <a:pt x="10240" y="11781"/>
                  </a:cubicBezTo>
                  <a:lnTo>
                    <a:pt x="10652" y="12193"/>
                  </a:lnTo>
                  <a:cubicBezTo>
                    <a:pt x="10695" y="12236"/>
                    <a:pt x="10750" y="12257"/>
                    <a:pt x="10805" y="12257"/>
                  </a:cubicBezTo>
                  <a:cubicBezTo>
                    <a:pt x="10860" y="12257"/>
                    <a:pt x="10915" y="12236"/>
                    <a:pt x="10958" y="12193"/>
                  </a:cubicBezTo>
                  <a:lnTo>
                    <a:pt x="12193" y="10958"/>
                  </a:lnTo>
                  <a:cubicBezTo>
                    <a:pt x="12279" y="10872"/>
                    <a:pt x="12279" y="10729"/>
                    <a:pt x="12193" y="10642"/>
                  </a:cubicBezTo>
                  <a:lnTo>
                    <a:pt x="11781" y="10231"/>
                  </a:lnTo>
                  <a:cubicBezTo>
                    <a:pt x="11714" y="10164"/>
                    <a:pt x="11695" y="10049"/>
                    <a:pt x="11753" y="9963"/>
                  </a:cubicBezTo>
                  <a:cubicBezTo>
                    <a:pt x="12135" y="9379"/>
                    <a:pt x="12403" y="8728"/>
                    <a:pt x="12547" y="8049"/>
                  </a:cubicBezTo>
                  <a:cubicBezTo>
                    <a:pt x="12566" y="7944"/>
                    <a:pt x="12662" y="7877"/>
                    <a:pt x="12767" y="7877"/>
                  </a:cubicBezTo>
                  <a:lnTo>
                    <a:pt x="13341" y="7877"/>
                  </a:lnTo>
                  <a:cubicBezTo>
                    <a:pt x="13466" y="7877"/>
                    <a:pt x="13561" y="7781"/>
                    <a:pt x="13561" y="7657"/>
                  </a:cubicBezTo>
                  <a:lnTo>
                    <a:pt x="13561" y="5905"/>
                  </a:lnTo>
                  <a:cubicBezTo>
                    <a:pt x="13561" y="5781"/>
                    <a:pt x="13466" y="5685"/>
                    <a:pt x="13341" y="5685"/>
                  </a:cubicBezTo>
                  <a:lnTo>
                    <a:pt x="12757" y="5685"/>
                  </a:lnTo>
                  <a:cubicBezTo>
                    <a:pt x="12652" y="5685"/>
                    <a:pt x="12566" y="5609"/>
                    <a:pt x="12547" y="5513"/>
                  </a:cubicBezTo>
                  <a:cubicBezTo>
                    <a:pt x="12394" y="4833"/>
                    <a:pt x="12126" y="4183"/>
                    <a:pt x="11753" y="3599"/>
                  </a:cubicBezTo>
                  <a:cubicBezTo>
                    <a:pt x="11695" y="3513"/>
                    <a:pt x="11705" y="3398"/>
                    <a:pt x="11781" y="3321"/>
                  </a:cubicBezTo>
                  <a:lnTo>
                    <a:pt x="12193" y="2910"/>
                  </a:lnTo>
                  <a:cubicBezTo>
                    <a:pt x="12269" y="2824"/>
                    <a:pt x="12269" y="2690"/>
                    <a:pt x="12193" y="2603"/>
                  </a:cubicBezTo>
                  <a:lnTo>
                    <a:pt x="10949" y="1369"/>
                  </a:lnTo>
                  <a:cubicBezTo>
                    <a:pt x="10906" y="1326"/>
                    <a:pt x="10851" y="1304"/>
                    <a:pt x="10796" y="1304"/>
                  </a:cubicBezTo>
                  <a:cubicBezTo>
                    <a:pt x="10741" y="1304"/>
                    <a:pt x="10686" y="1326"/>
                    <a:pt x="10642" y="1369"/>
                  </a:cubicBezTo>
                  <a:lnTo>
                    <a:pt x="10231" y="1780"/>
                  </a:lnTo>
                  <a:cubicBezTo>
                    <a:pt x="10188" y="1818"/>
                    <a:pt x="10134" y="1837"/>
                    <a:pt x="10079" y="1837"/>
                  </a:cubicBezTo>
                  <a:cubicBezTo>
                    <a:pt x="10035" y="1837"/>
                    <a:pt x="9992" y="1825"/>
                    <a:pt x="9953" y="1800"/>
                  </a:cubicBezTo>
                  <a:cubicBezTo>
                    <a:pt x="9370" y="1426"/>
                    <a:pt x="8719" y="1158"/>
                    <a:pt x="8039" y="1015"/>
                  </a:cubicBezTo>
                  <a:cubicBezTo>
                    <a:pt x="7944" y="986"/>
                    <a:pt x="7877" y="900"/>
                    <a:pt x="7877" y="795"/>
                  </a:cubicBezTo>
                  <a:lnTo>
                    <a:pt x="7877" y="220"/>
                  </a:lnTo>
                  <a:cubicBezTo>
                    <a:pt x="7877" y="96"/>
                    <a:pt x="7781" y="0"/>
                    <a:pt x="765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3" name="Google Shape;3613;p47"/>
            <p:cNvSpPr/>
            <p:nvPr/>
          </p:nvSpPr>
          <p:spPr>
            <a:xfrm>
              <a:off x="5823724" y="1563535"/>
              <a:ext cx="262889" cy="252936"/>
            </a:xfrm>
            <a:custGeom>
              <a:avLst/>
              <a:gdLst/>
              <a:ahLst/>
              <a:cxnLst/>
              <a:rect l="l" t="t" r="r" b="b"/>
              <a:pathLst>
                <a:path w="10011" h="9632" extrusionOk="0">
                  <a:moveTo>
                    <a:pt x="5205" y="877"/>
                  </a:moveTo>
                  <a:cubicBezTo>
                    <a:pt x="5711" y="877"/>
                    <a:pt x="6222" y="975"/>
                    <a:pt x="6709" y="1177"/>
                  </a:cubicBezTo>
                  <a:cubicBezTo>
                    <a:pt x="8173" y="1790"/>
                    <a:pt x="9140" y="3225"/>
                    <a:pt x="9140" y="4814"/>
                  </a:cubicBezTo>
                  <a:cubicBezTo>
                    <a:pt x="9140" y="6996"/>
                    <a:pt x="7370" y="8757"/>
                    <a:pt x="5197" y="8757"/>
                  </a:cubicBezTo>
                  <a:cubicBezTo>
                    <a:pt x="3608" y="8757"/>
                    <a:pt x="2173" y="7790"/>
                    <a:pt x="1560" y="6326"/>
                  </a:cubicBezTo>
                  <a:cubicBezTo>
                    <a:pt x="948" y="4852"/>
                    <a:pt x="1283" y="3158"/>
                    <a:pt x="2412" y="2029"/>
                  </a:cubicBezTo>
                  <a:cubicBezTo>
                    <a:pt x="3168" y="1279"/>
                    <a:pt x="4178" y="877"/>
                    <a:pt x="5205" y="877"/>
                  </a:cubicBezTo>
                  <a:close/>
                  <a:moveTo>
                    <a:pt x="5197" y="0"/>
                  </a:moveTo>
                  <a:cubicBezTo>
                    <a:pt x="3254" y="0"/>
                    <a:pt x="1493" y="1177"/>
                    <a:pt x="747" y="2967"/>
                  </a:cubicBezTo>
                  <a:cubicBezTo>
                    <a:pt x="0" y="4766"/>
                    <a:pt x="412" y="6843"/>
                    <a:pt x="1790" y="8221"/>
                  </a:cubicBezTo>
                  <a:cubicBezTo>
                    <a:pt x="2711" y="9143"/>
                    <a:pt x="3941" y="9632"/>
                    <a:pt x="5192" y="9632"/>
                  </a:cubicBezTo>
                  <a:cubicBezTo>
                    <a:pt x="5813" y="9632"/>
                    <a:pt x="6438" y="9512"/>
                    <a:pt x="7035" y="9264"/>
                  </a:cubicBezTo>
                  <a:cubicBezTo>
                    <a:pt x="8834" y="8518"/>
                    <a:pt x="10001" y="6766"/>
                    <a:pt x="10011" y="4814"/>
                  </a:cubicBezTo>
                  <a:cubicBezTo>
                    <a:pt x="10011" y="2163"/>
                    <a:pt x="7858" y="10"/>
                    <a:pt x="5197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29B3BF55-7386-E79A-971B-AAA8DA3858C0}"/>
              </a:ext>
            </a:extLst>
          </p:cNvPr>
          <p:cNvSpPr txBox="1"/>
          <p:nvPr/>
        </p:nvSpPr>
        <p:spPr>
          <a:xfrm>
            <a:off x="0" y="458143"/>
            <a:ext cx="91440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B8EC73E-CC96-2328-C567-5C02DC8EC51A}"/>
              </a:ext>
            </a:extLst>
          </p:cNvPr>
          <p:cNvSpPr txBox="1"/>
          <p:nvPr/>
        </p:nvSpPr>
        <p:spPr>
          <a:xfrm>
            <a:off x="4975355" y="1882984"/>
            <a:ext cx="2472704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B177D84-21F5-824B-BFFE-7C0C402F1678}"/>
              </a:ext>
            </a:extLst>
          </p:cNvPr>
          <p:cNvSpPr txBox="1"/>
          <p:nvPr/>
        </p:nvSpPr>
        <p:spPr>
          <a:xfrm>
            <a:off x="1695941" y="1882984"/>
            <a:ext cx="2472704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>
        <p14:flip dir="r"/>
      </p:transition>
    </mc:Choice>
    <mc:Fallback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6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27" name="Google Shape;3627;p48"/>
          <p:cNvGrpSpPr/>
          <p:nvPr/>
        </p:nvGrpSpPr>
        <p:grpSpPr>
          <a:xfrm>
            <a:off x="6497338" y="890572"/>
            <a:ext cx="367146" cy="365740"/>
            <a:chOff x="2903550" y="1660075"/>
            <a:chExt cx="470700" cy="470950"/>
          </a:xfrm>
        </p:grpSpPr>
        <p:sp>
          <p:nvSpPr>
            <p:cNvPr id="3628" name="Google Shape;3628;p48"/>
            <p:cNvSpPr/>
            <p:nvPr/>
          </p:nvSpPr>
          <p:spPr>
            <a:xfrm>
              <a:off x="3125075" y="1703325"/>
              <a:ext cx="28550" cy="115025"/>
            </a:xfrm>
            <a:custGeom>
              <a:avLst/>
              <a:gdLst/>
              <a:ahLst/>
              <a:cxnLst/>
              <a:rect l="l" t="t" r="r" b="b"/>
              <a:pathLst>
                <a:path w="1142" h="4601" extrusionOk="0">
                  <a:moveTo>
                    <a:pt x="0" y="0"/>
                  </a:moveTo>
                  <a:lnTo>
                    <a:pt x="0" y="4601"/>
                  </a:lnTo>
                  <a:cubicBezTo>
                    <a:pt x="168" y="4489"/>
                    <a:pt x="368" y="4427"/>
                    <a:pt x="571" y="4427"/>
                  </a:cubicBezTo>
                  <a:cubicBezTo>
                    <a:pt x="774" y="4427"/>
                    <a:pt x="971" y="4489"/>
                    <a:pt x="1142" y="4601"/>
                  </a:cubicBezTo>
                  <a:lnTo>
                    <a:pt x="1142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9" name="Google Shape;3629;p48"/>
            <p:cNvSpPr/>
            <p:nvPr/>
          </p:nvSpPr>
          <p:spPr>
            <a:xfrm>
              <a:off x="3106675" y="1802675"/>
              <a:ext cx="65325" cy="209850"/>
            </a:xfrm>
            <a:custGeom>
              <a:avLst/>
              <a:gdLst/>
              <a:ahLst/>
              <a:cxnLst/>
              <a:rect l="l" t="t" r="r" b="b"/>
              <a:pathLst>
                <a:path w="2613" h="8394" extrusionOk="0">
                  <a:moveTo>
                    <a:pt x="1309" y="1"/>
                  </a:moveTo>
                  <a:cubicBezTo>
                    <a:pt x="1228" y="1"/>
                    <a:pt x="1146" y="8"/>
                    <a:pt x="1063" y="24"/>
                  </a:cubicBezTo>
                  <a:cubicBezTo>
                    <a:pt x="477" y="133"/>
                    <a:pt x="1" y="727"/>
                    <a:pt x="1" y="1321"/>
                  </a:cubicBezTo>
                  <a:lnTo>
                    <a:pt x="1" y="7075"/>
                  </a:lnTo>
                  <a:cubicBezTo>
                    <a:pt x="1" y="7669"/>
                    <a:pt x="474" y="8264"/>
                    <a:pt x="1060" y="8370"/>
                  </a:cubicBezTo>
                  <a:cubicBezTo>
                    <a:pt x="1143" y="8385"/>
                    <a:pt x="1226" y="8393"/>
                    <a:pt x="1307" y="8393"/>
                  </a:cubicBezTo>
                  <a:cubicBezTo>
                    <a:pt x="2012" y="8393"/>
                    <a:pt x="2610" y="7823"/>
                    <a:pt x="2613" y="7087"/>
                  </a:cubicBezTo>
                  <a:lnTo>
                    <a:pt x="2613" y="1306"/>
                  </a:lnTo>
                  <a:cubicBezTo>
                    <a:pt x="2610" y="573"/>
                    <a:pt x="2011" y="1"/>
                    <a:pt x="1309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0" name="Google Shape;3630;p48"/>
            <p:cNvSpPr/>
            <p:nvPr/>
          </p:nvSpPr>
          <p:spPr>
            <a:xfrm>
              <a:off x="3106675" y="1803425"/>
              <a:ext cx="43500" cy="208425"/>
            </a:xfrm>
            <a:custGeom>
              <a:avLst/>
              <a:gdLst/>
              <a:ahLst/>
              <a:cxnLst/>
              <a:rect l="l" t="t" r="r" b="b"/>
              <a:pathLst>
                <a:path w="1740" h="8337" extrusionOk="0">
                  <a:moveTo>
                    <a:pt x="1313" y="0"/>
                  </a:moveTo>
                  <a:cubicBezTo>
                    <a:pt x="1209" y="0"/>
                    <a:pt x="1106" y="12"/>
                    <a:pt x="1004" y="35"/>
                  </a:cubicBezTo>
                  <a:cubicBezTo>
                    <a:pt x="451" y="165"/>
                    <a:pt x="1" y="750"/>
                    <a:pt x="1" y="1321"/>
                  </a:cubicBezTo>
                  <a:lnTo>
                    <a:pt x="1" y="7016"/>
                  </a:lnTo>
                  <a:cubicBezTo>
                    <a:pt x="1" y="7587"/>
                    <a:pt x="451" y="8175"/>
                    <a:pt x="1007" y="8301"/>
                  </a:cubicBezTo>
                  <a:cubicBezTo>
                    <a:pt x="1109" y="8325"/>
                    <a:pt x="1212" y="8336"/>
                    <a:pt x="1315" y="8336"/>
                  </a:cubicBezTo>
                  <a:cubicBezTo>
                    <a:pt x="1459" y="8336"/>
                    <a:pt x="1602" y="8314"/>
                    <a:pt x="1739" y="8269"/>
                  </a:cubicBezTo>
                  <a:cubicBezTo>
                    <a:pt x="1207" y="8093"/>
                    <a:pt x="848" y="7598"/>
                    <a:pt x="848" y="7039"/>
                  </a:cubicBezTo>
                  <a:lnTo>
                    <a:pt x="848" y="1297"/>
                  </a:lnTo>
                  <a:cubicBezTo>
                    <a:pt x="848" y="738"/>
                    <a:pt x="1210" y="244"/>
                    <a:pt x="1739" y="67"/>
                  </a:cubicBezTo>
                  <a:cubicBezTo>
                    <a:pt x="1602" y="23"/>
                    <a:pt x="1458" y="0"/>
                    <a:pt x="1313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1" name="Google Shape;3631;p48"/>
            <p:cNvSpPr/>
            <p:nvPr/>
          </p:nvSpPr>
          <p:spPr>
            <a:xfrm>
              <a:off x="3020775" y="1671100"/>
              <a:ext cx="237475" cy="46000"/>
            </a:xfrm>
            <a:custGeom>
              <a:avLst/>
              <a:gdLst/>
              <a:ahLst/>
              <a:cxnLst/>
              <a:rect l="l" t="t" r="r" b="b"/>
              <a:pathLst>
                <a:path w="9499" h="1840" extrusionOk="0">
                  <a:moveTo>
                    <a:pt x="9161" y="0"/>
                  </a:moveTo>
                  <a:cubicBezTo>
                    <a:pt x="9158" y="0"/>
                    <a:pt x="9155" y="0"/>
                    <a:pt x="9153" y="1"/>
                  </a:cubicBezTo>
                  <a:lnTo>
                    <a:pt x="321" y="1"/>
                  </a:lnTo>
                  <a:cubicBezTo>
                    <a:pt x="265" y="1"/>
                    <a:pt x="207" y="15"/>
                    <a:pt x="160" y="48"/>
                  </a:cubicBezTo>
                  <a:cubicBezTo>
                    <a:pt x="45" y="121"/>
                    <a:pt x="1" y="268"/>
                    <a:pt x="54" y="395"/>
                  </a:cubicBezTo>
                  <a:lnTo>
                    <a:pt x="583" y="1666"/>
                  </a:lnTo>
                  <a:cubicBezTo>
                    <a:pt x="627" y="1772"/>
                    <a:pt x="733" y="1839"/>
                    <a:pt x="848" y="1839"/>
                  </a:cubicBezTo>
                  <a:lnTo>
                    <a:pt x="8626" y="1839"/>
                  </a:lnTo>
                  <a:cubicBezTo>
                    <a:pt x="8741" y="1839"/>
                    <a:pt x="8844" y="1769"/>
                    <a:pt x="8888" y="1663"/>
                  </a:cubicBezTo>
                  <a:lnTo>
                    <a:pt x="9420" y="395"/>
                  </a:lnTo>
                  <a:cubicBezTo>
                    <a:pt x="9499" y="209"/>
                    <a:pt x="9362" y="0"/>
                    <a:pt x="9161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2" name="Google Shape;3632;p48"/>
            <p:cNvSpPr/>
            <p:nvPr/>
          </p:nvSpPr>
          <p:spPr>
            <a:xfrm>
              <a:off x="3020125" y="1671100"/>
              <a:ext cx="43550" cy="46000"/>
            </a:xfrm>
            <a:custGeom>
              <a:avLst/>
              <a:gdLst/>
              <a:ahLst/>
              <a:cxnLst/>
              <a:rect l="l" t="t" r="r" b="b"/>
              <a:pathLst>
                <a:path w="1742" h="1840" extrusionOk="0">
                  <a:moveTo>
                    <a:pt x="324" y="1"/>
                  </a:moveTo>
                  <a:cubicBezTo>
                    <a:pt x="265" y="1"/>
                    <a:pt x="209" y="15"/>
                    <a:pt x="159" y="48"/>
                  </a:cubicBezTo>
                  <a:cubicBezTo>
                    <a:pt x="44" y="121"/>
                    <a:pt x="0" y="268"/>
                    <a:pt x="53" y="395"/>
                  </a:cubicBezTo>
                  <a:lnTo>
                    <a:pt x="586" y="1666"/>
                  </a:lnTo>
                  <a:cubicBezTo>
                    <a:pt x="630" y="1772"/>
                    <a:pt x="733" y="1839"/>
                    <a:pt x="847" y="1839"/>
                  </a:cubicBezTo>
                  <a:lnTo>
                    <a:pt x="1742" y="1839"/>
                  </a:lnTo>
                  <a:cubicBezTo>
                    <a:pt x="1627" y="1839"/>
                    <a:pt x="1524" y="1772"/>
                    <a:pt x="1480" y="1666"/>
                  </a:cubicBezTo>
                  <a:lnTo>
                    <a:pt x="950" y="401"/>
                  </a:lnTo>
                  <a:cubicBezTo>
                    <a:pt x="927" y="348"/>
                    <a:pt x="921" y="289"/>
                    <a:pt x="930" y="233"/>
                  </a:cubicBezTo>
                  <a:cubicBezTo>
                    <a:pt x="956" y="98"/>
                    <a:pt x="1074" y="1"/>
                    <a:pt x="1209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3" name="Google Shape;3633;p48"/>
            <p:cNvSpPr/>
            <p:nvPr/>
          </p:nvSpPr>
          <p:spPr>
            <a:xfrm>
              <a:off x="3106675" y="1849450"/>
              <a:ext cx="65325" cy="28550"/>
            </a:xfrm>
            <a:custGeom>
              <a:avLst/>
              <a:gdLst/>
              <a:ahLst/>
              <a:cxnLst/>
              <a:rect l="l" t="t" r="r" b="b"/>
              <a:pathLst>
                <a:path w="2613" h="1142" extrusionOk="0">
                  <a:moveTo>
                    <a:pt x="1" y="0"/>
                  </a:moveTo>
                  <a:lnTo>
                    <a:pt x="1" y="1142"/>
                  </a:lnTo>
                  <a:lnTo>
                    <a:pt x="2613" y="1142"/>
                  </a:lnTo>
                  <a:lnTo>
                    <a:pt x="2613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4" name="Google Shape;3634;p48"/>
            <p:cNvSpPr/>
            <p:nvPr/>
          </p:nvSpPr>
          <p:spPr>
            <a:xfrm>
              <a:off x="3106675" y="1849450"/>
              <a:ext cx="21200" cy="28550"/>
            </a:xfrm>
            <a:custGeom>
              <a:avLst/>
              <a:gdLst/>
              <a:ahLst/>
              <a:cxnLst/>
              <a:rect l="l" t="t" r="r" b="b"/>
              <a:pathLst>
                <a:path w="848" h="1142" extrusionOk="0">
                  <a:moveTo>
                    <a:pt x="1" y="0"/>
                  </a:moveTo>
                  <a:lnTo>
                    <a:pt x="1" y="1142"/>
                  </a:lnTo>
                  <a:lnTo>
                    <a:pt x="848" y="1142"/>
                  </a:lnTo>
                  <a:lnTo>
                    <a:pt x="84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5" name="Google Shape;3635;p48"/>
            <p:cNvSpPr/>
            <p:nvPr/>
          </p:nvSpPr>
          <p:spPr>
            <a:xfrm>
              <a:off x="3107050" y="1947550"/>
              <a:ext cx="64300" cy="64300"/>
            </a:xfrm>
            <a:custGeom>
              <a:avLst/>
              <a:gdLst/>
              <a:ahLst/>
              <a:cxnLst/>
              <a:rect l="l" t="t" r="r" b="b"/>
              <a:pathLst>
                <a:path w="2572" h="2572" extrusionOk="0">
                  <a:moveTo>
                    <a:pt x="1286" y="1"/>
                  </a:moveTo>
                  <a:cubicBezTo>
                    <a:pt x="574" y="1"/>
                    <a:pt x="0" y="577"/>
                    <a:pt x="0" y="1286"/>
                  </a:cubicBezTo>
                  <a:cubicBezTo>
                    <a:pt x="0" y="1995"/>
                    <a:pt x="574" y="2572"/>
                    <a:pt x="1286" y="2572"/>
                  </a:cubicBezTo>
                  <a:cubicBezTo>
                    <a:pt x="1995" y="2572"/>
                    <a:pt x="2571" y="1995"/>
                    <a:pt x="2571" y="1286"/>
                  </a:cubicBezTo>
                  <a:cubicBezTo>
                    <a:pt x="2571" y="577"/>
                    <a:pt x="1995" y="1"/>
                    <a:pt x="12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6" name="Google Shape;3636;p48"/>
            <p:cNvSpPr/>
            <p:nvPr/>
          </p:nvSpPr>
          <p:spPr>
            <a:xfrm>
              <a:off x="3050200" y="1978375"/>
              <a:ext cx="70325" cy="152650"/>
            </a:xfrm>
            <a:custGeom>
              <a:avLst/>
              <a:gdLst/>
              <a:ahLst/>
              <a:cxnLst/>
              <a:rect l="l" t="t" r="r" b="b"/>
              <a:pathLst>
                <a:path w="2813" h="6106" extrusionOk="0">
                  <a:moveTo>
                    <a:pt x="2260" y="0"/>
                  </a:moveTo>
                  <a:cubicBezTo>
                    <a:pt x="1104" y="474"/>
                    <a:pt x="298" y="1536"/>
                    <a:pt x="148" y="2774"/>
                  </a:cubicBezTo>
                  <a:cubicBezTo>
                    <a:pt x="0" y="4013"/>
                    <a:pt x="536" y="5236"/>
                    <a:pt x="1548" y="5969"/>
                  </a:cubicBezTo>
                  <a:cubicBezTo>
                    <a:pt x="1662" y="6061"/>
                    <a:pt x="1798" y="6105"/>
                    <a:pt x="1933" y="6105"/>
                  </a:cubicBezTo>
                  <a:cubicBezTo>
                    <a:pt x="2123" y="6105"/>
                    <a:pt x="2310" y="6018"/>
                    <a:pt x="2430" y="5851"/>
                  </a:cubicBezTo>
                  <a:cubicBezTo>
                    <a:pt x="2639" y="5566"/>
                    <a:pt x="2563" y="5166"/>
                    <a:pt x="2269" y="4975"/>
                  </a:cubicBezTo>
                  <a:cubicBezTo>
                    <a:pt x="1604" y="4492"/>
                    <a:pt x="1260" y="3686"/>
                    <a:pt x="1374" y="2874"/>
                  </a:cubicBezTo>
                  <a:cubicBezTo>
                    <a:pt x="1486" y="2062"/>
                    <a:pt x="2042" y="1380"/>
                    <a:pt x="2813" y="1103"/>
                  </a:cubicBezTo>
                  <a:cubicBezTo>
                    <a:pt x="2466" y="859"/>
                    <a:pt x="2260" y="465"/>
                    <a:pt x="2260" y="41"/>
                  </a:cubicBezTo>
                  <a:lnTo>
                    <a:pt x="2260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7" name="Google Shape;3637;p48"/>
            <p:cNvSpPr/>
            <p:nvPr/>
          </p:nvSpPr>
          <p:spPr>
            <a:xfrm>
              <a:off x="3158225" y="1978225"/>
              <a:ext cx="70550" cy="151825"/>
            </a:xfrm>
            <a:custGeom>
              <a:avLst/>
              <a:gdLst/>
              <a:ahLst/>
              <a:cxnLst/>
              <a:rect l="l" t="t" r="r" b="b"/>
              <a:pathLst>
                <a:path w="2822" h="6073" extrusionOk="0">
                  <a:moveTo>
                    <a:pt x="548" y="0"/>
                  </a:moveTo>
                  <a:lnTo>
                    <a:pt x="551" y="3"/>
                  </a:lnTo>
                  <a:lnTo>
                    <a:pt x="551" y="47"/>
                  </a:lnTo>
                  <a:cubicBezTo>
                    <a:pt x="551" y="468"/>
                    <a:pt x="345" y="862"/>
                    <a:pt x="1" y="1106"/>
                  </a:cubicBezTo>
                  <a:cubicBezTo>
                    <a:pt x="775" y="1383"/>
                    <a:pt x="1331" y="2062"/>
                    <a:pt x="1448" y="2877"/>
                  </a:cubicBezTo>
                  <a:cubicBezTo>
                    <a:pt x="1563" y="3689"/>
                    <a:pt x="1219" y="4498"/>
                    <a:pt x="554" y="4981"/>
                  </a:cubicBezTo>
                  <a:cubicBezTo>
                    <a:pt x="298" y="5184"/>
                    <a:pt x="248" y="5554"/>
                    <a:pt x="442" y="5819"/>
                  </a:cubicBezTo>
                  <a:cubicBezTo>
                    <a:pt x="561" y="5984"/>
                    <a:pt x="747" y="6072"/>
                    <a:pt x="938" y="6072"/>
                  </a:cubicBezTo>
                  <a:cubicBezTo>
                    <a:pt x="1053" y="6072"/>
                    <a:pt x="1170" y="6040"/>
                    <a:pt x="1275" y="5972"/>
                  </a:cubicBezTo>
                  <a:cubicBezTo>
                    <a:pt x="2287" y="5240"/>
                    <a:pt x="2822" y="4013"/>
                    <a:pt x="2672" y="2771"/>
                  </a:cubicBezTo>
                  <a:cubicBezTo>
                    <a:pt x="2522" y="1530"/>
                    <a:pt x="1707" y="471"/>
                    <a:pt x="548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8" name="Google Shape;3638;p48"/>
            <p:cNvSpPr/>
            <p:nvPr/>
          </p:nvSpPr>
          <p:spPr>
            <a:xfrm>
              <a:off x="3129625" y="1970125"/>
              <a:ext cx="19150" cy="19150"/>
            </a:xfrm>
            <a:custGeom>
              <a:avLst/>
              <a:gdLst/>
              <a:ahLst/>
              <a:cxnLst/>
              <a:rect l="l" t="t" r="r" b="b"/>
              <a:pathLst>
                <a:path w="766" h="766" extrusionOk="0">
                  <a:moveTo>
                    <a:pt x="383" y="1"/>
                  </a:moveTo>
                  <a:cubicBezTo>
                    <a:pt x="171" y="1"/>
                    <a:pt x="1" y="171"/>
                    <a:pt x="1" y="383"/>
                  </a:cubicBezTo>
                  <a:cubicBezTo>
                    <a:pt x="1" y="595"/>
                    <a:pt x="171" y="766"/>
                    <a:pt x="383" y="766"/>
                  </a:cubicBezTo>
                  <a:cubicBezTo>
                    <a:pt x="592" y="766"/>
                    <a:pt x="765" y="595"/>
                    <a:pt x="765" y="383"/>
                  </a:cubicBezTo>
                  <a:cubicBezTo>
                    <a:pt x="765" y="171"/>
                    <a:pt x="592" y="1"/>
                    <a:pt x="383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9" name="Google Shape;3639;p48"/>
            <p:cNvSpPr/>
            <p:nvPr/>
          </p:nvSpPr>
          <p:spPr>
            <a:xfrm>
              <a:off x="2903550" y="1660075"/>
              <a:ext cx="470700" cy="28550"/>
            </a:xfrm>
            <a:custGeom>
              <a:avLst/>
              <a:gdLst/>
              <a:ahLst/>
              <a:cxnLst/>
              <a:rect l="l" t="t" r="r" b="b"/>
              <a:pathLst>
                <a:path w="18828" h="1142" extrusionOk="0">
                  <a:moveTo>
                    <a:pt x="515" y="0"/>
                  </a:moveTo>
                  <a:cubicBezTo>
                    <a:pt x="230" y="0"/>
                    <a:pt x="1" y="230"/>
                    <a:pt x="1" y="515"/>
                  </a:cubicBezTo>
                  <a:lnTo>
                    <a:pt x="1" y="630"/>
                  </a:lnTo>
                  <a:cubicBezTo>
                    <a:pt x="1" y="912"/>
                    <a:pt x="230" y="1142"/>
                    <a:pt x="515" y="1142"/>
                  </a:cubicBezTo>
                  <a:lnTo>
                    <a:pt x="18316" y="1142"/>
                  </a:lnTo>
                  <a:cubicBezTo>
                    <a:pt x="18598" y="1139"/>
                    <a:pt x="18828" y="909"/>
                    <a:pt x="18828" y="627"/>
                  </a:cubicBezTo>
                  <a:lnTo>
                    <a:pt x="18828" y="515"/>
                  </a:lnTo>
                  <a:cubicBezTo>
                    <a:pt x="18828" y="233"/>
                    <a:pt x="18598" y="0"/>
                    <a:pt x="18313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0" name="Google Shape;3640;p48"/>
            <p:cNvSpPr/>
            <p:nvPr/>
          </p:nvSpPr>
          <p:spPr>
            <a:xfrm>
              <a:off x="2903550" y="1660075"/>
              <a:ext cx="32975" cy="28550"/>
            </a:xfrm>
            <a:custGeom>
              <a:avLst/>
              <a:gdLst/>
              <a:ahLst/>
              <a:cxnLst/>
              <a:rect l="l" t="t" r="r" b="b"/>
              <a:pathLst>
                <a:path w="1319" h="1142" extrusionOk="0">
                  <a:moveTo>
                    <a:pt x="515" y="0"/>
                  </a:moveTo>
                  <a:cubicBezTo>
                    <a:pt x="230" y="0"/>
                    <a:pt x="1" y="230"/>
                    <a:pt x="1" y="515"/>
                  </a:cubicBezTo>
                  <a:lnTo>
                    <a:pt x="1" y="630"/>
                  </a:lnTo>
                  <a:cubicBezTo>
                    <a:pt x="1" y="912"/>
                    <a:pt x="230" y="1142"/>
                    <a:pt x="515" y="1142"/>
                  </a:cubicBezTo>
                  <a:lnTo>
                    <a:pt x="1318" y="1142"/>
                  </a:lnTo>
                  <a:cubicBezTo>
                    <a:pt x="1036" y="1142"/>
                    <a:pt x="807" y="912"/>
                    <a:pt x="810" y="633"/>
                  </a:cubicBezTo>
                  <a:lnTo>
                    <a:pt x="810" y="509"/>
                  </a:lnTo>
                  <a:cubicBezTo>
                    <a:pt x="807" y="227"/>
                    <a:pt x="1036" y="0"/>
                    <a:pt x="1316" y="0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1" name="Google Shape;3641;p48"/>
            <p:cNvSpPr/>
            <p:nvPr/>
          </p:nvSpPr>
          <p:spPr>
            <a:xfrm>
              <a:off x="3108750" y="1947550"/>
              <a:ext cx="33475" cy="64300"/>
            </a:xfrm>
            <a:custGeom>
              <a:avLst/>
              <a:gdLst/>
              <a:ahLst/>
              <a:cxnLst/>
              <a:rect l="l" t="t" r="r" b="b"/>
              <a:pathLst>
                <a:path w="1339" h="2572" extrusionOk="0">
                  <a:moveTo>
                    <a:pt x="1218" y="1"/>
                  </a:moveTo>
                  <a:cubicBezTo>
                    <a:pt x="535" y="39"/>
                    <a:pt x="0" y="604"/>
                    <a:pt x="0" y="1286"/>
                  </a:cubicBezTo>
                  <a:cubicBezTo>
                    <a:pt x="0" y="1972"/>
                    <a:pt x="535" y="2536"/>
                    <a:pt x="1218" y="2572"/>
                  </a:cubicBezTo>
                  <a:cubicBezTo>
                    <a:pt x="1259" y="2572"/>
                    <a:pt x="1297" y="2569"/>
                    <a:pt x="1339" y="2566"/>
                  </a:cubicBezTo>
                  <a:cubicBezTo>
                    <a:pt x="947" y="2254"/>
                    <a:pt x="721" y="1783"/>
                    <a:pt x="721" y="1286"/>
                  </a:cubicBezTo>
                  <a:cubicBezTo>
                    <a:pt x="721" y="789"/>
                    <a:pt x="947" y="318"/>
                    <a:pt x="1339" y="6"/>
                  </a:cubicBezTo>
                  <a:cubicBezTo>
                    <a:pt x="1297" y="4"/>
                    <a:pt x="1259" y="1"/>
                    <a:pt x="121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642" name="Google Shape;3642;p48"/>
          <p:cNvGrpSpPr/>
          <p:nvPr/>
        </p:nvGrpSpPr>
        <p:grpSpPr>
          <a:xfrm>
            <a:off x="2259338" y="2321997"/>
            <a:ext cx="215884" cy="365773"/>
            <a:chOff x="3894475" y="3955550"/>
            <a:chExt cx="276775" cy="470750"/>
          </a:xfrm>
        </p:grpSpPr>
        <p:sp>
          <p:nvSpPr>
            <p:cNvPr id="3643" name="Google Shape;3643;p48"/>
            <p:cNvSpPr/>
            <p:nvPr/>
          </p:nvSpPr>
          <p:spPr>
            <a:xfrm>
              <a:off x="4103850" y="4196150"/>
              <a:ext cx="31875" cy="54075"/>
            </a:xfrm>
            <a:custGeom>
              <a:avLst/>
              <a:gdLst/>
              <a:ahLst/>
              <a:cxnLst/>
              <a:rect l="l" t="t" r="r" b="b"/>
              <a:pathLst>
                <a:path w="1275" h="2163" extrusionOk="0">
                  <a:moveTo>
                    <a:pt x="350" y="0"/>
                  </a:moveTo>
                  <a:cubicBezTo>
                    <a:pt x="313" y="0"/>
                    <a:pt x="276" y="7"/>
                    <a:pt x="239" y="21"/>
                  </a:cubicBezTo>
                  <a:cubicBezTo>
                    <a:pt x="80" y="80"/>
                    <a:pt x="1" y="262"/>
                    <a:pt x="66" y="421"/>
                  </a:cubicBezTo>
                  <a:lnTo>
                    <a:pt x="645" y="1965"/>
                  </a:lnTo>
                  <a:cubicBezTo>
                    <a:pt x="689" y="2083"/>
                    <a:pt x="804" y="2163"/>
                    <a:pt x="931" y="2163"/>
                  </a:cubicBezTo>
                  <a:cubicBezTo>
                    <a:pt x="966" y="2163"/>
                    <a:pt x="1004" y="2157"/>
                    <a:pt x="1039" y="2142"/>
                  </a:cubicBezTo>
                  <a:cubicBezTo>
                    <a:pt x="1195" y="2083"/>
                    <a:pt x="1275" y="1907"/>
                    <a:pt x="1216" y="1748"/>
                  </a:cubicBezTo>
                  <a:lnTo>
                    <a:pt x="636" y="203"/>
                  </a:lnTo>
                  <a:cubicBezTo>
                    <a:pt x="593" y="78"/>
                    <a:pt x="476" y="0"/>
                    <a:pt x="350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4" name="Google Shape;3644;p48"/>
            <p:cNvSpPr/>
            <p:nvPr/>
          </p:nvSpPr>
          <p:spPr>
            <a:xfrm>
              <a:off x="4084000" y="4188125"/>
              <a:ext cx="55175" cy="36075"/>
            </a:xfrm>
            <a:custGeom>
              <a:avLst/>
              <a:gdLst/>
              <a:ahLst/>
              <a:cxnLst/>
              <a:rect l="l" t="t" r="r" b="b"/>
              <a:pathLst>
                <a:path w="2207" h="1443" extrusionOk="0">
                  <a:moveTo>
                    <a:pt x="1998" y="1"/>
                  </a:moveTo>
                  <a:lnTo>
                    <a:pt x="1" y="751"/>
                  </a:lnTo>
                  <a:cubicBezTo>
                    <a:pt x="161" y="1178"/>
                    <a:pt x="567" y="1442"/>
                    <a:pt x="1000" y="1442"/>
                  </a:cubicBezTo>
                  <a:cubicBezTo>
                    <a:pt x="1125" y="1442"/>
                    <a:pt x="1251" y="1420"/>
                    <a:pt x="1374" y="1375"/>
                  </a:cubicBezTo>
                  <a:cubicBezTo>
                    <a:pt x="1927" y="1169"/>
                    <a:pt x="2207" y="551"/>
                    <a:pt x="1998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5" name="Google Shape;3645;p48"/>
            <p:cNvSpPr/>
            <p:nvPr/>
          </p:nvSpPr>
          <p:spPr>
            <a:xfrm>
              <a:off x="4084000" y="4188125"/>
              <a:ext cx="50325" cy="36125"/>
            </a:xfrm>
            <a:custGeom>
              <a:avLst/>
              <a:gdLst/>
              <a:ahLst/>
              <a:cxnLst/>
              <a:rect l="l" t="t" r="r" b="b"/>
              <a:pathLst>
                <a:path w="2013" h="1445" extrusionOk="0">
                  <a:moveTo>
                    <a:pt x="1998" y="1"/>
                  </a:moveTo>
                  <a:lnTo>
                    <a:pt x="1" y="751"/>
                  </a:lnTo>
                  <a:cubicBezTo>
                    <a:pt x="165" y="1191"/>
                    <a:pt x="576" y="1444"/>
                    <a:pt x="1001" y="1444"/>
                  </a:cubicBezTo>
                  <a:cubicBezTo>
                    <a:pt x="1225" y="1444"/>
                    <a:pt x="1451" y="1374"/>
                    <a:pt x="1648" y="1225"/>
                  </a:cubicBezTo>
                  <a:cubicBezTo>
                    <a:pt x="1224" y="1201"/>
                    <a:pt x="854" y="930"/>
                    <a:pt x="707" y="533"/>
                  </a:cubicBezTo>
                  <a:lnTo>
                    <a:pt x="2013" y="42"/>
                  </a:lnTo>
                  <a:cubicBezTo>
                    <a:pt x="2007" y="27"/>
                    <a:pt x="2004" y="13"/>
                    <a:pt x="199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6" name="Google Shape;3646;p48"/>
            <p:cNvSpPr/>
            <p:nvPr/>
          </p:nvSpPr>
          <p:spPr>
            <a:xfrm>
              <a:off x="3957950" y="4302125"/>
              <a:ext cx="146225" cy="78200"/>
            </a:xfrm>
            <a:custGeom>
              <a:avLst/>
              <a:gdLst/>
              <a:ahLst/>
              <a:cxnLst/>
              <a:rect l="l" t="t" r="r" b="b"/>
              <a:pathLst>
                <a:path w="5849" h="3128" extrusionOk="0">
                  <a:moveTo>
                    <a:pt x="0" y="0"/>
                  </a:moveTo>
                  <a:lnTo>
                    <a:pt x="0" y="3128"/>
                  </a:lnTo>
                  <a:lnTo>
                    <a:pt x="5849" y="3128"/>
                  </a:lnTo>
                  <a:lnTo>
                    <a:pt x="5849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7" name="Google Shape;3647;p48"/>
            <p:cNvSpPr/>
            <p:nvPr/>
          </p:nvSpPr>
          <p:spPr>
            <a:xfrm>
              <a:off x="3958900" y="4302125"/>
              <a:ext cx="19300" cy="78200"/>
            </a:xfrm>
            <a:custGeom>
              <a:avLst/>
              <a:gdLst/>
              <a:ahLst/>
              <a:cxnLst/>
              <a:rect l="l" t="t" r="r" b="b"/>
              <a:pathLst>
                <a:path w="772" h="3128" extrusionOk="0">
                  <a:moveTo>
                    <a:pt x="1" y="0"/>
                  </a:moveTo>
                  <a:lnTo>
                    <a:pt x="1" y="3128"/>
                  </a:lnTo>
                  <a:lnTo>
                    <a:pt x="771" y="3128"/>
                  </a:lnTo>
                  <a:lnTo>
                    <a:pt x="771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8" name="Google Shape;3648;p48"/>
            <p:cNvSpPr/>
            <p:nvPr/>
          </p:nvSpPr>
          <p:spPr>
            <a:xfrm>
              <a:off x="4007525" y="3955550"/>
              <a:ext cx="47825" cy="62725"/>
            </a:xfrm>
            <a:custGeom>
              <a:avLst/>
              <a:gdLst/>
              <a:ahLst/>
              <a:cxnLst/>
              <a:rect l="l" t="t" r="r" b="b"/>
              <a:pathLst>
                <a:path w="1913" h="2509" extrusionOk="0">
                  <a:moveTo>
                    <a:pt x="738" y="0"/>
                  </a:moveTo>
                  <a:cubicBezTo>
                    <a:pt x="671" y="0"/>
                    <a:pt x="602" y="12"/>
                    <a:pt x="536" y="37"/>
                  </a:cubicBezTo>
                  <a:lnTo>
                    <a:pt x="447" y="70"/>
                  </a:lnTo>
                  <a:cubicBezTo>
                    <a:pt x="150" y="181"/>
                    <a:pt x="0" y="514"/>
                    <a:pt x="115" y="811"/>
                  </a:cubicBezTo>
                  <a:lnTo>
                    <a:pt x="750" y="2508"/>
                  </a:lnTo>
                  <a:lnTo>
                    <a:pt x="1912" y="2070"/>
                  </a:lnTo>
                  <a:lnTo>
                    <a:pt x="1274" y="373"/>
                  </a:lnTo>
                  <a:cubicBezTo>
                    <a:pt x="1187" y="142"/>
                    <a:pt x="970" y="0"/>
                    <a:pt x="73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9" name="Google Shape;3649;p48"/>
            <p:cNvSpPr/>
            <p:nvPr/>
          </p:nvSpPr>
          <p:spPr>
            <a:xfrm>
              <a:off x="4007525" y="3955575"/>
              <a:ext cx="36425" cy="62700"/>
            </a:xfrm>
            <a:custGeom>
              <a:avLst/>
              <a:gdLst/>
              <a:ahLst/>
              <a:cxnLst/>
              <a:rect l="l" t="t" r="r" b="b"/>
              <a:pathLst>
                <a:path w="1457" h="2508" extrusionOk="0">
                  <a:moveTo>
                    <a:pt x="741" y="0"/>
                  </a:moveTo>
                  <a:cubicBezTo>
                    <a:pt x="672" y="0"/>
                    <a:pt x="604" y="12"/>
                    <a:pt x="539" y="36"/>
                  </a:cubicBezTo>
                  <a:lnTo>
                    <a:pt x="447" y="69"/>
                  </a:lnTo>
                  <a:cubicBezTo>
                    <a:pt x="150" y="180"/>
                    <a:pt x="0" y="513"/>
                    <a:pt x="115" y="810"/>
                  </a:cubicBezTo>
                  <a:lnTo>
                    <a:pt x="750" y="2507"/>
                  </a:lnTo>
                  <a:lnTo>
                    <a:pt x="1456" y="2243"/>
                  </a:lnTo>
                  <a:lnTo>
                    <a:pt x="812" y="528"/>
                  </a:lnTo>
                  <a:cubicBezTo>
                    <a:pt x="747" y="357"/>
                    <a:pt x="756" y="172"/>
                    <a:pt x="833" y="7"/>
                  </a:cubicBezTo>
                  <a:cubicBezTo>
                    <a:pt x="802" y="2"/>
                    <a:pt x="771" y="0"/>
                    <a:pt x="741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0" name="Google Shape;3650;p48"/>
            <p:cNvSpPr/>
            <p:nvPr/>
          </p:nvSpPr>
          <p:spPr>
            <a:xfrm>
              <a:off x="4007075" y="4000575"/>
              <a:ext cx="135650" cy="209075"/>
            </a:xfrm>
            <a:custGeom>
              <a:avLst/>
              <a:gdLst/>
              <a:ahLst/>
              <a:cxnLst/>
              <a:rect l="l" t="t" r="r" b="b"/>
              <a:pathLst>
                <a:path w="5426" h="8363" extrusionOk="0">
                  <a:moveTo>
                    <a:pt x="2529" y="1"/>
                  </a:moveTo>
                  <a:cubicBezTo>
                    <a:pt x="2506" y="1"/>
                    <a:pt x="2483" y="5"/>
                    <a:pt x="2460" y="13"/>
                  </a:cubicBezTo>
                  <a:lnTo>
                    <a:pt x="159" y="878"/>
                  </a:lnTo>
                  <a:cubicBezTo>
                    <a:pt x="54" y="919"/>
                    <a:pt x="1" y="1037"/>
                    <a:pt x="39" y="1143"/>
                  </a:cubicBezTo>
                  <a:lnTo>
                    <a:pt x="2707" y="8232"/>
                  </a:lnTo>
                  <a:cubicBezTo>
                    <a:pt x="2737" y="8313"/>
                    <a:pt x="2815" y="8362"/>
                    <a:pt x="2898" y="8362"/>
                  </a:cubicBezTo>
                  <a:cubicBezTo>
                    <a:pt x="2921" y="8362"/>
                    <a:pt x="2945" y="8358"/>
                    <a:pt x="2969" y="8350"/>
                  </a:cubicBezTo>
                  <a:lnTo>
                    <a:pt x="5266" y="7485"/>
                  </a:lnTo>
                  <a:cubicBezTo>
                    <a:pt x="5372" y="7447"/>
                    <a:pt x="5425" y="7329"/>
                    <a:pt x="5387" y="7223"/>
                  </a:cubicBezTo>
                  <a:lnTo>
                    <a:pt x="5384" y="7223"/>
                  </a:lnTo>
                  <a:lnTo>
                    <a:pt x="3492" y="2187"/>
                  </a:lnTo>
                  <a:lnTo>
                    <a:pt x="3160" y="1284"/>
                  </a:lnTo>
                  <a:lnTo>
                    <a:pt x="2722" y="134"/>
                  </a:lnTo>
                  <a:cubicBezTo>
                    <a:pt x="2690" y="51"/>
                    <a:pt x="2611" y="1"/>
                    <a:pt x="252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1" name="Google Shape;3651;p48"/>
            <p:cNvSpPr/>
            <p:nvPr/>
          </p:nvSpPr>
          <p:spPr>
            <a:xfrm>
              <a:off x="4007075" y="4011400"/>
              <a:ext cx="103875" cy="198250"/>
            </a:xfrm>
            <a:custGeom>
              <a:avLst/>
              <a:gdLst/>
              <a:ahLst/>
              <a:cxnLst/>
              <a:rect l="l" t="t" r="r" b="b"/>
              <a:pathLst>
                <a:path w="4155" h="7930" extrusionOk="0">
                  <a:moveTo>
                    <a:pt x="1345" y="1"/>
                  </a:moveTo>
                  <a:lnTo>
                    <a:pt x="159" y="445"/>
                  </a:lnTo>
                  <a:cubicBezTo>
                    <a:pt x="54" y="486"/>
                    <a:pt x="1" y="604"/>
                    <a:pt x="39" y="710"/>
                  </a:cubicBezTo>
                  <a:lnTo>
                    <a:pt x="2707" y="7799"/>
                  </a:lnTo>
                  <a:cubicBezTo>
                    <a:pt x="2737" y="7880"/>
                    <a:pt x="2815" y="7929"/>
                    <a:pt x="2898" y="7929"/>
                  </a:cubicBezTo>
                  <a:cubicBezTo>
                    <a:pt x="2921" y="7929"/>
                    <a:pt x="2945" y="7925"/>
                    <a:pt x="2969" y="7917"/>
                  </a:cubicBezTo>
                  <a:lnTo>
                    <a:pt x="4154" y="7470"/>
                  </a:lnTo>
                  <a:lnTo>
                    <a:pt x="1345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2" name="Google Shape;3652;p48"/>
            <p:cNvSpPr/>
            <p:nvPr/>
          </p:nvSpPr>
          <p:spPr>
            <a:xfrm>
              <a:off x="4038775" y="4105175"/>
              <a:ext cx="45625" cy="45625"/>
            </a:xfrm>
            <a:custGeom>
              <a:avLst/>
              <a:gdLst/>
              <a:ahLst/>
              <a:cxnLst/>
              <a:rect l="l" t="t" r="r" b="b"/>
              <a:pathLst>
                <a:path w="1825" h="1825" extrusionOk="0">
                  <a:moveTo>
                    <a:pt x="912" y="0"/>
                  </a:moveTo>
                  <a:cubicBezTo>
                    <a:pt x="406" y="0"/>
                    <a:pt x="0" y="409"/>
                    <a:pt x="0" y="912"/>
                  </a:cubicBezTo>
                  <a:cubicBezTo>
                    <a:pt x="0" y="1415"/>
                    <a:pt x="406" y="1824"/>
                    <a:pt x="912" y="1824"/>
                  </a:cubicBezTo>
                  <a:cubicBezTo>
                    <a:pt x="1415" y="1824"/>
                    <a:pt x="1824" y="1415"/>
                    <a:pt x="1824" y="912"/>
                  </a:cubicBezTo>
                  <a:cubicBezTo>
                    <a:pt x="1824" y="409"/>
                    <a:pt x="1415" y="0"/>
                    <a:pt x="91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3" name="Google Shape;3653;p48"/>
            <p:cNvSpPr/>
            <p:nvPr/>
          </p:nvSpPr>
          <p:spPr>
            <a:xfrm>
              <a:off x="3910150" y="4170700"/>
              <a:ext cx="56125" cy="41350"/>
            </a:xfrm>
            <a:custGeom>
              <a:avLst/>
              <a:gdLst/>
              <a:ahLst/>
              <a:cxnLst/>
              <a:rect l="l" t="t" r="r" b="b"/>
              <a:pathLst>
                <a:path w="2245" h="1654" extrusionOk="0">
                  <a:moveTo>
                    <a:pt x="0" y="1"/>
                  </a:moveTo>
                  <a:lnTo>
                    <a:pt x="0" y="1654"/>
                  </a:lnTo>
                  <a:lnTo>
                    <a:pt x="2245" y="1654"/>
                  </a:lnTo>
                  <a:lnTo>
                    <a:pt x="2245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4" name="Google Shape;3654;p48"/>
            <p:cNvSpPr/>
            <p:nvPr/>
          </p:nvSpPr>
          <p:spPr>
            <a:xfrm>
              <a:off x="3945075" y="4096200"/>
              <a:ext cx="110125" cy="194025"/>
            </a:xfrm>
            <a:custGeom>
              <a:avLst/>
              <a:gdLst/>
              <a:ahLst/>
              <a:cxnLst/>
              <a:rect l="l" t="t" r="r" b="b"/>
              <a:pathLst>
                <a:path w="4405" h="7761" extrusionOk="0">
                  <a:moveTo>
                    <a:pt x="2392" y="1"/>
                  </a:moveTo>
                  <a:cubicBezTo>
                    <a:pt x="1071" y="1"/>
                    <a:pt x="1" y="1071"/>
                    <a:pt x="1" y="2392"/>
                  </a:cubicBezTo>
                  <a:lnTo>
                    <a:pt x="1" y="7761"/>
                  </a:lnTo>
                  <a:lnTo>
                    <a:pt x="2466" y="7761"/>
                  </a:lnTo>
                  <a:lnTo>
                    <a:pt x="2466" y="2466"/>
                  </a:lnTo>
                  <a:lnTo>
                    <a:pt x="3504" y="2466"/>
                  </a:lnTo>
                  <a:cubicBezTo>
                    <a:pt x="3822" y="2466"/>
                    <a:pt x="4128" y="2342"/>
                    <a:pt x="4357" y="2122"/>
                  </a:cubicBezTo>
                  <a:cubicBezTo>
                    <a:pt x="4001" y="1986"/>
                    <a:pt x="3766" y="1645"/>
                    <a:pt x="3766" y="1266"/>
                  </a:cubicBezTo>
                  <a:cubicBezTo>
                    <a:pt x="3766" y="865"/>
                    <a:pt x="4022" y="512"/>
                    <a:pt x="4404" y="389"/>
                  </a:cubicBezTo>
                  <a:cubicBezTo>
                    <a:pt x="4172" y="142"/>
                    <a:pt x="3846" y="1"/>
                    <a:pt x="3504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5" name="Google Shape;3655;p48"/>
            <p:cNvSpPr/>
            <p:nvPr/>
          </p:nvSpPr>
          <p:spPr>
            <a:xfrm>
              <a:off x="3927500" y="4369200"/>
              <a:ext cx="207725" cy="36875"/>
            </a:xfrm>
            <a:custGeom>
              <a:avLst/>
              <a:gdLst/>
              <a:ahLst/>
              <a:cxnLst/>
              <a:rect l="l" t="t" r="r" b="b"/>
              <a:pathLst>
                <a:path w="8309" h="1475" extrusionOk="0">
                  <a:moveTo>
                    <a:pt x="698" y="0"/>
                  </a:moveTo>
                  <a:cubicBezTo>
                    <a:pt x="615" y="3"/>
                    <a:pt x="542" y="50"/>
                    <a:pt x="510" y="124"/>
                  </a:cubicBezTo>
                  <a:lnTo>
                    <a:pt x="39" y="1186"/>
                  </a:lnTo>
                  <a:cubicBezTo>
                    <a:pt x="1" y="1274"/>
                    <a:pt x="27" y="1377"/>
                    <a:pt x="104" y="1433"/>
                  </a:cubicBezTo>
                  <a:cubicBezTo>
                    <a:pt x="142" y="1459"/>
                    <a:pt x="186" y="1474"/>
                    <a:pt x="230" y="1474"/>
                  </a:cubicBezTo>
                  <a:lnTo>
                    <a:pt x="8079" y="1474"/>
                  </a:lnTo>
                  <a:cubicBezTo>
                    <a:pt x="8123" y="1474"/>
                    <a:pt x="8167" y="1459"/>
                    <a:pt x="8202" y="1433"/>
                  </a:cubicBezTo>
                  <a:cubicBezTo>
                    <a:pt x="8282" y="1377"/>
                    <a:pt x="8308" y="1274"/>
                    <a:pt x="8270" y="1186"/>
                  </a:cubicBezTo>
                  <a:lnTo>
                    <a:pt x="7796" y="124"/>
                  </a:lnTo>
                  <a:cubicBezTo>
                    <a:pt x="7764" y="50"/>
                    <a:pt x="7690" y="3"/>
                    <a:pt x="761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6" name="Google Shape;3656;p48"/>
            <p:cNvSpPr/>
            <p:nvPr/>
          </p:nvSpPr>
          <p:spPr>
            <a:xfrm>
              <a:off x="3894475" y="4153200"/>
              <a:ext cx="28575" cy="76350"/>
            </a:xfrm>
            <a:custGeom>
              <a:avLst/>
              <a:gdLst/>
              <a:ahLst/>
              <a:cxnLst/>
              <a:rect l="l" t="t" r="r" b="b"/>
              <a:pathLst>
                <a:path w="1143" h="3054" extrusionOk="0">
                  <a:moveTo>
                    <a:pt x="513" y="0"/>
                  </a:moveTo>
                  <a:cubicBezTo>
                    <a:pt x="230" y="0"/>
                    <a:pt x="1" y="230"/>
                    <a:pt x="4" y="512"/>
                  </a:cubicBezTo>
                  <a:lnTo>
                    <a:pt x="4" y="2542"/>
                  </a:lnTo>
                  <a:cubicBezTo>
                    <a:pt x="4" y="2824"/>
                    <a:pt x="230" y="3054"/>
                    <a:pt x="513" y="3054"/>
                  </a:cubicBezTo>
                  <a:lnTo>
                    <a:pt x="630" y="3054"/>
                  </a:lnTo>
                  <a:cubicBezTo>
                    <a:pt x="913" y="3054"/>
                    <a:pt x="1142" y="2824"/>
                    <a:pt x="1142" y="2542"/>
                  </a:cubicBezTo>
                  <a:lnTo>
                    <a:pt x="1142" y="512"/>
                  </a:lnTo>
                  <a:cubicBezTo>
                    <a:pt x="1142" y="230"/>
                    <a:pt x="913" y="0"/>
                    <a:pt x="63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7" name="Google Shape;3657;p48"/>
            <p:cNvSpPr/>
            <p:nvPr/>
          </p:nvSpPr>
          <p:spPr>
            <a:xfrm>
              <a:off x="4038775" y="4105125"/>
              <a:ext cx="32600" cy="45700"/>
            </a:xfrm>
            <a:custGeom>
              <a:avLst/>
              <a:gdLst/>
              <a:ahLst/>
              <a:cxnLst/>
              <a:rect l="l" t="t" r="r" b="b"/>
              <a:pathLst>
                <a:path w="1304" h="1828" extrusionOk="0">
                  <a:moveTo>
                    <a:pt x="913" y="1"/>
                  </a:moveTo>
                  <a:cubicBezTo>
                    <a:pt x="434" y="1"/>
                    <a:pt x="0" y="387"/>
                    <a:pt x="0" y="914"/>
                  </a:cubicBezTo>
                  <a:cubicBezTo>
                    <a:pt x="0" y="1442"/>
                    <a:pt x="434" y="1828"/>
                    <a:pt x="913" y="1828"/>
                  </a:cubicBezTo>
                  <a:cubicBezTo>
                    <a:pt x="1042" y="1828"/>
                    <a:pt x="1175" y="1800"/>
                    <a:pt x="1304" y="1738"/>
                  </a:cubicBezTo>
                  <a:cubicBezTo>
                    <a:pt x="986" y="1585"/>
                    <a:pt x="786" y="1264"/>
                    <a:pt x="786" y="914"/>
                  </a:cubicBezTo>
                  <a:cubicBezTo>
                    <a:pt x="786" y="561"/>
                    <a:pt x="986" y="244"/>
                    <a:pt x="1304" y="91"/>
                  </a:cubicBezTo>
                  <a:cubicBezTo>
                    <a:pt x="1175" y="29"/>
                    <a:pt x="1042" y="1"/>
                    <a:pt x="913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8" name="Google Shape;3658;p48"/>
            <p:cNvSpPr/>
            <p:nvPr/>
          </p:nvSpPr>
          <p:spPr>
            <a:xfrm>
              <a:off x="3945075" y="4096200"/>
              <a:ext cx="77975" cy="194025"/>
            </a:xfrm>
            <a:custGeom>
              <a:avLst/>
              <a:gdLst/>
              <a:ahLst/>
              <a:cxnLst/>
              <a:rect l="l" t="t" r="r" b="b"/>
              <a:pathLst>
                <a:path w="3119" h="7761" extrusionOk="0">
                  <a:moveTo>
                    <a:pt x="2392" y="1"/>
                  </a:moveTo>
                  <a:cubicBezTo>
                    <a:pt x="1071" y="1"/>
                    <a:pt x="1" y="1071"/>
                    <a:pt x="1" y="2392"/>
                  </a:cubicBezTo>
                  <a:lnTo>
                    <a:pt x="1" y="7761"/>
                  </a:lnTo>
                  <a:lnTo>
                    <a:pt x="774" y="7761"/>
                  </a:lnTo>
                  <a:lnTo>
                    <a:pt x="774" y="2395"/>
                  </a:lnTo>
                  <a:cubicBezTo>
                    <a:pt x="774" y="1074"/>
                    <a:pt x="1825" y="1"/>
                    <a:pt x="3119" y="1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9" name="Google Shape;3659;p48"/>
            <p:cNvSpPr/>
            <p:nvPr/>
          </p:nvSpPr>
          <p:spPr>
            <a:xfrm>
              <a:off x="3927650" y="4369200"/>
              <a:ext cx="37225" cy="36875"/>
            </a:xfrm>
            <a:custGeom>
              <a:avLst/>
              <a:gdLst/>
              <a:ahLst/>
              <a:cxnLst/>
              <a:rect l="l" t="t" r="r" b="b"/>
              <a:pathLst>
                <a:path w="1489" h="1475" extrusionOk="0">
                  <a:moveTo>
                    <a:pt x="698" y="0"/>
                  </a:moveTo>
                  <a:cubicBezTo>
                    <a:pt x="618" y="3"/>
                    <a:pt x="545" y="50"/>
                    <a:pt x="512" y="124"/>
                  </a:cubicBezTo>
                  <a:lnTo>
                    <a:pt x="39" y="1186"/>
                  </a:lnTo>
                  <a:cubicBezTo>
                    <a:pt x="0" y="1274"/>
                    <a:pt x="27" y="1377"/>
                    <a:pt x="106" y="1433"/>
                  </a:cubicBezTo>
                  <a:cubicBezTo>
                    <a:pt x="142" y="1459"/>
                    <a:pt x="186" y="1474"/>
                    <a:pt x="230" y="1474"/>
                  </a:cubicBezTo>
                  <a:lnTo>
                    <a:pt x="1012" y="1474"/>
                  </a:lnTo>
                  <a:cubicBezTo>
                    <a:pt x="945" y="1471"/>
                    <a:pt x="883" y="1436"/>
                    <a:pt x="845" y="1380"/>
                  </a:cubicBezTo>
                  <a:cubicBezTo>
                    <a:pt x="807" y="1321"/>
                    <a:pt x="801" y="1248"/>
                    <a:pt x="830" y="1186"/>
                  </a:cubicBezTo>
                  <a:lnTo>
                    <a:pt x="1301" y="124"/>
                  </a:lnTo>
                  <a:cubicBezTo>
                    <a:pt x="1336" y="50"/>
                    <a:pt x="1407" y="0"/>
                    <a:pt x="1489" y="0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0" name="Google Shape;3660;p48"/>
            <p:cNvSpPr/>
            <p:nvPr/>
          </p:nvSpPr>
          <p:spPr>
            <a:xfrm>
              <a:off x="3894475" y="4153200"/>
              <a:ext cx="23775" cy="76350"/>
            </a:xfrm>
            <a:custGeom>
              <a:avLst/>
              <a:gdLst/>
              <a:ahLst/>
              <a:cxnLst/>
              <a:rect l="l" t="t" r="r" b="b"/>
              <a:pathLst>
                <a:path w="951" h="3054" extrusionOk="0">
                  <a:moveTo>
                    <a:pt x="513" y="0"/>
                  </a:moveTo>
                  <a:cubicBezTo>
                    <a:pt x="230" y="0"/>
                    <a:pt x="1" y="230"/>
                    <a:pt x="1" y="512"/>
                  </a:cubicBezTo>
                  <a:lnTo>
                    <a:pt x="1" y="2542"/>
                  </a:lnTo>
                  <a:cubicBezTo>
                    <a:pt x="1" y="2824"/>
                    <a:pt x="230" y="3054"/>
                    <a:pt x="513" y="3054"/>
                  </a:cubicBezTo>
                  <a:lnTo>
                    <a:pt x="627" y="3054"/>
                  </a:lnTo>
                  <a:cubicBezTo>
                    <a:pt x="745" y="3051"/>
                    <a:pt x="863" y="3010"/>
                    <a:pt x="951" y="2930"/>
                  </a:cubicBezTo>
                  <a:cubicBezTo>
                    <a:pt x="839" y="2833"/>
                    <a:pt x="774" y="2692"/>
                    <a:pt x="774" y="2542"/>
                  </a:cubicBezTo>
                  <a:lnTo>
                    <a:pt x="774" y="509"/>
                  </a:lnTo>
                  <a:cubicBezTo>
                    <a:pt x="774" y="359"/>
                    <a:pt x="839" y="218"/>
                    <a:pt x="951" y="121"/>
                  </a:cubicBezTo>
                  <a:cubicBezTo>
                    <a:pt x="863" y="45"/>
                    <a:pt x="748" y="0"/>
                    <a:pt x="627" y="0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1" name="Google Shape;3661;p48"/>
            <p:cNvSpPr/>
            <p:nvPr/>
          </p:nvSpPr>
          <p:spPr>
            <a:xfrm>
              <a:off x="3910150" y="4397725"/>
              <a:ext cx="241825" cy="28575"/>
            </a:xfrm>
            <a:custGeom>
              <a:avLst/>
              <a:gdLst/>
              <a:ahLst/>
              <a:cxnLst/>
              <a:rect l="l" t="t" r="r" b="b"/>
              <a:pathLst>
                <a:path w="9673" h="1143" extrusionOk="0">
                  <a:moveTo>
                    <a:pt x="512" y="1"/>
                  </a:moveTo>
                  <a:cubicBezTo>
                    <a:pt x="230" y="1"/>
                    <a:pt x="0" y="230"/>
                    <a:pt x="0" y="513"/>
                  </a:cubicBezTo>
                  <a:lnTo>
                    <a:pt x="0" y="630"/>
                  </a:lnTo>
                  <a:cubicBezTo>
                    <a:pt x="0" y="913"/>
                    <a:pt x="230" y="1142"/>
                    <a:pt x="512" y="1142"/>
                  </a:cubicBezTo>
                  <a:lnTo>
                    <a:pt x="9161" y="1142"/>
                  </a:lnTo>
                  <a:cubicBezTo>
                    <a:pt x="9443" y="1142"/>
                    <a:pt x="9673" y="913"/>
                    <a:pt x="9673" y="630"/>
                  </a:cubicBezTo>
                  <a:lnTo>
                    <a:pt x="9673" y="513"/>
                  </a:lnTo>
                  <a:cubicBezTo>
                    <a:pt x="9673" y="230"/>
                    <a:pt x="9443" y="1"/>
                    <a:pt x="9161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2" name="Google Shape;3662;p48"/>
            <p:cNvSpPr/>
            <p:nvPr/>
          </p:nvSpPr>
          <p:spPr>
            <a:xfrm>
              <a:off x="3910150" y="4397725"/>
              <a:ext cx="31875" cy="28500"/>
            </a:xfrm>
            <a:custGeom>
              <a:avLst/>
              <a:gdLst/>
              <a:ahLst/>
              <a:cxnLst/>
              <a:rect l="l" t="t" r="r" b="b"/>
              <a:pathLst>
                <a:path w="1275" h="1140" extrusionOk="0">
                  <a:moveTo>
                    <a:pt x="512" y="1"/>
                  </a:moveTo>
                  <a:cubicBezTo>
                    <a:pt x="230" y="1"/>
                    <a:pt x="0" y="230"/>
                    <a:pt x="0" y="513"/>
                  </a:cubicBezTo>
                  <a:lnTo>
                    <a:pt x="0" y="630"/>
                  </a:lnTo>
                  <a:cubicBezTo>
                    <a:pt x="0" y="913"/>
                    <a:pt x="230" y="1139"/>
                    <a:pt x="512" y="1139"/>
                  </a:cubicBezTo>
                  <a:lnTo>
                    <a:pt x="1274" y="1139"/>
                  </a:lnTo>
                  <a:cubicBezTo>
                    <a:pt x="995" y="1139"/>
                    <a:pt x="771" y="913"/>
                    <a:pt x="774" y="633"/>
                  </a:cubicBezTo>
                  <a:lnTo>
                    <a:pt x="774" y="510"/>
                  </a:lnTo>
                  <a:cubicBezTo>
                    <a:pt x="771" y="230"/>
                    <a:pt x="995" y="4"/>
                    <a:pt x="1274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3" name="Google Shape;3663;p48"/>
            <p:cNvSpPr/>
            <p:nvPr/>
          </p:nvSpPr>
          <p:spPr>
            <a:xfrm>
              <a:off x="3905575" y="4288375"/>
              <a:ext cx="265675" cy="28475"/>
            </a:xfrm>
            <a:custGeom>
              <a:avLst/>
              <a:gdLst/>
              <a:ahLst/>
              <a:cxnLst/>
              <a:rect l="l" t="t" r="r" b="b"/>
              <a:pathLst>
                <a:path w="10627" h="1139" extrusionOk="0">
                  <a:moveTo>
                    <a:pt x="10120" y="0"/>
                  </a:moveTo>
                  <a:cubicBezTo>
                    <a:pt x="10118" y="0"/>
                    <a:pt x="10116" y="0"/>
                    <a:pt x="10115" y="0"/>
                  </a:cubicBezTo>
                  <a:lnTo>
                    <a:pt x="510" y="0"/>
                  </a:lnTo>
                  <a:cubicBezTo>
                    <a:pt x="227" y="0"/>
                    <a:pt x="1" y="227"/>
                    <a:pt x="1" y="509"/>
                  </a:cubicBezTo>
                  <a:lnTo>
                    <a:pt x="1" y="627"/>
                  </a:lnTo>
                  <a:cubicBezTo>
                    <a:pt x="1" y="909"/>
                    <a:pt x="227" y="1139"/>
                    <a:pt x="510" y="1139"/>
                  </a:cubicBezTo>
                  <a:lnTo>
                    <a:pt x="10115" y="1139"/>
                  </a:lnTo>
                  <a:cubicBezTo>
                    <a:pt x="10397" y="1139"/>
                    <a:pt x="10627" y="909"/>
                    <a:pt x="10627" y="627"/>
                  </a:cubicBezTo>
                  <a:lnTo>
                    <a:pt x="10627" y="509"/>
                  </a:lnTo>
                  <a:cubicBezTo>
                    <a:pt x="10627" y="229"/>
                    <a:pt x="10400" y="0"/>
                    <a:pt x="10120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4" name="Google Shape;3664;p48"/>
            <p:cNvSpPr/>
            <p:nvPr/>
          </p:nvSpPr>
          <p:spPr>
            <a:xfrm>
              <a:off x="3905575" y="4288300"/>
              <a:ext cx="31875" cy="28550"/>
            </a:xfrm>
            <a:custGeom>
              <a:avLst/>
              <a:gdLst/>
              <a:ahLst/>
              <a:cxnLst/>
              <a:rect l="l" t="t" r="r" b="b"/>
              <a:pathLst>
                <a:path w="1275" h="1142" extrusionOk="0">
                  <a:moveTo>
                    <a:pt x="510" y="0"/>
                  </a:moveTo>
                  <a:cubicBezTo>
                    <a:pt x="227" y="0"/>
                    <a:pt x="1" y="230"/>
                    <a:pt x="1" y="512"/>
                  </a:cubicBezTo>
                  <a:lnTo>
                    <a:pt x="1" y="630"/>
                  </a:lnTo>
                  <a:cubicBezTo>
                    <a:pt x="1" y="912"/>
                    <a:pt x="227" y="1142"/>
                    <a:pt x="510" y="1142"/>
                  </a:cubicBezTo>
                  <a:lnTo>
                    <a:pt x="1275" y="1142"/>
                  </a:lnTo>
                  <a:cubicBezTo>
                    <a:pt x="995" y="1139"/>
                    <a:pt x="772" y="912"/>
                    <a:pt x="772" y="636"/>
                  </a:cubicBezTo>
                  <a:lnTo>
                    <a:pt x="772" y="509"/>
                  </a:lnTo>
                  <a:cubicBezTo>
                    <a:pt x="772" y="230"/>
                    <a:pt x="995" y="3"/>
                    <a:pt x="1275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665" name="Google Shape;3665;p48"/>
          <p:cNvGrpSpPr/>
          <p:nvPr/>
        </p:nvGrpSpPr>
        <p:grpSpPr>
          <a:xfrm>
            <a:off x="6498039" y="2321997"/>
            <a:ext cx="365745" cy="365773"/>
            <a:chOff x="7523875" y="4200075"/>
            <a:chExt cx="470775" cy="470750"/>
          </a:xfrm>
        </p:grpSpPr>
        <p:sp>
          <p:nvSpPr>
            <p:cNvPr id="3666" name="Google Shape;3666;p48"/>
            <p:cNvSpPr/>
            <p:nvPr/>
          </p:nvSpPr>
          <p:spPr>
            <a:xfrm>
              <a:off x="7629175" y="4205100"/>
              <a:ext cx="312000" cy="129175"/>
            </a:xfrm>
            <a:custGeom>
              <a:avLst/>
              <a:gdLst/>
              <a:ahLst/>
              <a:cxnLst/>
              <a:rect l="l" t="t" r="r" b="b"/>
              <a:pathLst>
                <a:path w="12480" h="5167" extrusionOk="0">
                  <a:moveTo>
                    <a:pt x="12138" y="0"/>
                  </a:moveTo>
                  <a:cubicBezTo>
                    <a:pt x="12101" y="0"/>
                    <a:pt x="12063" y="7"/>
                    <a:pt x="12027" y="22"/>
                  </a:cubicBezTo>
                  <a:lnTo>
                    <a:pt x="313" y="4582"/>
                  </a:lnTo>
                  <a:cubicBezTo>
                    <a:pt x="1" y="4702"/>
                    <a:pt x="86" y="5167"/>
                    <a:pt x="424" y="5167"/>
                  </a:cubicBezTo>
                  <a:cubicBezTo>
                    <a:pt x="460" y="5164"/>
                    <a:pt x="498" y="5158"/>
                    <a:pt x="533" y="5143"/>
                  </a:cubicBezTo>
                  <a:lnTo>
                    <a:pt x="12247" y="584"/>
                  </a:lnTo>
                  <a:cubicBezTo>
                    <a:pt x="12403" y="522"/>
                    <a:pt x="12480" y="348"/>
                    <a:pt x="12418" y="192"/>
                  </a:cubicBezTo>
                  <a:cubicBezTo>
                    <a:pt x="12371" y="73"/>
                    <a:pt x="12258" y="0"/>
                    <a:pt x="12138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7" name="Google Shape;3667;p48"/>
            <p:cNvSpPr/>
            <p:nvPr/>
          </p:nvSpPr>
          <p:spPr>
            <a:xfrm>
              <a:off x="7864025" y="4251500"/>
              <a:ext cx="129150" cy="296425"/>
            </a:xfrm>
            <a:custGeom>
              <a:avLst/>
              <a:gdLst/>
              <a:ahLst/>
              <a:cxnLst/>
              <a:rect l="l" t="t" r="r" b="b"/>
              <a:pathLst>
                <a:path w="5166" h="11857" extrusionOk="0">
                  <a:moveTo>
                    <a:pt x="4823" y="1"/>
                  </a:moveTo>
                  <a:cubicBezTo>
                    <a:pt x="4703" y="1"/>
                    <a:pt x="4589" y="73"/>
                    <a:pt x="4542" y="193"/>
                  </a:cubicBezTo>
                  <a:lnTo>
                    <a:pt x="79" y="11445"/>
                  </a:lnTo>
                  <a:cubicBezTo>
                    <a:pt x="0" y="11641"/>
                    <a:pt x="142" y="11857"/>
                    <a:pt x="354" y="11857"/>
                  </a:cubicBezTo>
                  <a:cubicBezTo>
                    <a:pt x="356" y="11857"/>
                    <a:pt x="357" y="11857"/>
                    <a:pt x="359" y="11857"/>
                  </a:cubicBezTo>
                  <a:cubicBezTo>
                    <a:pt x="482" y="11857"/>
                    <a:pt x="594" y="11783"/>
                    <a:pt x="641" y="11666"/>
                  </a:cubicBezTo>
                  <a:lnTo>
                    <a:pt x="5104" y="413"/>
                  </a:lnTo>
                  <a:cubicBezTo>
                    <a:pt x="5166" y="260"/>
                    <a:pt x="5089" y="84"/>
                    <a:pt x="4933" y="22"/>
                  </a:cubicBezTo>
                  <a:cubicBezTo>
                    <a:pt x="4897" y="8"/>
                    <a:pt x="4860" y="1"/>
                    <a:pt x="482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8" name="Google Shape;3668;p48"/>
            <p:cNvSpPr/>
            <p:nvPr/>
          </p:nvSpPr>
          <p:spPr>
            <a:xfrm>
              <a:off x="7631175" y="4286750"/>
              <a:ext cx="120325" cy="47475"/>
            </a:xfrm>
            <a:custGeom>
              <a:avLst/>
              <a:gdLst/>
              <a:ahLst/>
              <a:cxnLst/>
              <a:rect l="l" t="t" r="r" b="b"/>
              <a:pathLst>
                <a:path w="4813" h="1899" extrusionOk="0">
                  <a:moveTo>
                    <a:pt x="3610" y="1"/>
                  </a:moveTo>
                  <a:lnTo>
                    <a:pt x="233" y="1316"/>
                  </a:lnTo>
                  <a:cubicBezTo>
                    <a:pt x="77" y="1374"/>
                    <a:pt x="0" y="1551"/>
                    <a:pt x="62" y="1707"/>
                  </a:cubicBezTo>
                  <a:cubicBezTo>
                    <a:pt x="109" y="1826"/>
                    <a:pt x="222" y="1899"/>
                    <a:pt x="342" y="1899"/>
                  </a:cubicBezTo>
                  <a:cubicBezTo>
                    <a:pt x="379" y="1899"/>
                    <a:pt x="417" y="1892"/>
                    <a:pt x="453" y="1877"/>
                  </a:cubicBezTo>
                  <a:lnTo>
                    <a:pt x="4813" y="180"/>
                  </a:lnTo>
                  <a:cubicBezTo>
                    <a:pt x="4489" y="107"/>
                    <a:pt x="4163" y="51"/>
                    <a:pt x="3830" y="18"/>
                  </a:cubicBezTo>
                  <a:lnTo>
                    <a:pt x="3822" y="18"/>
                  </a:lnTo>
                  <a:cubicBezTo>
                    <a:pt x="3760" y="12"/>
                    <a:pt x="3698" y="6"/>
                    <a:pt x="3639" y="4"/>
                  </a:cubicBezTo>
                  <a:lnTo>
                    <a:pt x="3610" y="1"/>
                  </a:ln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9" name="Google Shape;3669;p48"/>
            <p:cNvSpPr/>
            <p:nvPr/>
          </p:nvSpPr>
          <p:spPr>
            <a:xfrm>
              <a:off x="7864450" y="4443250"/>
              <a:ext cx="43475" cy="104700"/>
            </a:xfrm>
            <a:custGeom>
              <a:avLst/>
              <a:gdLst/>
              <a:ahLst/>
              <a:cxnLst/>
              <a:rect l="l" t="t" r="r" b="b"/>
              <a:pathLst>
                <a:path w="1739" h="4188" extrusionOk="0">
                  <a:moveTo>
                    <a:pt x="1560" y="1"/>
                  </a:moveTo>
                  <a:lnTo>
                    <a:pt x="62" y="3775"/>
                  </a:lnTo>
                  <a:cubicBezTo>
                    <a:pt x="0" y="3928"/>
                    <a:pt x="77" y="4104"/>
                    <a:pt x="233" y="4166"/>
                  </a:cubicBezTo>
                  <a:cubicBezTo>
                    <a:pt x="270" y="4181"/>
                    <a:pt x="307" y="4188"/>
                    <a:pt x="344" y="4188"/>
                  </a:cubicBezTo>
                  <a:cubicBezTo>
                    <a:pt x="464" y="4188"/>
                    <a:pt x="577" y="4115"/>
                    <a:pt x="624" y="3998"/>
                  </a:cubicBezTo>
                  <a:lnTo>
                    <a:pt x="1739" y="1186"/>
                  </a:lnTo>
                  <a:cubicBezTo>
                    <a:pt x="1736" y="1154"/>
                    <a:pt x="1733" y="1121"/>
                    <a:pt x="1730" y="1092"/>
                  </a:cubicBezTo>
                  <a:lnTo>
                    <a:pt x="1730" y="1071"/>
                  </a:lnTo>
                  <a:cubicBezTo>
                    <a:pt x="1698" y="710"/>
                    <a:pt x="1642" y="354"/>
                    <a:pt x="1560" y="1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0" name="Google Shape;3670;p48"/>
            <p:cNvSpPr/>
            <p:nvPr/>
          </p:nvSpPr>
          <p:spPr>
            <a:xfrm>
              <a:off x="7692500" y="4474725"/>
              <a:ext cx="27450" cy="27450"/>
            </a:xfrm>
            <a:custGeom>
              <a:avLst/>
              <a:gdLst/>
              <a:ahLst/>
              <a:cxnLst/>
              <a:rect l="l" t="t" r="r" b="b"/>
              <a:pathLst>
                <a:path w="1098" h="1098" extrusionOk="0">
                  <a:moveTo>
                    <a:pt x="548" y="1"/>
                  </a:moveTo>
                  <a:cubicBezTo>
                    <a:pt x="245" y="1"/>
                    <a:pt x="1" y="245"/>
                    <a:pt x="1" y="548"/>
                  </a:cubicBezTo>
                  <a:cubicBezTo>
                    <a:pt x="1" y="854"/>
                    <a:pt x="245" y="1098"/>
                    <a:pt x="548" y="1098"/>
                  </a:cubicBezTo>
                  <a:cubicBezTo>
                    <a:pt x="851" y="1098"/>
                    <a:pt x="1098" y="854"/>
                    <a:pt x="1098" y="548"/>
                  </a:cubicBezTo>
                  <a:cubicBezTo>
                    <a:pt x="1098" y="245"/>
                    <a:pt x="851" y="1"/>
                    <a:pt x="548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1" name="Google Shape;3671;p48"/>
            <p:cNvSpPr/>
            <p:nvPr/>
          </p:nvSpPr>
          <p:spPr>
            <a:xfrm>
              <a:off x="7560650" y="4342575"/>
              <a:ext cx="291475" cy="291475"/>
            </a:xfrm>
            <a:custGeom>
              <a:avLst/>
              <a:gdLst/>
              <a:ahLst/>
              <a:cxnLst/>
              <a:rect l="l" t="t" r="r" b="b"/>
              <a:pathLst>
                <a:path w="11659" h="11659" extrusionOk="0">
                  <a:moveTo>
                    <a:pt x="5825" y="3398"/>
                  </a:moveTo>
                  <a:cubicBezTo>
                    <a:pt x="6136" y="3398"/>
                    <a:pt x="6449" y="3458"/>
                    <a:pt x="6748" y="3580"/>
                  </a:cubicBezTo>
                  <a:cubicBezTo>
                    <a:pt x="7660" y="3957"/>
                    <a:pt x="8258" y="4843"/>
                    <a:pt x="8261" y="5828"/>
                  </a:cubicBezTo>
                  <a:cubicBezTo>
                    <a:pt x="8263" y="7175"/>
                    <a:pt x="7175" y="8270"/>
                    <a:pt x="5831" y="8273"/>
                  </a:cubicBezTo>
                  <a:cubicBezTo>
                    <a:pt x="5828" y="8273"/>
                    <a:pt x="5826" y="8273"/>
                    <a:pt x="5823" y="8273"/>
                  </a:cubicBezTo>
                  <a:cubicBezTo>
                    <a:pt x="4841" y="8273"/>
                    <a:pt x="3953" y="7682"/>
                    <a:pt x="3574" y="6775"/>
                  </a:cubicBezTo>
                  <a:cubicBezTo>
                    <a:pt x="3195" y="5863"/>
                    <a:pt x="3401" y="4816"/>
                    <a:pt x="4095" y="4119"/>
                  </a:cubicBezTo>
                  <a:cubicBezTo>
                    <a:pt x="4562" y="3648"/>
                    <a:pt x="5187" y="3398"/>
                    <a:pt x="5825" y="3398"/>
                  </a:cubicBezTo>
                  <a:close/>
                  <a:moveTo>
                    <a:pt x="5195" y="0"/>
                  </a:moveTo>
                  <a:cubicBezTo>
                    <a:pt x="5028" y="0"/>
                    <a:pt x="4892" y="136"/>
                    <a:pt x="4892" y="303"/>
                  </a:cubicBezTo>
                  <a:lnTo>
                    <a:pt x="4892" y="803"/>
                  </a:lnTo>
                  <a:cubicBezTo>
                    <a:pt x="4633" y="851"/>
                    <a:pt x="4377" y="918"/>
                    <a:pt x="4130" y="1006"/>
                  </a:cubicBezTo>
                  <a:lnTo>
                    <a:pt x="3874" y="562"/>
                  </a:lnTo>
                  <a:cubicBezTo>
                    <a:pt x="3817" y="466"/>
                    <a:pt x="3716" y="412"/>
                    <a:pt x="3611" y="412"/>
                  </a:cubicBezTo>
                  <a:cubicBezTo>
                    <a:pt x="3559" y="412"/>
                    <a:pt x="3505" y="425"/>
                    <a:pt x="3457" y="453"/>
                  </a:cubicBezTo>
                  <a:lnTo>
                    <a:pt x="2365" y="1086"/>
                  </a:lnTo>
                  <a:cubicBezTo>
                    <a:pt x="2221" y="1168"/>
                    <a:pt x="2171" y="1357"/>
                    <a:pt x="2253" y="1501"/>
                  </a:cubicBezTo>
                  <a:lnTo>
                    <a:pt x="2512" y="1948"/>
                  </a:lnTo>
                  <a:cubicBezTo>
                    <a:pt x="2312" y="2118"/>
                    <a:pt x="2127" y="2304"/>
                    <a:pt x="1956" y="2504"/>
                  </a:cubicBezTo>
                  <a:lnTo>
                    <a:pt x="1512" y="2248"/>
                  </a:lnTo>
                  <a:cubicBezTo>
                    <a:pt x="1463" y="2220"/>
                    <a:pt x="1410" y="2206"/>
                    <a:pt x="1358" y="2206"/>
                  </a:cubicBezTo>
                  <a:cubicBezTo>
                    <a:pt x="1253" y="2206"/>
                    <a:pt x="1152" y="2260"/>
                    <a:pt x="1097" y="2357"/>
                  </a:cubicBezTo>
                  <a:lnTo>
                    <a:pt x="468" y="3457"/>
                  </a:lnTo>
                  <a:cubicBezTo>
                    <a:pt x="383" y="3601"/>
                    <a:pt x="433" y="3789"/>
                    <a:pt x="577" y="3875"/>
                  </a:cubicBezTo>
                  <a:lnTo>
                    <a:pt x="1021" y="4131"/>
                  </a:lnTo>
                  <a:cubicBezTo>
                    <a:pt x="933" y="4381"/>
                    <a:pt x="865" y="4634"/>
                    <a:pt x="818" y="4893"/>
                  </a:cubicBezTo>
                  <a:lnTo>
                    <a:pt x="306" y="4893"/>
                  </a:lnTo>
                  <a:cubicBezTo>
                    <a:pt x="135" y="4893"/>
                    <a:pt x="0" y="5031"/>
                    <a:pt x="0" y="5198"/>
                  </a:cubicBezTo>
                  <a:lnTo>
                    <a:pt x="0" y="6466"/>
                  </a:lnTo>
                  <a:cubicBezTo>
                    <a:pt x="0" y="6634"/>
                    <a:pt x="135" y="6769"/>
                    <a:pt x="306" y="6769"/>
                  </a:cubicBezTo>
                  <a:lnTo>
                    <a:pt x="803" y="6769"/>
                  </a:lnTo>
                  <a:cubicBezTo>
                    <a:pt x="853" y="7028"/>
                    <a:pt x="921" y="7281"/>
                    <a:pt x="1009" y="7531"/>
                  </a:cubicBezTo>
                  <a:lnTo>
                    <a:pt x="565" y="7784"/>
                  </a:lnTo>
                  <a:cubicBezTo>
                    <a:pt x="418" y="7870"/>
                    <a:pt x="368" y="8055"/>
                    <a:pt x="453" y="8202"/>
                  </a:cubicBezTo>
                  <a:lnTo>
                    <a:pt x="1086" y="9293"/>
                  </a:lnTo>
                  <a:cubicBezTo>
                    <a:pt x="1143" y="9390"/>
                    <a:pt x="1246" y="9445"/>
                    <a:pt x="1352" y="9445"/>
                  </a:cubicBezTo>
                  <a:cubicBezTo>
                    <a:pt x="1403" y="9445"/>
                    <a:pt x="1455" y="9432"/>
                    <a:pt x="1503" y="9405"/>
                  </a:cubicBezTo>
                  <a:lnTo>
                    <a:pt x="1948" y="9146"/>
                  </a:lnTo>
                  <a:cubicBezTo>
                    <a:pt x="2118" y="9346"/>
                    <a:pt x="2306" y="9532"/>
                    <a:pt x="2506" y="9702"/>
                  </a:cubicBezTo>
                  <a:lnTo>
                    <a:pt x="2248" y="10146"/>
                  </a:lnTo>
                  <a:cubicBezTo>
                    <a:pt x="2165" y="10291"/>
                    <a:pt x="2212" y="10479"/>
                    <a:pt x="2359" y="10561"/>
                  </a:cubicBezTo>
                  <a:lnTo>
                    <a:pt x="3457" y="11194"/>
                  </a:lnTo>
                  <a:cubicBezTo>
                    <a:pt x="3504" y="11221"/>
                    <a:pt x="3556" y="11234"/>
                    <a:pt x="3608" y="11234"/>
                  </a:cubicBezTo>
                  <a:cubicBezTo>
                    <a:pt x="3712" y="11234"/>
                    <a:pt x="3814" y="11180"/>
                    <a:pt x="3871" y="11082"/>
                  </a:cubicBezTo>
                  <a:lnTo>
                    <a:pt x="4130" y="10641"/>
                  </a:lnTo>
                  <a:cubicBezTo>
                    <a:pt x="4377" y="10726"/>
                    <a:pt x="4633" y="10794"/>
                    <a:pt x="4892" y="10844"/>
                  </a:cubicBezTo>
                  <a:lnTo>
                    <a:pt x="4892" y="11356"/>
                  </a:lnTo>
                  <a:cubicBezTo>
                    <a:pt x="4892" y="11523"/>
                    <a:pt x="5028" y="11659"/>
                    <a:pt x="5195" y="11659"/>
                  </a:cubicBezTo>
                  <a:lnTo>
                    <a:pt x="6463" y="11659"/>
                  </a:lnTo>
                  <a:cubicBezTo>
                    <a:pt x="6631" y="11659"/>
                    <a:pt x="6769" y="11523"/>
                    <a:pt x="6769" y="11356"/>
                  </a:cubicBezTo>
                  <a:lnTo>
                    <a:pt x="6769" y="10855"/>
                  </a:lnTo>
                  <a:cubicBezTo>
                    <a:pt x="7025" y="10808"/>
                    <a:pt x="7281" y="10741"/>
                    <a:pt x="7528" y="10652"/>
                  </a:cubicBezTo>
                  <a:lnTo>
                    <a:pt x="7787" y="11097"/>
                  </a:lnTo>
                  <a:cubicBezTo>
                    <a:pt x="7842" y="11193"/>
                    <a:pt x="7943" y="11247"/>
                    <a:pt x="8048" y="11247"/>
                  </a:cubicBezTo>
                  <a:cubicBezTo>
                    <a:pt x="8100" y="11247"/>
                    <a:pt x="8153" y="11234"/>
                    <a:pt x="8202" y="11205"/>
                  </a:cubicBezTo>
                  <a:lnTo>
                    <a:pt x="9293" y="10573"/>
                  </a:lnTo>
                  <a:cubicBezTo>
                    <a:pt x="9437" y="10488"/>
                    <a:pt x="9487" y="10302"/>
                    <a:pt x="9405" y="10158"/>
                  </a:cubicBezTo>
                  <a:lnTo>
                    <a:pt x="9146" y="9711"/>
                  </a:lnTo>
                  <a:cubicBezTo>
                    <a:pt x="9346" y="9540"/>
                    <a:pt x="9531" y="9352"/>
                    <a:pt x="9702" y="9155"/>
                  </a:cubicBezTo>
                  <a:lnTo>
                    <a:pt x="10146" y="9411"/>
                  </a:lnTo>
                  <a:cubicBezTo>
                    <a:pt x="10195" y="9439"/>
                    <a:pt x="10248" y="9453"/>
                    <a:pt x="10300" y="9453"/>
                  </a:cubicBezTo>
                  <a:cubicBezTo>
                    <a:pt x="10405" y="9453"/>
                    <a:pt x="10506" y="9398"/>
                    <a:pt x="10561" y="9302"/>
                  </a:cubicBezTo>
                  <a:lnTo>
                    <a:pt x="11193" y="8205"/>
                  </a:lnTo>
                  <a:cubicBezTo>
                    <a:pt x="11276" y="8058"/>
                    <a:pt x="11229" y="7873"/>
                    <a:pt x="11082" y="7787"/>
                  </a:cubicBezTo>
                  <a:lnTo>
                    <a:pt x="10640" y="7531"/>
                  </a:lnTo>
                  <a:cubicBezTo>
                    <a:pt x="10726" y="7281"/>
                    <a:pt x="10796" y="7028"/>
                    <a:pt x="10843" y="6766"/>
                  </a:cubicBezTo>
                  <a:lnTo>
                    <a:pt x="11355" y="6766"/>
                  </a:lnTo>
                  <a:cubicBezTo>
                    <a:pt x="11523" y="6766"/>
                    <a:pt x="11658" y="6631"/>
                    <a:pt x="11658" y="6463"/>
                  </a:cubicBezTo>
                  <a:lnTo>
                    <a:pt x="11658" y="5198"/>
                  </a:lnTo>
                  <a:cubicBezTo>
                    <a:pt x="11658" y="5030"/>
                    <a:pt x="11526" y="4892"/>
                    <a:pt x="11360" y="4892"/>
                  </a:cubicBezTo>
                  <a:cubicBezTo>
                    <a:pt x="11359" y="4892"/>
                    <a:pt x="11357" y="4892"/>
                    <a:pt x="11355" y="4893"/>
                  </a:cubicBezTo>
                  <a:lnTo>
                    <a:pt x="10855" y="4893"/>
                  </a:lnTo>
                  <a:cubicBezTo>
                    <a:pt x="10808" y="4634"/>
                    <a:pt x="10737" y="4378"/>
                    <a:pt x="10652" y="4131"/>
                  </a:cubicBezTo>
                  <a:lnTo>
                    <a:pt x="11096" y="3875"/>
                  </a:lnTo>
                  <a:cubicBezTo>
                    <a:pt x="11241" y="3789"/>
                    <a:pt x="11291" y="3604"/>
                    <a:pt x="11205" y="3457"/>
                  </a:cubicBezTo>
                  <a:lnTo>
                    <a:pt x="10573" y="2366"/>
                  </a:lnTo>
                  <a:cubicBezTo>
                    <a:pt x="10515" y="2268"/>
                    <a:pt x="10412" y="2214"/>
                    <a:pt x="10307" y="2214"/>
                  </a:cubicBezTo>
                  <a:cubicBezTo>
                    <a:pt x="10255" y="2214"/>
                    <a:pt x="10203" y="2227"/>
                    <a:pt x="10155" y="2254"/>
                  </a:cubicBezTo>
                  <a:lnTo>
                    <a:pt x="9711" y="2513"/>
                  </a:lnTo>
                  <a:cubicBezTo>
                    <a:pt x="9540" y="2313"/>
                    <a:pt x="9352" y="2127"/>
                    <a:pt x="9152" y="1957"/>
                  </a:cubicBezTo>
                  <a:lnTo>
                    <a:pt x="9411" y="1512"/>
                  </a:lnTo>
                  <a:cubicBezTo>
                    <a:pt x="9493" y="1365"/>
                    <a:pt x="9446" y="1180"/>
                    <a:pt x="9299" y="1098"/>
                  </a:cubicBezTo>
                  <a:lnTo>
                    <a:pt x="8202" y="465"/>
                  </a:lnTo>
                  <a:cubicBezTo>
                    <a:pt x="8154" y="437"/>
                    <a:pt x="8101" y="423"/>
                    <a:pt x="8050" y="423"/>
                  </a:cubicBezTo>
                  <a:cubicBezTo>
                    <a:pt x="7946" y="423"/>
                    <a:pt x="7844" y="478"/>
                    <a:pt x="7787" y="574"/>
                  </a:cubicBezTo>
                  <a:lnTo>
                    <a:pt x="7531" y="1018"/>
                  </a:lnTo>
                  <a:cubicBezTo>
                    <a:pt x="7281" y="930"/>
                    <a:pt x="7025" y="862"/>
                    <a:pt x="6766" y="815"/>
                  </a:cubicBezTo>
                  <a:lnTo>
                    <a:pt x="6766" y="303"/>
                  </a:lnTo>
                  <a:cubicBezTo>
                    <a:pt x="6766" y="136"/>
                    <a:pt x="6631" y="0"/>
                    <a:pt x="6463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2" name="Google Shape;3672;p48"/>
            <p:cNvSpPr/>
            <p:nvPr/>
          </p:nvSpPr>
          <p:spPr>
            <a:xfrm>
              <a:off x="7607700" y="4394800"/>
              <a:ext cx="196700" cy="187325"/>
            </a:xfrm>
            <a:custGeom>
              <a:avLst/>
              <a:gdLst/>
              <a:ahLst/>
              <a:cxnLst/>
              <a:rect l="l" t="t" r="r" b="b"/>
              <a:pathLst>
                <a:path w="7868" h="7493" extrusionOk="0">
                  <a:moveTo>
                    <a:pt x="3943" y="1309"/>
                  </a:moveTo>
                  <a:cubicBezTo>
                    <a:pt x="4254" y="1309"/>
                    <a:pt x="4567" y="1369"/>
                    <a:pt x="4866" y="1491"/>
                  </a:cubicBezTo>
                  <a:cubicBezTo>
                    <a:pt x="5778" y="1868"/>
                    <a:pt x="6376" y="2754"/>
                    <a:pt x="6379" y="3739"/>
                  </a:cubicBezTo>
                  <a:cubicBezTo>
                    <a:pt x="6381" y="5086"/>
                    <a:pt x="5293" y="6181"/>
                    <a:pt x="3949" y="6184"/>
                  </a:cubicBezTo>
                  <a:cubicBezTo>
                    <a:pt x="3946" y="6184"/>
                    <a:pt x="3944" y="6184"/>
                    <a:pt x="3941" y="6184"/>
                  </a:cubicBezTo>
                  <a:cubicBezTo>
                    <a:pt x="2959" y="6184"/>
                    <a:pt x="2071" y="5593"/>
                    <a:pt x="1692" y="4686"/>
                  </a:cubicBezTo>
                  <a:cubicBezTo>
                    <a:pt x="1313" y="3774"/>
                    <a:pt x="1519" y="2727"/>
                    <a:pt x="2213" y="2030"/>
                  </a:cubicBezTo>
                  <a:cubicBezTo>
                    <a:pt x="2680" y="1559"/>
                    <a:pt x="3305" y="1309"/>
                    <a:pt x="3943" y="1309"/>
                  </a:cubicBezTo>
                  <a:close/>
                  <a:moveTo>
                    <a:pt x="3940" y="0"/>
                  </a:moveTo>
                  <a:cubicBezTo>
                    <a:pt x="2701" y="0"/>
                    <a:pt x="1542" y="615"/>
                    <a:pt x="845" y="1639"/>
                  </a:cubicBezTo>
                  <a:cubicBezTo>
                    <a:pt x="148" y="2665"/>
                    <a:pt x="1" y="3968"/>
                    <a:pt x="457" y="5122"/>
                  </a:cubicBezTo>
                  <a:cubicBezTo>
                    <a:pt x="910" y="6275"/>
                    <a:pt x="1907" y="7128"/>
                    <a:pt x="3116" y="7401"/>
                  </a:cubicBezTo>
                  <a:cubicBezTo>
                    <a:pt x="3389" y="7463"/>
                    <a:pt x="3664" y="7492"/>
                    <a:pt x="3938" y="7492"/>
                  </a:cubicBezTo>
                  <a:cubicBezTo>
                    <a:pt x="4878" y="7492"/>
                    <a:pt x="5794" y="7140"/>
                    <a:pt x="6496" y="6484"/>
                  </a:cubicBezTo>
                  <a:lnTo>
                    <a:pt x="7149" y="5681"/>
                  </a:lnTo>
                  <a:cubicBezTo>
                    <a:pt x="7846" y="4524"/>
                    <a:pt x="7867" y="3083"/>
                    <a:pt x="7202" y="1906"/>
                  </a:cubicBezTo>
                  <a:cubicBezTo>
                    <a:pt x="6537" y="730"/>
                    <a:pt x="5293" y="3"/>
                    <a:pt x="3940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3" name="Google Shape;3673;p48"/>
            <p:cNvSpPr/>
            <p:nvPr/>
          </p:nvSpPr>
          <p:spPr>
            <a:xfrm>
              <a:off x="7903575" y="4200125"/>
              <a:ext cx="91075" cy="87550"/>
            </a:xfrm>
            <a:custGeom>
              <a:avLst/>
              <a:gdLst/>
              <a:ahLst/>
              <a:cxnLst/>
              <a:rect l="l" t="t" r="r" b="b"/>
              <a:pathLst>
                <a:path w="3643" h="3502" extrusionOk="0">
                  <a:moveTo>
                    <a:pt x="1838" y="1200"/>
                  </a:moveTo>
                  <a:cubicBezTo>
                    <a:pt x="2121" y="1200"/>
                    <a:pt x="2392" y="1420"/>
                    <a:pt x="2392" y="1751"/>
                  </a:cubicBezTo>
                  <a:cubicBezTo>
                    <a:pt x="2392" y="2054"/>
                    <a:pt x="2145" y="2301"/>
                    <a:pt x="1842" y="2301"/>
                  </a:cubicBezTo>
                  <a:cubicBezTo>
                    <a:pt x="1354" y="2301"/>
                    <a:pt x="1110" y="1709"/>
                    <a:pt x="1454" y="1362"/>
                  </a:cubicBezTo>
                  <a:cubicBezTo>
                    <a:pt x="1566" y="1250"/>
                    <a:pt x="1703" y="1200"/>
                    <a:pt x="1838" y="1200"/>
                  </a:cubicBezTo>
                  <a:close/>
                  <a:moveTo>
                    <a:pt x="1894" y="0"/>
                  </a:moveTo>
                  <a:cubicBezTo>
                    <a:pt x="1893" y="0"/>
                    <a:pt x="1891" y="0"/>
                    <a:pt x="1889" y="0"/>
                  </a:cubicBezTo>
                  <a:cubicBezTo>
                    <a:pt x="1180" y="0"/>
                    <a:pt x="542" y="427"/>
                    <a:pt x="271" y="1080"/>
                  </a:cubicBezTo>
                  <a:cubicBezTo>
                    <a:pt x="0" y="1736"/>
                    <a:pt x="150" y="2489"/>
                    <a:pt x="651" y="2989"/>
                  </a:cubicBezTo>
                  <a:cubicBezTo>
                    <a:pt x="985" y="3324"/>
                    <a:pt x="1433" y="3502"/>
                    <a:pt x="1889" y="3502"/>
                  </a:cubicBezTo>
                  <a:cubicBezTo>
                    <a:pt x="2115" y="3502"/>
                    <a:pt x="2343" y="3458"/>
                    <a:pt x="2560" y="3369"/>
                  </a:cubicBezTo>
                  <a:cubicBezTo>
                    <a:pt x="3213" y="3098"/>
                    <a:pt x="3642" y="2460"/>
                    <a:pt x="3642" y="1751"/>
                  </a:cubicBezTo>
                  <a:cubicBezTo>
                    <a:pt x="3642" y="785"/>
                    <a:pt x="2860" y="0"/>
                    <a:pt x="189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4" name="Google Shape;3674;p48"/>
            <p:cNvSpPr/>
            <p:nvPr/>
          </p:nvSpPr>
          <p:spPr>
            <a:xfrm>
              <a:off x="7906950" y="4200075"/>
              <a:ext cx="53950" cy="87625"/>
            </a:xfrm>
            <a:custGeom>
              <a:avLst/>
              <a:gdLst/>
              <a:ahLst/>
              <a:cxnLst/>
              <a:rect l="l" t="t" r="r" b="b"/>
              <a:pathLst>
                <a:path w="2158" h="3505" extrusionOk="0">
                  <a:moveTo>
                    <a:pt x="1748" y="1"/>
                  </a:moveTo>
                  <a:cubicBezTo>
                    <a:pt x="809" y="1"/>
                    <a:pt x="1" y="764"/>
                    <a:pt x="1" y="1753"/>
                  </a:cubicBezTo>
                  <a:cubicBezTo>
                    <a:pt x="1" y="2741"/>
                    <a:pt x="809" y="3504"/>
                    <a:pt x="1748" y="3504"/>
                  </a:cubicBezTo>
                  <a:cubicBezTo>
                    <a:pt x="1883" y="3504"/>
                    <a:pt x="2020" y="3489"/>
                    <a:pt x="2157" y="3456"/>
                  </a:cubicBezTo>
                  <a:cubicBezTo>
                    <a:pt x="1366" y="3271"/>
                    <a:pt x="807" y="2564"/>
                    <a:pt x="807" y="1753"/>
                  </a:cubicBezTo>
                  <a:cubicBezTo>
                    <a:pt x="807" y="941"/>
                    <a:pt x="1366" y="235"/>
                    <a:pt x="2157" y="49"/>
                  </a:cubicBezTo>
                  <a:cubicBezTo>
                    <a:pt x="2020" y="17"/>
                    <a:pt x="1883" y="1"/>
                    <a:pt x="1748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5" name="Google Shape;3675;p48"/>
            <p:cNvSpPr/>
            <p:nvPr/>
          </p:nvSpPr>
          <p:spPr>
            <a:xfrm>
              <a:off x="7523875" y="4306325"/>
              <a:ext cx="364500" cy="364500"/>
            </a:xfrm>
            <a:custGeom>
              <a:avLst/>
              <a:gdLst/>
              <a:ahLst/>
              <a:cxnLst/>
              <a:rect l="l" t="t" r="r" b="b"/>
              <a:pathLst>
                <a:path w="14580" h="14580" extrusionOk="0">
                  <a:moveTo>
                    <a:pt x="7308" y="0"/>
                  </a:moveTo>
                  <a:cubicBezTo>
                    <a:pt x="7302" y="0"/>
                    <a:pt x="7296" y="0"/>
                    <a:pt x="7290" y="0"/>
                  </a:cubicBezTo>
                  <a:cubicBezTo>
                    <a:pt x="3271" y="0"/>
                    <a:pt x="0" y="3271"/>
                    <a:pt x="0" y="7290"/>
                  </a:cubicBezTo>
                  <a:cubicBezTo>
                    <a:pt x="0" y="11308"/>
                    <a:pt x="3271" y="14579"/>
                    <a:pt x="7290" y="14579"/>
                  </a:cubicBezTo>
                  <a:cubicBezTo>
                    <a:pt x="11311" y="14579"/>
                    <a:pt x="14580" y="11308"/>
                    <a:pt x="14580" y="7290"/>
                  </a:cubicBezTo>
                  <a:cubicBezTo>
                    <a:pt x="14577" y="4922"/>
                    <a:pt x="13429" y="2704"/>
                    <a:pt x="11497" y="1336"/>
                  </a:cubicBezTo>
                  <a:cubicBezTo>
                    <a:pt x="11444" y="1298"/>
                    <a:pt x="11383" y="1280"/>
                    <a:pt x="11322" y="1280"/>
                  </a:cubicBezTo>
                  <a:cubicBezTo>
                    <a:pt x="11228" y="1280"/>
                    <a:pt x="11135" y="1324"/>
                    <a:pt x="11076" y="1406"/>
                  </a:cubicBezTo>
                  <a:cubicBezTo>
                    <a:pt x="10979" y="1545"/>
                    <a:pt x="11011" y="1733"/>
                    <a:pt x="11149" y="1827"/>
                  </a:cubicBezTo>
                  <a:cubicBezTo>
                    <a:pt x="12920" y="3083"/>
                    <a:pt x="13974" y="5119"/>
                    <a:pt x="13976" y="7290"/>
                  </a:cubicBezTo>
                  <a:cubicBezTo>
                    <a:pt x="13976" y="10976"/>
                    <a:pt x="10979" y="13973"/>
                    <a:pt x="7290" y="13973"/>
                  </a:cubicBezTo>
                  <a:cubicBezTo>
                    <a:pt x="3604" y="13973"/>
                    <a:pt x="606" y="10976"/>
                    <a:pt x="606" y="7290"/>
                  </a:cubicBezTo>
                  <a:cubicBezTo>
                    <a:pt x="606" y="3604"/>
                    <a:pt x="3607" y="606"/>
                    <a:pt x="7290" y="606"/>
                  </a:cubicBezTo>
                  <a:cubicBezTo>
                    <a:pt x="7302" y="606"/>
                    <a:pt x="7314" y="606"/>
                    <a:pt x="7326" y="606"/>
                  </a:cubicBezTo>
                  <a:cubicBezTo>
                    <a:pt x="8367" y="606"/>
                    <a:pt x="9392" y="856"/>
                    <a:pt x="10320" y="1327"/>
                  </a:cubicBezTo>
                  <a:cubicBezTo>
                    <a:pt x="10364" y="1350"/>
                    <a:pt x="10410" y="1360"/>
                    <a:pt x="10457" y="1360"/>
                  </a:cubicBezTo>
                  <a:cubicBezTo>
                    <a:pt x="10566" y="1360"/>
                    <a:pt x="10672" y="1300"/>
                    <a:pt x="10726" y="1194"/>
                  </a:cubicBezTo>
                  <a:cubicBezTo>
                    <a:pt x="10799" y="1044"/>
                    <a:pt x="10741" y="865"/>
                    <a:pt x="10593" y="789"/>
                  </a:cubicBezTo>
                  <a:cubicBezTo>
                    <a:pt x="9575" y="271"/>
                    <a:pt x="8449" y="0"/>
                    <a:pt x="730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6" name="Google Shape;3676;p48"/>
            <p:cNvSpPr/>
            <p:nvPr/>
          </p:nvSpPr>
          <p:spPr>
            <a:xfrm>
              <a:off x="7921225" y="4222550"/>
              <a:ext cx="49750" cy="42600"/>
            </a:xfrm>
            <a:custGeom>
              <a:avLst/>
              <a:gdLst/>
              <a:ahLst/>
              <a:cxnLst/>
              <a:rect l="l" t="t" r="r" b="b"/>
              <a:pathLst>
                <a:path w="1990" h="1704" extrusionOk="0">
                  <a:moveTo>
                    <a:pt x="1136" y="606"/>
                  </a:moveTo>
                  <a:cubicBezTo>
                    <a:pt x="1274" y="606"/>
                    <a:pt x="1383" y="718"/>
                    <a:pt x="1383" y="854"/>
                  </a:cubicBezTo>
                  <a:cubicBezTo>
                    <a:pt x="1383" y="1003"/>
                    <a:pt x="1262" y="1101"/>
                    <a:pt x="1136" y="1101"/>
                  </a:cubicBezTo>
                  <a:cubicBezTo>
                    <a:pt x="1075" y="1101"/>
                    <a:pt x="1013" y="1078"/>
                    <a:pt x="962" y="1027"/>
                  </a:cubicBezTo>
                  <a:cubicBezTo>
                    <a:pt x="807" y="871"/>
                    <a:pt x="918" y="606"/>
                    <a:pt x="1136" y="606"/>
                  </a:cubicBezTo>
                  <a:close/>
                  <a:moveTo>
                    <a:pt x="1131" y="0"/>
                  </a:moveTo>
                  <a:cubicBezTo>
                    <a:pt x="922" y="0"/>
                    <a:pt x="709" y="77"/>
                    <a:pt x="536" y="251"/>
                  </a:cubicBezTo>
                  <a:cubicBezTo>
                    <a:pt x="0" y="789"/>
                    <a:pt x="380" y="1704"/>
                    <a:pt x="1136" y="1704"/>
                  </a:cubicBezTo>
                  <a:cubicBezTo>
                    <a:pt x="1607" y="1704"/>
                    <a:pt x="1986" y="1324"/>
                    <a:pt x="1989" y="854"/>
                  </a:cubicBezTo>
                  <a:cubicBezTo>
                    <a:pt x="1989" y="340"/>
                    <a:pt x="1569" y="0"/>
                    <a:pt x="113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7" name="Google Shape;3677;p48"/>
            <p:cNvSpPr/>
            <p:nvPr/>
          </p:nvSpPr>
          <p:spPr>
            <a:xfrm>
              <a:off x="7651900" y="4342575"/>
              <a:ext cx="200300" cy="241325"/>
            </a:xfrm>
            <a:custGeom>
              <a:avLst/>
              <a:gdLst/>
              <a:ahLst/>
              <a:cxnLst/>
              <a:rect l="l" t="t" r="r" b="b"/>
              <a:pathLst>
                <a:path w="8012" h="9653" extrusionOk="0">
                  <a:moveTo>
                    <a:pt x="1545" y="0"/>
                  </a:moveTo>
                  <a:cubicBezTo>
                    <a:pt x="1378" y="0"/>
                    <a:pt x="1242" y="136"/>
                    <a:pt x="1242" y="303"/>
                  </a:cubicBezTo>
                  <a:lnTo>
                    <a:pt x="1242" y="803"/>
                  </a:lnTo>
                  <a:cubicBezTo>
                    <a:pt x="1016" y="845"/>
                    <a:pt x="795" y="901"/>
                    <a:pt x="580" y="974"/>
                  </a:cubicBezTo>
                  <a:cubicBezTo>
                    <a:pt x="198" y="1786"/>
                    <a:pt x="1" y="2674"/>
                    <a:pt x="1" y="3572"/>
                  </a:cubicBezTo>
                  <a:cubicBezTo>
                    <a:pt x="1" y="3907"/>
                    <a:pt x="27" y="4242"/>
                    <a:pt x="83" y="4575"/>
                  </a:cubicBezTo>
                  <a:cubicBezTo>
                    <a:pt x="526" y="3841"/>
                    <a:pt x="1318" y="3392"/>
                    <a:pt x="2176" y="3392"/>
                  </a:cubicBezTo>
                  <a:cubicBezTo>
                    <a:pt x="2185" y="3392"/>
                    <a:pt x="2193" y="3392"/>
                    <a:pt x="2201" y="3392"/>
                  </a:cubicBezTo>
                  <a:cubicBezTo>
                    <a:pt x="3066" y="3401"/>
                    <a:pt x="3863" y="3866"/>
                    <a:pt x="4293" y="4616"/>
                  </a:cubicBezTo>
                  <a:cubicBezTo>
                    <a:pt x="4725" y="5366"/>
                    <a:pt x="4725" y="6290"/>
                    <a:pt x="4296" y="7043"/>
                  </a:cubicBezTo>
                  <a:cubicBezTo>
                    <a:pt x="3869" y="7793"/>
                    <a:pt x="3072" y="8264"/>
                    <a:pt x="2207" y="8276"/>
                  </a:cubicBezTo>
                  <a:cubicBezTo>
                    <a:pt x="3157" y="9067"/>
                    <a:pt x="4328" y="9546"/>
                    <a:pt x="5561" y="9652"/>
                  </a:cubicBezTo>
                  <a:cubicBezTo>
                    <a:pt x="5737" y="9496"/>
                    <a:pt x="5899" y="9332"/>
                    <a:pt x="6052" y="9155"/>
                  </a:cubicBezTo>
                  <a:lnTo>
                    <a:pt x="6496" y="9411"/>
                  </a:lnTo>
                  <a:cubicBezTo>
                    <a:pt x="6544" y="9439"/>
                    <a:pt x="6597" y="9453"/>
                    <a:pt x="6649" y="9453"/>
                  </a:cubicBezTo>
                  <a:cubicBezTo>
                    <a:pt x="6754" y="9453"/>
                    <a:pt x="6856" y="9398"/>
                    <a:pt x="6911" y="9302"/>
                  </a:cubicBezTo>
                  <a:lnTo>
                    <a:pt x="7543" y="8205"/>
                  </a:lnTo>
                  <a:cubicBezTo>
                    <a:pt x="7626" y="8058"/>
                    <a:pt x="7579" y="7873"/>
                    <a:pt x="7432" y="7787"/>
                  </a:cubicBezTo>
                  <a:lnTo>
                    <a:pt x="6990" y="7531"/>
                  </a:lnTo>
                  <a:cubicBezTo>
                    <a:pt x="7076" y="7281"/>
                    <a:pt x="7143" y="7025"/>
                    <a:pt x="7193" y="6766"/>
                  </a:cubicBezTo>
                  <a:lnTo>
                    <a:pt x="7705" y="6766"/>
                  </a:lnTo>
                  <a:cubicBezTo>
                    <a:pt x="7873" y="6766"/>
                    <a:pt x="8008" y="6631"/>
                    <a:pt x="8008" y="6463"/>
                  </a:cubicBezTo>
                  <a:lnTo>
                    <a:pt x="8008" y="5198"/>
                  </a:lnTo>
                  <a:cubicBezTo>
                    <a:pt x="8011" y="5030"/>
                    <a:pt x="7876" y="4892"/>
                    <a:pt x="7710" y="4892"/>
                  </a:cubicBezTo>
                  <a:cubicBezTo>
                    <a:pt x="7709" y="4892"/>
                    <a:pt x="7707" y="4892"/>
                    <a:pt x="7705" y="4893"/>
                  </a:cubicBezTo>
                  <a:lnTo>
                    <a:pt x="7205" y="4893"/>
                  </a:lnTo>
                  <a:cubicBezTo>
                    <a:pt x="7158" y="4634"/>
                    <a:pt x="7087" y="4378"/>
                    <a:pt x="7002" y="4131"/>
                  </a:cubicBezTo>
                  <a:lnTo>
                    <a:pt x="7446" y="3875"/>
                  </a:lnTo>
                  <a:cubicBezTo>
                    <a:pt x="7591" y="3789"/>
                    <a:pt x="7641" y="3604"/>
                    <a:pt x="7555" y="3457"/>
                  </a:cubicBezTo>
                  <a:lnTo>
                    <a:pt x="6923" y="2366"/>
                  </a:lnTo>
                  <a:cubicBezTo>
                    <a:pt x="6865" y="2268"/>
                    <a:pt x="6762" y="2214"/>
                    <a:pt x="6657" y="2214"/>
                  </a:cubicBezTo>
                  <a:cubicBezTo>
                    <a:pt x="6605" y="2214"/>
                    <a:pt x="6553" y="2227"/>
                    <a:pt x="6505" y="2254"/>
                  </a:cubicBezTo>
                  <a:lnTo>
                    <a:pt x="6061" y="2513"/>
                  </a:lnTo>
                  <a:cubicBezTo>
                    <a:pt x="5890" y="2313"/>
                    <a:pt x="5702" y="2127"/>
                    <a:pt x="5502" y="1957"/>
                  </a:cubicBezTo>
                  <a:lnTo>
                    <a:pt x="5761" y="1512"/>
                  </a:lnTo>
                  <a:cubicBezTo>
                    <a:pt x="5843" y="1365"/>
                    <a:pt x="5796" y="1180"/>
                    <a:pt x="5649" y="1098"/>
                  </a:cubicBezTo>
                  <a:lnTo>
                    <a:pt x="4552" y="465"/>
                  </a:lnTo>
                  <a:cubicBezTo>
                    <a:pt x="4504" y="437"/>
                    <a:pt x="4451" y="423"/>
                    <a:pt x="4400" y="423"/>
                  </a:cubicBezTo>
                  <a:cubicBezTo>
                    <a:pt x="4296" y="423"/>
                    <a:pt x="4194" y="478"/>
                    <a:pt x="4137" y="574"/>
                  </a:cubicBezTo>
                  <a:lnTo>
                    <a:pt x="3881" y="1018"/>
                  </a:lnTo>
                  <a:cubicBezTo>
                    <a:pt x="3631" y="930"/>
                    <a:pt x="3375" y="862"/>
                    <a:pt x="3116" y="815"/>
                  </a:cubicBezTo>
                  <a:lnTo>
                    <a:pt x="3116" y="303"/>
                  </a:lnTo>
                  <a:cubicBezTo>
                    <a:pt x="3116" y="136"/>
                    <a:pt x="2981" y="0"/>
                    <a:pt x="2813" y="0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678" name="Google Shape;3678;p48"/>
          <p:cNvGrpSpPr/>
          <p:nvPr/>
        </p:nvGrpSpPr>
        <p:grpSpPr>
          <a:xfrm>
            <a:off x="2238912" y="890554"/>
            <a:ext cx="310518" cy="365773"/>
            <a:chOff x="852575" y="3961100"/>
            <a:chExt cx="398100" cy="471600"/>
          </a:xfrm>
        </p:grpSpPr>
        <p:sp>
          <p:nvSpPr>
            <p:cNvPr id="3679" name="Google Shape;3679;p48"/>
            <p:cNvSpPr/>
            <p:nvPr/>
          </p:nvSpPr>
          <p:spPr>
            <a:xfrm>
              <a:off x="974875" y="3961100"/>
              <a:ext cx="150775" cy="59750"/>
            </a:xfrm>
            <a:custGeom>
              <a:avLst/>
              <a:gdLst/>
              <a:ahLst/>
              <a:cxnLst/>
              <a:rect l="l" t="t" r="r" b="b"/>
              <a:pathLst>
                <a:path w="6031" h="2390" extrusionOk="0">
                  <a:moveTo>
                    <a:pt x="491" y="1"/>
                  </a:moveTo>
                  <a:cubicBezTo>
                    <a:pt x="218" y="1"/>
                    <a:pt x="0" y="218"/>
                    <a:pt x="0" y="492"/>
                  </a:cubicBezTo>
                  <a:lnTo>
                    <a:pt x="0" y="2389"/>
                  </a:lnTo>
                  <a:lnTo>
                    <a:pt x="6031" y="2389"/>
                  </a:lnTo>
                  <a:lnTo>
                    <a:pt x="6031" y="495"/>
                  </a:lnTo>
                  <a:cubicBezTo>
                    <a:pt x="6031" y="221"/>
                    <a:pt x="5810" y="1"/>
                    <a:pt x="5539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0" name="Google Shape;3680;p48"/>
            <p:cNvSpPr/>
            <p:nvPr/>
          </p:nvSpPr>
          <p:spPr>
            <a:xfrm>
              <a:off x="974800" y="3961100"/>
              <a:ext cx="33550" cy="59750"/>
            </a:xfrm>
            <a:custGeom>
              <a:avLst/>
              <a:gdLst/>
              <a:ahLst/>
              <a:cxnLst/>
              <a:rect l="l" t="t" r="r" b="b"/>
              <a:pathLst>
                <a:path w="1342" h="2390" extrusionOk="0">
                  <a:moveTo>
                    <a:pt x="489" y="1"/>
                  </a:moveTo>
                  <a:cubicBezTo>
                    <a:pt x="221" y="1"/>
                    <a:pt x="0" y="220"/>
                    <a:pt x="3" y="492"/>
                  </a:cubicBezTo>
                  <a:lnTo>
                    <a:pt x="3" y="2389"/>
                  </a:lnTo>
                  <a:lnTo>
                    <a:pt x="847" y="2389"/>
                  </a:lnTo>
                  <a:lnTo>
                    <a:pt x="847" y="1410"/>
                  </a:lnTo>
                  <a:lnTo>
                    <a:pt x="847" y="495"/>
                  </a:lnTo>
                  <a:cubicBezTo>
                    <a:pt x="847" y="221"/>
                    <a:pt x="1068" y="1"/>
                    <a:pt x="1342" y="1"/>
                  </a:cubicBezTo>
                  <a:lnTo>
                    <a:pt x="494" y="1"/>
                  </a:lnTo>
                  <a:cubicBezTo>
                    <a:pt x="493" y="1"/>
                    <a:pt x="491" y="1"/>
                    <a:pt x="489" y="1"/>
                  </a:cubicBezTo>
                  <a:close/>
                </a:path>
              </a:pathLst>
            </a:custGeom>
            <a:solidFill>
              <a:srgbClr val="000000">
                <a:alpha val="3212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1" name="Google Shape;3681;p48"/>
            <p:cNvSpPr/>
            <p:nvPr/>
          </p:nvSpPr>
          <p:spPr>
            <a:xfrm>
              <a:off x="1009800" y="4238500"/>
              <a:ext cx="83650" cy="113000"/>
            </a:xfrm>
            <a:custGeom>
              <a:avLst/>
              <a:gdLst/>
              <a:ahLst/>
              <a:cxnLst/>
              <a:rect l="l" t="t" r="r" b="b"/>
              <a:pathLst>
                <a:path w="3346" h="4520" extrusionOk="0">
                  <a:moveTo>
                    <a:pt x="0" y="1"/>
                  </a:moveTo>
                  <a:lnTo>
                    <a:pt x="0" y="2001"/>
                  </a:lnTo>
                  <a:lnTo>
                    <a:pt x="21" y="2081"/>
                  </a:lnTo>
                  <a:cubicBezTo>
                    <a:pt x="142" y="2504"/>
                    <a:pt x="762" y="4519"/>
                    <a:pt x="1671" y="4519"/>
                  </a:cubicBezTo>
                  <a:cubicBezTo>
                    <a:pt x="2586" y="4519"/>
                    <a:pt x="3210" y="2484"/>
                    <a:pt x="3325" y="2075"/>
                  </a:cubicBezTo>
                  <a:lnTo>
                    <a:pt x="3345" y="2001"/>
                  </a:lnTo>
                  <a:lnTo>
                    <a:pt x="3345" y="1"/>
                  </a:lnTo>
                  <a:cubicBezTo>
                    <a:pt x="3060" y="198"/>
                    <a:pt x="2760" y="301"/>
                    <a:pt x="2451" y="301"/>
                  </a:cubicBezTo>
                  <a:lnTo>
                    <a:pt x="892" y="301"/>
                  </a:lnTo>
                  <a:cubicBezTo>
                    <a:pt x="586" y="301"/>
                    <a:pt x="286" y="198"/>
                    <a:pt x="0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2" name="Google Shape;3682;p48"/>
            <p:cNvSpPr/>
            <p:nvPr/>
          </p:nvSpPr>
          <p:spPr>
            <a:xfrm>
              <a:off x="1009800" y="4238300"/>
              <a:ext cx="30625" cy="109075"/>
            </a:xfrm>
            <a:custGeom>
              <a:avLst/>
              <a:gdLst/>
              <a:ahLst/>
              <a:cxnLst/>
              <a:rect l="l" t="t" r="r" b="b"/>
              <a:pathLst>
                <a:path w="1225" h="4363" extrusionOk="0">
                  <a:moveTo>
                    <a:pt x="0" y="0"/>
                  </a:moveTo>
                  <a:lnTo>
                    <a:pt x="0" y="2009"/>
                  </a:lnTo>
                  <a:lnTo>
                    <a:pt x="21" y="2086"/>
                  </a:lnTo>
                  <a:cubicBezTo>
                    <a:pt x="121" y="2436"/>
                    <a:pt x="562" y="3865"/>
                    <a:pt x="1224" y="4363"/>
                  </a:cubicBezTo>
                  <a:cubicBezTo>
                    <a:pt x="1083" y="4036"/>
                    <a:pt x="965" y="3698"/>
                    <a:pt x="865" y="3357"/>
                  </a:cubicBezTo>
                  <a:lnTo>
                    <a:pt x="845" y="3277"/>
                  </a:lnTo>
                  <a:lnTo>
                    <a:pt x="845" y="300"/>
                  </a:lnTo>
                  <a:cubicBezTo>
                    <a:pt x="554" y="288"/>
                    <a:pt x="271" y="185"/>
                    <a:pt x="0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3" name="Google Shape;3683;p48"/>
            <p:cNvSpPr/>
            <p:nvPr/>
          </p:nvSpPr>
          <p:spPr>
            <a:xfrm>
              <a:off x="852575" y="4295425"/>
              <a:ext cx="55175" cy="137275"/>
            </a:xfrm>
            <a:custGeom>
              <a:avLst/>
              <a:gdLst/>
              <a:ahLst/>
              <a:cxnLst/>
              <a:rect l="l" t="t" r="r" b="b"/>
              <a:pathLst>
                <a:path w="2207" h="5491" extrusionOk="0">
                  <a:moveTo>
                    <a:pt x="2206" y="1"/>
                  </a:moveTo>
                  <a:cubicBezTo>
                    <a:pt x="891" y="433"/>
                    <a:pt x="3" y="1660"/>
                    <a:pt x="0" y="3043"/>
                  </a:cubicBezTo>
                  <a:lnTo>
                    <a:pt x="0" y="4999"/>
                  </a:lnTo>
                  <a:cubicBezTo>
                    <a:pt x="0" y="5269"/>
                    <a:pt x="221" y="5490"/>
                    <a:pt x="491" y="5490"/>
                  </a:cubicBezTo>
                  <a:lnTo>
                    <a:pt x="2206" y="5490"/>
                  </a:lnTo>
                  <a:lnTo>
                    <a:pt x="2206" y="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4" name="Google Shape;3684;p48"/>
            <p:cNvSpPr/>
            <p:nvPr/>
          </p:nvSpPr>
          <p:spPr>
            <a:xfrm>
              <a:off x="852575" y="4295425"/>
              <a:ext cx="55175" cy="137275"/>
            </a:xfrm>
            <a:custGeom>
              <a:avLst/>
              <a:gdLst/>
              <a:ahLst/>
              <a:cxnLst/>
              <a:rect l="l" t="t" r="r" b="b"/>
              <a:pathLst>
                <a:path w="2207" h="5491" extrusionOk="0">
                  <a:moveTo>
                    <a:pt x="2206" y="1"/>
                  </a:moveTo>
                  <a:cubicBezTo>
                    <a:pt x="891" y="433"/>
                    <a:pt x="3" y="1660"/>
                    <a:pt x="0" y="3043"/>
                  </a:cubicBezTo>
                  <a:lnTo>
                    <a:pt x="0" y="4999"/>
                  </a:lnTo>
                  <a:cubicBezTo>
                    <a:pt x="0" y="5269"/>
                    <a:pt x="221" y="5490"/>
                    <a:pt x="491" y="5490"/>
                  </a:cubicBezTo>
                  <a:lnTo>
                    <a:pt x="1341" y="5490"/>
                  </a:lnTo>
                  <a:cubicBezTo>
                    <a:pt x="1068" y="5490"/>
                    <a:pt x="847" y="5272"/>
                    <a:pt x="847" y="4999"/>
                  </a:cubicBezTo>
                  <a:lnTo>
                    <a:pt x="847" y="3043"/>
                  </a:lnTo>
                  <a:cubicBezTo>
                    <a:pt x="847" y="2004"/>
                    <a:pt x="1353" y="1027"/>
                    <a:pt x="2206" y="430"/>
                  </a:cubicBezTo>
                  <a:lnTo>
                    <a:pt x="2206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5" name="Google Shape;3685;p48"/>
            <p:cNvSpPr/>
            <p:nvPr/>
          </p:nvSpPr>
          <p:spPr>
            <a:xfrm>
              <a:off x="1195500" y="4295425"/>
              <a:ext cx="55175" cy="137275"/>
            </a:xfrm>
            <a:custGeom>
              <a:avLst/>
              <a:gdLst/>
              <a:ahLst/>
              <a:cxnLst/>
              <a:rect l="l" t="t" r="r" b="b"/>
              <a:pathLst>
                <a:path w="2207" h="5491" extrusionOk="0">
                  <a:moveTo>
                    <a:pt x="0" y="1"/>
                  </a:moveTo>
                  <a:lnTo>
                    <a:pt x="0" y="5490"/>
                  </a:lnTo>
                  <a:lnTo>
                    <a:pt x="1715" y="5490"/>
                  </a:lnTo>
                  <a:cubicBezTo>
                    <a:pt x="1986" y="5490"/>
                    <a:pt x="2207" y="5269"/>
                    <a:pt x="2207" y="4999"/>
                  </a:cubicBezTo>
                  <a:lnTo>
                    <a:pt x="2207" y="3043"/>
                  </a:lnTo>
                  <a:cubicBezTo>
                    <a:pt x="2204" y="1660"/>
                    <a:pt x="1312" y="433"/>
                    <a:pt x="0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6" name="Google Shape;3686;p48"/>
            <p:cNvSpPr/>
            <p:nvPr/>
          </p:nvSpPr>
          <p:spPr>
            <a:xfrm>
              <a:off x="908675" y="4051200"/>
              <a:ext cx="42325" cy="68050"/>
            </a:xfrm>
            <a:custGeom>
              <a:avLst/>
              <a:gdLst/>
              <a:ahLst/>
              <a:cxnLst/>
              <a:rect l="l" t="t" r="r" b="b"/>
              <a:pathLst>
                <a:path w="1693" h="2722" extrusionOk="0">
                  <a:moveTo>
                    <a:pt x="492" y="0"/>
                  </a:moveTo>
                  <a:cubicBezTo>
                    <a:pt x="218" y="0"/>
                    <a:pt x="1" y="218"/>
                    <a:pt x="1" y="491"/>
                  </a:cubicBezTo>
                  <a:lnTo>
                    <a:pt x="1" y="2230"/>
                  </a:lnTo>
                  <a:cubicBezTo>
                    <a:pt x="1" y="2501"/>
                    <a:pt x="218" y="2721"/>
                    <a:pt x="492" y="2721"/>
                  </a:cubicBezTo>
                  <a:lnTo>
                    <a:pt x="1692" y="2721"/>
                  </a:lnTo>
                  <a:lnTo>
                    <a:pt x="1692" y="0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7" name="Google Shape;3687;p48"/>
            <p:cNvSpPr/>
            <p:nvPr/>
          </p:nvSpPr>
          <p:spPr>
            <a:xfrm>
              <a:off x="933025" y="4279250"/>
              <a:ext cx="240075" cy="153450"/>
            </a:xfrm>
            <a:custGeom>
              <a:avLst/>
              <a:gdLst/>
              <a:ahLst/>
              <a:cxnLst/>
              <a:rect l="l" t="t" r="r" b="b"/>
              <a:pathLst>
                <a:path w="9603" h="6138" extrusionOk="0">
                  <a:moveTo>
                    <a:pt x="3066" y="1"/>
                  </a:moveTo>
                  <a:lnTo>
                    <a:pt x="686" y="480"/>
                  </a:lnTo>
                  <a:cubicBezTo>
                    <a:pt x="686" y="483"/>
                    <a:pt x="0" y="642"/>
                    <a:pt x="0" y="645"/>
                  </a:cubicBezTo>
                  <a:lnTo>
                    <a:pt x="165" y="6137"/>
                  </a:lnTo>
                  <a:lnTo>
                    <a:pt x="9323" y="6137"/>
                  </a:lnTo>
                  <a:lnTo>
                    <a:pt x="9602" y="648"/>
                  </a:lnTo>
                  <a:lnTo>
                    <a:pt x="6422" y="3"/>
                  </a:lnTo>
                  <a:lnTo>
                    <a:pt x="6402" y="27"/>
                  </a:lnTo>
                  <a:cubicBezTo>
                    <a:pt x="6284" y="174"/>
                    <a:pt x="5660" y="898"/>
                    <a:pt x="4742" y="898"/>
                  </a:cubicBezTo>
                  <a:cubicBezTo>
                    <a:pt x="3827" y="898"/>
                    <a:pt x="3207" y="180"/>
                    <a:pt x="3089" y="30"/>
                  </a:cubicBezTo>
                  <a:lnTo>
                    <a:pt x="3066" y="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8" name="Google Shape;3688;p48"/>
            <p:cNvSpPr/>
            <p:nvPr/>
          </p:nvSpPr>
          <p:spPr>
            <a:xfrm>
              <a:off x="978775" y="4278800"/>
              <a:ext cx="145775" cy="52850"/>
            </a:xfrm>
            <a:custGeom>
              <a:avLst/>
              <a:gdLst/>
              <a:ahLst/>
              <a:cxnLst/>
              <a:rect l="l" t="t" r="r" b="b"/>
              <a:pathLst>
                <a:path w="5831" h="2114" extrusionOk="0">
                  <a:moveTo>
                    <a:pt x="1236" y="1"/>
                  </a:moveTo>
                  <a:lnTo>
                    <a:pt x="0" y="251"/>
                  </a:lnTo>
                  <a:cubicBezTo>
                    <a:pt x="527" y="1386"/>
                    <a:pt x="1662" y="2113"/>
                    <a:pt x="2915" y="2113"/>
                  </a:cubicBezTo>
                  <a:cubicBezTo>
                    <a:pt x="4166" y="2113"/>
                    <a:pt x="5304" y="1386"/>
                    <a:pt x="5831" y="251"/>
                  </a:cubicBezTo>
                  <a:lnTo>
                    <a:pt x="4592" y="1"/>
                  </a:lnTo>
                  <a:lnTo>
                    <a:pt x="4572" y="27"/>
                  </a:lnTo>
                  <a:cubicBezTo>
                    <a:pt x="4457" y="174"/>
                    <a:pt x="3830" y="898"/>
                    <a:pt x="2912" y="898"/>
                  </a:cubicBezTo>
                  <a:cubicBezTo>
                    <a:pt x="1997" y="898"/>
                    <a:pt x="1380" y="180"/>
                    <a:pt x="1259" y="30"/>
                  </a:cubicBezTo>
                  <a:lnTo>
                    <a:pt x="1236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9" name="Google Shape;3689;p48"/>
            <p:cNvSpPr/>
            <p:nvPr/>
          </p:nvSpPr>
          <p:spPr>
            <a:xfrm>
              <a:off x="927950" y="4399575"/>
              <a:ext cx="241825" cy="33125"/>
            </a:xfrm>
            <a:custGeom>
              <a:avLst/>
              <a:gdLst/>
              <a:ahLst/>
              <a:cxnLst/>
              <a:rect l="l" t="t" r="r" b="b"/>
              <a:pathLst>
                <a:path w="9673" h="1325" extrusionOk="0">
                  <a:moveTo>
                    <a:pt x="0" y="0"/>
                  </a:moveTo>
                  <a:lnTo>
                    <a:pt x="0" y="1324"/>
                  </a:lnTo>
                  <a:lnTo>
                    <a:pt x="9673" y="1324"/>
                  </a:lnTo>
                  <a:lnTo>
                    <a:pt x="9673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0" name="Google Shape;3690;p48"/>
            <p:cNvSpPr/>
            <p:nvPr/>
          </p:nvSpPr>
          <p:spPr>
            <a:xfrm>
              <a:off x="1152250" y="4051200"/>
              <a:ext cx="42325" cy="68050"/>
            </a:xfrm>
            <a:custGeom>
              <a:avLst/>
              <a:gdLst/>
              <a:ahLst/>
              <a:cxnLst/>
              <a:rect l="l" t="t" r="r" b="b"/>
              <a:pathLst>
                <a:path w="1693" h="2722" extrusionOk="0">
                  <a:moveTo>
                    <a:pt x="1203" y="0"/>
                  </a:moveTo>
                  <a:cubicBezTo>
                    <a:pt x="1202" y="0"/>
                    <a:pt x="1200" y="0"/>
                    <a:pt x="1198" y="0"/>
                  </a:cubicBezTo>
                  <a:lnTo>
                    <a:pt x="1" y="0"/>
                  </a:lnTo>
                  <a:lnTo>
                    <a:pt x="1" y="2721"/>
                  </a:lnTo>
                  <a:lnTo>
                    <a:pt x="1201" y="2721"/>
                  </a:lnTo>
                  <a:cubicBezTo>
                    <a:pt x="1472" y="2721"/>
                    <a:pt x="1692" y="2501"/>
                    <a:pt x="1692" y="2230"/>
                  </a:cubicBezTo>
                  <a:lnTo>
                    <a:pt x="1692" y="491"/>
                  </a:lnTo>
                  <a:cubicBezTo>
                    <a:pt x="1692" y="220"/>
                    <a:pt x="1472" y="0"/>
                    <a:pt x="1203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1" name="Google Shape;3691;p48"/>
            <p:cNvSpPr/>
            <p:nvPr/>
          </p:nvSpPr>
          <p:spPr>
            <a:xfrm>
              <a:off x="937150" y="3997875"/>
              <a:ext cx="228950" cy="265675"/>
            </a:xfrm>
            <a:custGeom>
              <a:avLst/>
              <a:gdLst/>
              <a:ahLst/>
              <a:cxnLst/>
              <a:rect l="l" t="t" r="r" b="b"/>
              <a:pathLst>
                <a:path w="9158" h="10627" extrusionOk="0">
                  <a:moveTo>
                    <a:pt x="983" y="0"/>
                  </a:moveTo>
                  <a:cubicBezTo>
                    <a:pt x="441" y="0"/>
                    <a:pt x="0" y="439"/>
                    <a:pt x="0" y="983"/>
                  </a:cubicBezTo>
                  <a:lnTo>
                    <a:pt x="0" y="6831"/>
                  </a:lnTo>
                  <a:cubicBezTo>
                    <a:pt x="0" y="8926"/>
                    <a:pt x="1700" y="10626"/>
                    <a:pt x="3795" y="10626"/>
                  </a:cubicBezTo>
                  <a:lnTo>
                    <a:pt x="5360" y="10626"/>
                  </a:lnTo>
                  <a:cubicBezTo>
                    <a:pt x="7457" y="10626"/>
                    <a:pt x="9158" y="8926"/>
                    <a:pt x="9158" y="6831"/>
                  </a:cubicBezTo>
                  <a:lnTo>
                    <a:pt x="9158" y="983"/>
                  </a:lnTo>
                  <a:cubicBezTo>
                    <a:pt x="9158" y="439"/>
                    <a:pt x="8716" y="0"/>
                    <a:pt x="817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2" name="Google Shape;3692;p48"/>
            <p:cNvSpPr/>
            <p:nvPr/>
          </p:nvSpPr>
          <p:spPr>
            <a:xfrm>
              <a:off x="971200" y="4050225"/>
              <a:ext cx="158125" cy="91825"/>
            </a:xfrm>
            <a:custGeom>
              <a:avLst/>
              <a:gdLst/>
              <a:ahLst/>
              <a:cxnLst/>
              <a:rect l="l" t="t" r="r" b="b"/>
              <a:pathLst>
                <a:path w="6325" h="3673" extrusionOk="0">
                  <a:moveTo>
                    <a:pt x="203" y="1"/>
                  </a:moveTo>
                  <a:cubicBezTo>
                    <a:pt x="91" y="1"/>
                    <a:pt x="0" y="92"/>
                    <a:pt x="0" y="207"/>
                  </a:cubicBezTo>
                  <a:lnTo>
                    <a:pt x="0" y="2734"/>
                  </a:lnTo>
                  <a:cubicBezTo>
                    <a:pt x="0" y="3260"/>
                    <a:pt x="1389" y="3672"/>
                    <a:pt x="3162" y="3672"/>
                  </a:cubicBezTo>
                  <a:cubicBezTo>
                    <a:pt x="4933" y="3672"/>
                    <a:pt x="6325" y="3260"/>
                    <a:pt x="6325" y="2734"/>
                  </a:cubicBezTo>
                  <a:lnTo>
                    <a:pt x="6325" y="207"/>
                  </a:lnTo>
                  <a:cubicBezTo>
                    <a:pt x="6325" y="92"/>
                    <a:pt x="6231" y="1"/>
                    <a:pt x="6119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3" name="Google Shape;3693;p48"/>
            <p:cNvSpPr/>
            <p:nvPr/>
          </p:nvSpPr>
          <p:spPr>
            <a:xfrm>
              <a:off x="995025" y="4169075"/>
              <a:ext cx="15675" cy="48875"/>
            </a:xfrm>
            <a:custGeom>
              <a:avLst/>
              <a:gdLst/>
              <a:ahLst/>
              <a:cxnLst/>
              <a:rect l="l" t="t" r="r" b="b"/>
              <a:pathLst>
                <a:path w="627" h="1955" extrusionOk="0">
                  <a:moveTo>
                    <a:pt x="312" y="1"/>
                  </a:moveTo>
                  <a:cubicBezTo>
                    <a:pt x="138" y="1"/>
                    <a:pt x="0" y="142"/>
                    <a:pt x="3" y="316"/>
                  </a:cubicBezTo>
                  <a:lnTo>
                    <a:pt x="3" y="1639"/>
                  </a:lnTo>
                  <a:lnTo>
                    <a:pt x="3" y="1642"/>
                  </a:lnTo>
                  <a:cubicBezTo>
                    <a:pt x="0" y="1813"/>
                    <a:pt x="138" y="1954"/>
                    <a:pt x="312" y="1954"/>
                  </a:cubicBezTo>
                  <a:cubicBezTo>
                    <a:pt x="314" y="1954"/>
                    <a:pt x="316" y="1954"/>
                    <a:pt x="317" y="1954"/>
                  </a:cubicBezTo>
                  <a:cubicBezTo>
                    <a:pt x="489" y="1954"/>
                    <a:pt x="627" y="1817"/>
                    <a:pt x="627" y="1645"/>
                  </a:cubicBezTo>
                  <a:lnTo>
                    <a:pt x="627" y="313"/>
                  </a:lnTo>
                  <a:cubicBezTo>
                    <a:pt x="627" y="139"/>
                    <a:pt x="486" y="1"/>
                    <a:pt x="31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4" name="Google Shape;3694;p48"/>
            <p:cNvSpPr/>
            <p:nvPr/>
          </p:nvSpPr>
          <p:spPr>
            <a:xfrm>
              <a:off x="1093425" y="4169075"/>
              <a:ext cx="15675" cy="48875"/>
            </a:xfrm>
            <a:custGeom>
              <a:avLst/>
              <a:gdLst/>
              <a:ahLst/>
              <a:cxnLst/>
              <a:rect l="l" t="t" r="r" b="b"/>
              <a:pathLst>
                <a:path w="627" h="1955" extrusionOk="0">
                  <a:moveTo>
                    <a:pt x="312" y="1"/>
                  </a:moveTo>
                  <a:cubicBezTo>
                    <a:pt x="139" y="1"/>
                    <a:pt x="0" y="142"/>
                    <a:pt x="0" y="316"/>
                  </a:cubicBezTo>
                  <a:lnTo>
                    <a:pt x="0" y="1639"/>
                  </a:lnTo>
                  <a:lnTo>
                    <a:pt x="0" y="1642"/>
                  </a:lnTo>
                  <a:cubicBezTo>
                    <a:pt x="0" y="1813"/>
                    <a:pt x="139" y="1954"/>
                    <a:pt x="312" y="1954"/>
                  </a:cubicBezTo>
                  <a:cubicBezTo>
                    <a:pt x="314" y="1954"/>
                    <a:pt x="316" y="1954"/>
                    <a:pt x="317" y="1954"/>
                  </a:cubicBezTo>
                  <a:cubicBezTo>
                    <a:pt x="486" y="1954"/>
                    <a:pt x="624" y="1817"/>
                    <a:pt x="627" y="1645"/>
                  </a:cubicBezTo>
                  <a:lnTo>
                    <a:pt x="627" y="313"/>
                  </a:lnTo>
                  <a:cubicBezTo>
                    <a:pt x="624" y="139"/>
                    <a:pt x="483" y="1"/>
                    <a:pt x="31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5" name="Google Shape;3695;p48"/>
            <p:cNvSpPr/>
            <p:nvPr/>
          </p:nvSpPr>
          <p:spPr>
            <a:xfrm>
              <a:off x="1060325" y="4169075"/>
              <a:ext cx="15700" cy="48875"/>
            </a:xfrm>
            <a:custGeom>
              <a:avLst/>
              <a:gdLst/>
              <a:ahLst/>
              <a:cxnLst/>
              <a:rect l="l" t="t" r="r" b="b"/>
              <a:pathLst>
                <a:path w="628" h="1955" extrusionOk="0">
                  <a:moveTo>
                    <a:pt x="312" y="1"/>
                  </a:moveTo>
                  <a:cubicBezTo>
                    <a:pt x="139" y="1"/>
                    <a:pt x="0" y="142"/>
                    <a:pt x="0" y="316"/>
                  </a:cubicBezTo>
                  <a:lnTo>
                    <a:pt x="0" y="1639"/>
                  </a:lnTo>
                  <a:lnTo>
                    <a:pt x="0" y="1642"/>
                  </a:lnTo>
                  <a:cubicBezTo>
                    <a:pt x="0" y="1813"/>
                    <a:pt x="139" y="1954"/>
                    <a:pt x="312" y="1954"/>
                  </a:cubicBezTo>
                  <a:cubicBezTo>
                    <a:pt x="314" y="1954"/>
                    <a:pt x="316" y="1954"/>
                    <a:pt x="318" y="1954"/>
                  </a:cubicBezTo>
                  <a:cubicBezTo>
                    <a:pt x="486" y="1954"/>
                    <a:pt x="624" y="1817"/>
                    <a:pt x="627" y="1645"/>
                  </a:cubicBezTo>
                  <a:lnTo>
                    <a:pt x="627" y="313"/>
                  </a:lnTo>
                  <a:cubicBezTo>
                    <a:pt x="624" y="139"/>
                    <a:pt x="483" y="1"/>
                    <a:pt x="31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6" name="Google Shape;3696;p48"/>
            <p:cNvSpPr/>
            <p:nvPr/>
          </p:nvSpPr>
          <p:spPr>
            <a:xfrm>
              <a:off x="1027225" y="4169075"/>
              <a:ext cx="15700" cy="48875"/>
            </a:xfrm>
            <a:custGeom>
              <a:avLst/>
              <a:gdLst/>
              <a:ahLst/>
              <a:cxnLst/>
              <a:rect l="l" t="t" r="r" b="b"/>
              <a:pathLst>
                <a:path w="628" h="1955" extrusionOk="0">
                  <a:moveTo>
                    <a:pt x="312" y="1"/>
                  </a:moveTo>
                  <a:cubicBezTo>
                    <a:pt x="139" y="1"/>
                    <a:pt x="1" y="142"/>
                    <a:pt x="1" y="316"/>
                  </a:cubicBezTo>
                  <a:lnTo>
                    <a:pt x="1" y="1639"/>
                  </a:lnTo>
                  <a:lnTo>
                    <a:pt x="1" y="1642"/>
                  </a:lnTo>
                  <a:cubicBezTo>
                    <a:pt x="1" y="1813"/>
                    <a:pt x="139" y="1954"/>
                    <a:pt x="312" y="1954"/>
                  </a:cubicBezTo>
                  <a:cubicBezTo>
                    <a:pt x="314" y="1954"/>
                    <a:pt x="316" y="1954"/>
                    <a:pt x="318" y="1954"/>
                  </a:cubicBezTo>
                  <a:cubicBezTo>
                    <a:pt x="486" y="1954"/>
                    <a:pt x="624" y="1817"/>
                    <a:pt x="627" y="1645"/>
                  </a:cubicBezTo>
                  <a:lnTo>
                    <a:pt x="627" y="313"/>
                  </a:lnTo>
                  <a:cubicBezTo>
                    <a:pt x="624" y="139"/>
                    <a:pt x="483" y="1"/>
                    <a:pt x="31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7" name="Google Shape;3697;p48"/>
            <p:cNvSpPr/>
            <p:nvPr/>
          </p:nvSpPr>
          <p:spPr>
            <a:xfrm>
              <a:off x="1153200" y="4279175"/>
              <a:ext cx="44150" cy="153525"/>
            </a:xfrm>
            <a:custGeom>
              <a:avLst/>
              <a:gdLst/>
              <a:ahLst/>
              <a:cxnLst/>
              <a:rect l="l" t="t" r="r" b="b"/>
              <a:pathLst>
                <a:path w="1766" h="6141" extrusionOk="0">
                  <a:moveTo>
                    <a:pt x="492" y="1"/>
                  </a:moveTo>
                  <a:cubicBezTo>
                    <a:pt x="219" y="1"/>
                    <a:pt x="1" y="218"/>
                    <a:pt x="1" y="492"/>
                  </a:cubicBezTo>
                  <a:lnTo>
                    <a:pt x="1" y="6140"/>
                  </a:lnTo>
                  <a:lnTo>
                    <a:pt x="1766" y="6140"/>
                  </a:lnTo>
                  <a:lnTo>
                    <a:pt x="1766" y="492"/>
                  </a:lnTo>
                  <a:cubicBezTo>
                    <a:pt x="1763" y="218"/>
                    <a:pt x="1545" y="1"/>
                    <a:pt x="1275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8" name="Google Shape;3698;p48"/>
            <p:cNvSpPr/>
            <p:nvPr/>
          </p:nvSpPr>
          <p:spPr>
            <a:xfrm>
              <a:off x="905875" y="4279175"/>
              <a:ext cx="44150" cy="153525"/>
            </a:xfrm>
            <a:custGeom>
              <a:avLst/>
              <a:gdLst/>
              <a:ahLst/>
              <a:cxnLst/>
              <a:rect l="l" t="t" r="r" b="b"/>
              <a:pathLst>
                <a:path w="1766" h="6141" extrusionOk="0">
                  <a:moveTo>
                    <a:pt x="492" y="1"/>
                  </a:moveTo>
                  <a:cubicBezTo>
                    <a:pt x="221" y="1"/>
                    <a:pt x="1" y="218"/>
                    <a:pt x="1" y="492"/>
                  </a:cubicBezTo>
                  <a:lnTo>
                    <a:pt x="1" y="6140"/>
                  </a:lnTo>
                  <a:lnTo>
                    <a:pt x="1766" y="6140"/>
                  </a:lnTo>
                  <a:lnTo>
                    <a:pt x="1766" y="492"/>
                  </a:lnTo>
                  <a:cubicBezTo>
                    <a:pt x="1766" y="218"/>
                    <a:pt x="1545" y="1"/>
                    <a:pt x="1275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9" name="Google Shape;3699;p48"/>
            <p:cNvSpPr/>
            <p:nvPr/>
          </p:nvSpPr>
          <p:spPr>
            <a:xfrm>
              <a:off x="937150" y="3997875"/>
              <a:ext cx="116350" cy="265675"/>
            </a:xfrm>
            <a:custGeom>
              <a:avLst/>
              <a:gdLst/>
              <a:ahLst/>
              <a:cxnLst/>
              <a:rect l="l" t="t" r="r" b="b"/>
              <a:pathLst>
                <a:path w="4654" h="10627" extrusionOk="0">
                  <a:moveTo>
                    <a:pt x="1827" y="0"/>
                  </a:moveTo>
                  <a:cubicBezTo>
                    <a:pt x="1826" y="0"/>
                    <a:pt x="1824" y="0"/>
                    <a:pt x="1822" y="0"/>
                  </a:cubicBezTo>
                  <a:lnTo>
                    <a:pt x="1833" y="0"/>
                  </a:lnTo>
                  <a:cubicBezTo>
                    <a:pt x="1831" y="0"/>
                    <a:pt x="1829" y="0"/>
                    <a:pt x="1827" y="0"/>
                  </a:cubicBezTo>
                  <a:close/>
                  <a:moveTo>
                    <a:pt x="983" y="0"/>
                  </a:moveTo>
                  <a:cubicBezTo>
                    <a:pt x="441" y="0"/>
                    <a:pt x="0" y="439"/>
                    <a:pt x="0" y="983"/>
                  </a:cubicBezTo>
                  <a:lnTo>
                    <a:pt x="0" y="6831"/>
                  </a:lnTo>
                  <a:cubicBezTo>
                    <a:pt x="0" y="8926"/>
                    <a:pt x="1700" y="10626"/>
                    <a:pt x="3795" y="10626"/>
                  </a:cubicBezTo>
                  <a:lnTo>
                    <a:pt x="4654" y="10626"/>
                  </a:lnTo>
                  <a:cubicBezTo>
                    <a:pt x="2551" y="10626"/>
                    <a:pt x="847" y="8926"/>
                    <a:pt x="847" y="6828"/>
                  </a:cubicBezTo>
                  <a:lnTo>
                    <a:pt x="847" y="980"/>
                  </a:lnTo>
                  <a:cubicBezTo>
                    <a:pt x="847" y="442"/>
                    <a:pt x="1283" y="3"/>
                    <a:pt x="1822" y="0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0" name="Google Shape;3700;p48"/>
            <p:cNvSpPr/>
            <p:nvPr/>
          </p:nvSpPr>
          <p:spPr>
            <a:xfrm>
              <a:off x="971200" y="4050225"/>
              <a:ext cx="21925" cy="84675"/>
            </a:xfrm>
            <a:custGeom>
              <a:avLst/>
              <a:gdLst/>
              <a:ahLst/>
              <a:cxnLst/>
              <a:rect l="l" t="t" r="r" b="b"/>
              <a:pathLst>
                <a:path w="877" h="3387" extrusionOk="0">
                  <a:moveTo>
                    <a:pt x="203" y="1"/>
                  </a:moveTo>
                  <a:cubicBezTo>
                    <a:pt x="91" y="1"/>
                    <a:pt x="0" y="92"/>
                    <a:pt x="0" y="207"/>
                  </a:cubicBezTo>
                  <a:lnTo>
                    <a:pt x="0" y="2734"/>
                  </a:lnTo>
                  <a:cubicBezTo>
                    <a:pt x="0" y="2990"/>
                    <a:pt x="330" y="3219"/>
                    <a:pt x="877" y="3387"/>
                  </a:cubicBezTo>
                  <a:cubicBezTo>
                    <a:pt x="856" y="3334"/>
                    <a:pt x="844" y="3278"/>
                    <a:pt x="844" y="3219"/>
                  </a:cubicBezTo>
                  <a:lnTo>
                    <a:pt x="844" y="1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1" name="Google Shape;3701;p48"/>
            <p:cNvSpPr/>
            <p:nvPr/>
          </p:nvSpPr>
          <p:spPr>
            <a:xfrm>
              <a:off x="905875" y="4279175"/>
              <a:ext cx="32900" cy="153525"/>
            </a:xfrm>
            <a:custGeom>
              <a:avLst/>
              <a:gdLst/>
              <a:ahLst/>
              <a:cxnLst/>
              <a:rect l="l" t="t" r="r" b="b"/>
              <a:pathLst>
                <a:path w="1316" h="6141" extrusionOk="0">
                  <a:moveTo>
                    <a:pt x="492" y="1"/>
                  </a:moveTo>
                  <a:cubicBezTo>
                    <a:pt x="221" y="1"/>
                    <a:pt x="1" y="218"/>
                    <a:pt x="1" y="492"/>
                  </a:cubicBezTo>
                  <a:lnTo>
                    <a:pt x="1" y="6140"/>
                  </a:lnTo>
                  <a:lnTo>
                    <a:pt x="848" y="6140"/>
                  </a:lnTo>
                  <a:lnTo>
                    <a:pt x="848" y="492"/>
                  </a:lnTo>
                  <a:cubicBezTo>
                    <a:pt x="845" y="227"/>
                    <a:pt x="1054" y="12"/>
                    <a:pt x="1316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2" name="Google Shape;3702;p48"/>
            <p:cNvSpPr/>
            <p:nvPr/>
          </p:nvSpPr>
          <p:spPr>
            <a:xfrm>
              <a:off x="905875" y="4342575"/>
              <a:ext cx="44150" cy="89225"/>
            </a:xfrm>
            <a:custGeom>
              <a:avLst/>
              <a:gdLst/>
              <a:ahLst/>
              <a:cxnLst/>
              <a:rect l="l" t="t" r="r" b="b"/>
              <a:pathLst>
                <a:path w="1766" h="3569" extrusionOk="0">
                  <a:moveTo>
                    <a:pt x="1" y="0"/>
                  </a:moveTo>
                  <a:lnTo>
                    <a:pt x="1" y="3569"/>
                  </a:lnTo>
                  <a:lnTo>
                    <a:pt x="1766" y="3569"/>
                  </a:lnTo>
                  <a:lnTo>
                    <a:pt x="176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3" name="Google Shape;3703;p48"/>
            <p:cNvSpPr/>
            <p:nvPr/>
          </p:nvSpPr>
          <p:spPr>
            <a:xfrm>
              <a:off x="905875" y="4342575"/>
              <a:ext cx="21200" cy="89225"/>
            </a:xfrm>
            <a:custGeom>
              <a:avLst/>
              <a:gdLst/>
              <a:ahLst/>
              <a:cxnLst/>
              <a:rect l="l" t="t" r="r" b="b"/>
              <a:pathLst>
                <a:path w="848" h="3569" extrusionOk="0">
                  <a:moveTo>
                    <a:pt x="1" y="0"/>
                  </a:moveTo>
                  <a:lnTo>
                    <a:pt x="1" y="3569"/>
                  </a:lnTo>
                  <a:lnTo>
                    <a:pt x="848" y="3569"/>
                  </a:lnTo>
                  <a:lnTo>
                    <a:pt x="848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4" name="Google Shape;3704;p48"/>
            <p:cNvSpPr/>
            <p:nvPr/>
          </p:nvSpPr>
          <p:spPr>
            <a:xfrm>
              <a:off x="1153200" y="4279175"/>
              <a:ext cx="32900" cy="153525"/>
            </a:xfrm>
            <a:custGeom>
              <a:avLst/>
              <a:gdLst/>
              <a:ahLst/>
              <a:cxnLst/>
              <a:rect l="l" t="t" r="r" b="b"/>
              <a:pathLst>
                <a:path w="1316" h="6141" extrusionOk="0">
                  <a:moveTo>
                    <a:pt x="492" y="1"/>
                  </a:moveTo>
                  <a:cubicBezTo>
                    <a:pt x="219" y="1"/>
                    <a:pt x="1" y="218"/>
                    <a:pt x="1" y="492"/>
                  </a:cubicBezTo>
                  <a:lnTo>
                    <a:pt x="1" y="6140"/>
                  </a:lnTo>
                  <a:lnTo>
                    <a:pt x="845" y="6140"/>
                  </a:lnTo>
                  <a:lnTo>
                    <a:pt x="845" y="492"/>
                  </a:lnTo>
                  <a:cubicBezTo>
                    <a:pt x="845" y="227"/>
                    <a:pt x="1051" y="12"/>
                    <a:pt x="1316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5" name="Google Shape;3705;p48"/>
            <p:cNvSpPr/>
            <p:nvPr/>
          </p:nvSpPr>
          <p:spPr>
            <a:xfrm>
              <a:off x="1153200" y="4342575"/>
              <a:ext cx="44150" cy="89225"/>
            </a:xfrm>
            <a:custGeom>
              <a:avLst/>
              <a:gdLst/>
              <a:ahLst/>
              <a:cxnLst/>
              <a:rect l="l" t="t" r="r" b="b"/>
              <a:pathLst>
                <a:path w="1766" h="3569" extrusionOk="0">
                  <a:moveTo>
                    <a:pt x="1" y="0"/>
                  </a:moveTo>
                  <a:lnTo>
                    <a:pt x="1" y="3569"/>
                  </a:lnTo>
                  <a:lnTo>
                    <a:pt x="1766" y="3569"/>
                  </a:lnTo>
                  <a:lnTo>
                    <a:pt x="176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6" name="Google Shape;3706;p48"/>
            <p:cNvSpPr/>
            <p:nvPr/>
          </p:nvSpPr>
          <p:spPr>
            <a:xfrm>
              <a:off x="1153200" y="4342575"/>
              <a:ext cx="21150" cy="89225"/>
            </a:xfrm>
            <a:custGeom>
              <a:avLst/>
              <a:gdLst/>
              <a:ahLst/>
              <a:cxnLst/>
              <a:rect l="l" t="t" r="r" b="b"/>
              <a:pathLst>
                <a:path w="846" h="3569" extrusionOk="0">
                  <a:moveTo>
                    <a:pt x="1" y="0"/>
                  </a:moveTo>
                  <a:lnTo>
                    <a:pt x="1" y="3569"/>
                  </a:lnTo>
                  <a:lnTo>
                    <a:pt x="845" y="3569"/>
                  </a:lnTo>
                  <a:lnTo>
                    <a:pt x="845" y="0"/>
                  </a:ln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7" name="Google Shape;3707;p48"/>
            <p:cNvSpPr/>
            <p:nvPr/>
          </p:nvSpPr>
          <p:spPr>
            <a:xfrm>
              <a:off x="1006775" y="3961975"/>
              <a:ext cx="186900" cy="244850"/>
            </a:xfrm>
            <a:custGeom>
              <a:avLst/>
              <a:gdLst/>
              <a:ahLst/>
              <a:cxnLst/>
              <a:rect l="l" t="t" r="r" b="b"/>
              <a:pathLst>
                <a:path w="7476" h="9794" extrusionOk="0">
                  <a:moveTo>
                    <a:pt x="1848" y="1"/>
                  </a:moveTo>
                  <a:cubicBezTo>
                    <a:pt x="1" y="3872"/>
                    <a:pt x="1992" y="8485"/>
                    <a:pt x="6079" y="9794"/>
                  </a:cubicBezTo>
                  <a:cubicBezTo>
                    <a:pt x="6273" y="9329"/>
                    <a:pt x="6373" y="8829"/>
                    <a:pt x="6373" y="8323"/>
                  </a:cubicBezTo>
                  <a:lnTo>
                    <a:pt x="6373" y="6290"/>
                  </a:lnTo>
                  <a:lnTo>
                    <a:pt x="6985" y="6290"/>
                  </a:lnTo>
                  <a:cubicBezTo>
                    <a:pt x="7255" y="6290"/>
                    <a:pt x="7476" y="6070"/>
                    <a:pt x="7476" y="5799"/>
                  </a:cubicBezTo>
                  <a:lnTo>
                    <a:pt x="7476" y="4058"/>
                  </a:lnTo>
                  <a:cubicBezTo>
                    <a:pt x="7476" y="3787"/>
                    <a:pt x="7255" y="3569"/>
                    <a:pt x="6985" y="3569"/>
                  </a:cubicBezTo>
                  <a:lnTo>
                    <a:pt x="6373" y="3569"/>
                  </a:lnTo>
                  <a:lnTo>
                    <a:pt x="6373" y="2454"/>
                  </a:lnTo>
                  <a:cubicBezTo>
                    <a:pt x="6373" y="1913"/>
                    <a:pt x="5931" y="1472"/>
                    <a:pt x="5387" y="1472"/>
                  </a:cubicBezTo>
                  <a:lnTo>
                    <a:pt x="4755" y="1472"/>
                  </a:lnTo>
                  <a:lnTo>
                    <a:pt x="4755" y="492"/>
                  </a:lnTo>
                  <a:cubicBezTo>
                    <a:pt x="4752" y="222"/>
                    <a:pt x="4534" y="1"/>
                    <a:pt x="4263" y="1"/>
                  </a:cubicBezTo>
                  <a:close/>
                </a:path>
              </a:pathLst>
            </a:custGeom>
            <a:solidFill>
              <a:srgbClr val="000000">
                <a:alpha val="4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494B72BC-C854-657B-8E33-23EA9BFCB022}"/>
              </a:ext>
            </a:extLst>
          </p:cNvPr>
          <p:cNvSpPr txBox="1"/>
          <p:nvPr/>
        </p:nvSpPr>
        <p:spPr>
          <a:xfrm>
            <a:off x="149322" y="0"/>
            <a:ext cx="91440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fa-IR" sz="2400" b="1" dirty="0">
                <a:solidFill>
                  <a:srgbClr val="3F232A"/>
                </a:solidFill>
                <a:cs typeface="B Titr" panose="00000700000000000000" pitchFamily="2" charset="-78"/>
              </a:rPr>
              <a:t>قالب پاورپوینت </a:t>
            </a:r>
            <a:r>
              <a:rPr lang="fa-IR" sz="2400" b="1" dirty="0">
                <a:solidFill>
                  <a:srgbClr val="FF973C"/>
                </a:solidFill>
                <a:cs typeface="B Titr" panose="00000700000000000000" pitchFamily="2" charset="-78"/>
              </a:rPr>
              <a:t>مهندسی عمران رایگان</a:t>
            </a:r>
            <a:endParaRPr lang="en-US" sz="2400" b="1" dirty="0">
              <a:solidFill>
                <a:srgbClr val="FF973C"/>
              </a:solidFill>
              <a:cs typeface="B Titr" panose="00000700000000000000" pitchFamily="2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CF5C8B6-ED6B-A8AF-85C5-F493FF8445E7}"/>
              </a:ext>
            </a:extLst>
          </p:cNvPr>
          <p:cNvSpPr txBox="1"/>
          <p:nvPr/>
        </p:nvSpPr>
        <p:spPr>
          <a:xfrm>
            <a:off x="4681166" y="1236292"/>
            <a:ext cx="3999490" cy="8848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BEDC7231-0C95-074A-6F2A-8D80AD107677}"/>
              </a:ext>
            </a:extLst>
          </p:cNvPr>
          <p:cNvSpPr txBox="1"/>
          <p:nvPr/>
        </p:nvSpPr>
        <p:spPr>
          <a:xfrm>
            <a:off x="375394" y="1236292"/>
            <a:ext cx="3999490" cy="8848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1ACCF0D-FE2B-829C-36B7-E1DC0156973E}"/>
              </a:ext>
            </a:extLst>
          </p:cNvPr>
          <p:cNvSpPr txBox="1"/>
          <p:nvPr/>
        </p:nvSpPr>
        <p:spPr>
          <a:xfrm>
            <a:off x="4637467" y="2832012"/>
            <a:ext cx="3999490" cy="8848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E1FEA28-7AA2-FCD5-6F33-9BBA4D3C8993}"/>
              </a:ext>
            </a:extLst>
          </p:cNvPr>
          <p:cNvSpPr txBox="1"/>
          <p:nvPr/>
        </p:nvSpPr>
        <p:spPr>
          <a:xfrm>
            <a:off x="331695" y="2832012"/>
            <a:ext cx="3999490" cy="8848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800" b="1" dirty="0">
                <a:solidFill>
                  <a:srgbClr val="FF973C"/>
                </a:solidFill>
                <a:cs typeface="B Titr" panose="00000700000000000000" pitchFamily="2" charset="-78"/>
              </a:rPr>
              <a:t>تیتر عنوان را بنویسید</a:t>
            </a:r>
            <a:endParaRPr lang="en-US" sz="1800" b="1" dirty="0">
              <a:solidFill>
                <a:srgbClr val="FF973C"/>
              </a:solidFill>
              <a:cs typeface="B Titr" panose="00000700000000000000" pitchFamily="2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dirty="0">
                <a:solidFill>
                  <a:srgbClr val="3F232A"/>
                </a:solidFill>
                <a:latin typeface="Vazir" panose="020B0603030804020204" pitchFamily="34" charset="-78"/>
                <a:cs typeface="B Nazanin" panose="00000400000000000000" pitchFamily="2" charset="-78"/>
              </a:rPr>
              <a:t>فروشگاه مینارو ارائه دهنده انواع فایل های کاربردی با بهترین کیفیت</a:t>
            </a:r>
            <a:endParaRPr lang="en-US" dirty="0">
              <a:solidFill>
                <a:srgbClr val="3F232A"/>
              </a:solidFill>
              <a:latin typeface="Vazir" panose="020B0603030804020204" pitchFamily="34" charset="-78"/>
              <a:cs typeface="B Nazanin" panose="00000400000000000000" pitchFamily="2" charset="-78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gallery dir="l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Industrial Processes Class for College by Slidesgo">
  <a:themeElements>
    <a:clrScheme name="Simple Light">
      <a:dk1>
        <a:srgbClr val="3F232A"/>
      </a:dk1>
      <a:lt1>
        <a:srgbClr val="FFF4E9"/>
      </a:lt1>
      <a:dk2>
        <a:srgbClr val="FFDFD0"/>
      </a:dk2>
      <a:lt2>
        <a:srgbClr val="FFA386"/>
      </a:lt2>
      <a:accent1>
        <a:srgbClr val="FF973C"/>
      </a:accent1>
      <a:accent2>
        <a:srgbClr val="C9E8FF"/>
      </a:accent2>
      <a:accent3>
        <a:srgbClr val="7575D3"/>
      </a:accent3>
      <a:accent4>
        <a:srgbClr val="8AD280"/>
      </a:accent4>
      <a:accent5>
        <a:srgbClr val="97CFF9"/>
      </a:accent5>
      <a:accent6>
        <a:srgbClr val="131353"/>
      </a:accent6>
      <a:hlink>
        <a:srgbClr val="131353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664</Words>
  <Application>Microsoft Office PowerPoint</Application>
  <PresentationFormat>On-screen Show (16:9)</PresentationFormat>
  <Paragraphs>52</Paragraphs>
  <Slides>13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8" baseType="lpstr">
      <vt:lpstr>Arial</vt:lpstr>
      <vt:lpstr>Asap</vt:lpstr>
      <vt:lpstr>Prompt</vt:lpstr>
      <vt:lpstr>Vazir</vt:lpstr>
      <vt:lpstr>Industrial Processes Class for College by Slidesgo</vt:lpstr>
      <vt:lpstr>PowerPoint Presentation</vt:lpstr>
      <vt:lpstr>PowerPoint Presentation</vt:lpstr>
      <vt:lpstr>01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Clase de procesos industriales para la universidad</dc:title>
  <cp:lastModifiedBy>Mobotop</cp:lastModifiedBy>
  <cp:revision>7</cp:revision>
  <dcterms:modified xsi:type="dcterms:W3CDTF">2024-03-16T07:27:11Z</dcterms:modified>
</cp:coreProperties>
</file>