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94" r:id="rId1"/>
  </p:sldMasterIdLst>
  <p:notesMasterIdLst>
    <p:notesMasterId r:id="rId20"/>
  </p:notesMasterIdLst>
  <p:sldIdLst>
    <p:sldId id="256" r:id="rId2"/>
    <p:sldId id="293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3" r:id="rId16"/>
    <p:sldId id="283" r:id="rId17"/>
    <p:sldId id="286" r:id="rId18"/>
    <p:sldId id="292" r:id="rId19"/>
  </p:sldIdLst>
  <p:sldSz cx="9144000" cy="5143500" type="screen16x9"/>
  <p:notesSz cx="6858000" cy="9144000"/>
  <p:embeddedFontLst>
    <p:embeddedFont>
      <p:font typeface="Nunito" pitchFamily="2" charset="0"/>
      <p:regular r:id="rId21"/>
      <p:bold r:id="rId22"/>
      <p:italic r:id="rId23"/>
      <p:boldItalic r:id="rId24"/>
    </p:embeddedFont>
    <p:embeddedFont>
      <p:font typeface="Nunito ExtraBold" pitchFamily="2" charset="0"/>
      <p:bold r:id="rId25"/>
      <p:boldItalic r:id="rId26"/>
    </p:embeddedFont>
    <p:embeddedFont>
      <p:font typeface="Nunito Light" pitchFamily="2" charset="0"/>
      <p:regular r:id="rId27"/>
      <p:bold r:id="rId28"/>
      <p:italic r:id="rId29"/>
      <p:boldItalic r:id="rId30"/>
    </p:embeddedFont>
    <p:embeddedFont>
      <p:font typeface="Oxygen" panose="02000503000000000000" pitchFamily="2" charset="0"/>
      <p:regular r:id="rId31"/>
      <p:bold r:id="rId32"/>
    </p:embeddedFont>
    <p:embeddedFont>
      <p:font typeface="Roboto Condensed Light" panose="02000000000000000000" pitchFamily="2" charset="0"/>
      <p:regular r:id="rId33"/>
      <p:italic r:id="rId34"/>
    </p:embeddedFont>
    <p:embeddedFont>
      <p:font typeface="Vazir" panose="020B0603030804020204" pitchFamily="34" charset="-78"/>
      <p:regular r:id="rId35"/>
      <p:bold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346">
          <p15:clr>
            <a:srgbClr val="9AA0A6"/>
          </p15:clr>
        </p15:guide>
        <p15:guide id="4" orient="horz" pos="2897">
          <p15:clr>
            <a:srgbClr val="9AA0A6"/>
          </p15:clr>
        </p15:guide>
        <p15:guide id="5" pos="449">
          <p15:clr>
            <a:srgbClr val="9AA0A6"/>
          </p15:clr>
        </p15:guide>
        <p15:guide id="6" pos="5311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4E59948-C441-4D0D-9596-739F996A7C12}">
  <a:tblStyle styleId="{84E59948-C441-4D0D-9596-739F996A7C1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2" d="100"/>
          <a:sy n="92" d="100"/>
        </p:scale>
        <p:origin x="1114" y="250"/>
      </p:cViewPr>
      <p:guideLst>
        <p:guide orient="horz" pos="1620"/>
        <p:guide pos="2880"/>
        <p:guide orient="horz" pos="346"/>
        <p:guide orient="horz" pos="2897"/>
        <p:guide pos="449"/>
        <p:guide pos="53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theme" Target="theme/theme1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" name="Google Shape;1001;ga3efb1ce12_0_15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2" name="Google Shape;1002;ga3efb1ce12_0_15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" name="Google Shape;1149;g9e7d54875e_5_9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0" name="Google Shape;1150;g9e7d54875e_5_9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" name="Google Shape;1270;g9e7d54875e_5_10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1" name="Google Shape;1271;g9e7d54875e_5_10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" name="Google Shape;1398;ga8c354bf7e_1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9" name="Google Shape;1399;ga8c354bf7e_1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6" name="Google Shape;1516;g541490e71d_0_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7" name="Google Shape;1517;g541490e71d_0_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3" name="Google Shape;1943;ga3efb1ce12_0_17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4" name="Google Shape;1944;ga3efb1ce12_0_17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Google Shape;2058;ga3efb1ce12_0_20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9" name="Google Shape;2059;ga3efb1ce12_0_20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4" name="Google Shape;2184;ga3efb1ce12_0_2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5" name="Google Shape;2185;ga3efb1ce12_0_21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a3efb1ce1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a3efb1ce1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a3efb1ce12_0_20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a3efb1ce12_0_20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a3efb1ce12_0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a3efb1ce12_0_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a3efb1ce12_0_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a3efb1ce12_0_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a3efb1ce12_0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a3efb1ce12_0_1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a3efb1ce12_0_1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" name="Google Shape;347;ga3efb1ce12_0_1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a3efb1ce12_0_20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6" name="Google Shape;416;ga3efb1ce12_0_20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ga3efb1ce12_0_3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3" name="Google Shape;423;ga3efb1ce12_0_3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hyperlink" Target="https://minaro.ir/product/proposal-asli-powerpoint-template-01/" TargetMode="External"/><Relationship Id="rId18" Type="http://schemas.openxmlformats.org/officeDocument/2006/relationships/image" Target="../media/image9.png"/><Relationship Id="rId26" Type="http://schemas.openxmlformats.org/officeDocument/2006/relationships/image" Target="../media/image14.png"/><Relationship Id="rId3" Type="http://schemas.openxmlformats.org/officeDocument/2006/relationships/hyperlink" Target="https://minaro.ir/product/thesis-doshbord-powerpoint-template/" TargetMode="External"/><Relationship Id="rId21" Type="http://schemas.openxmlformats.org/officeDocument/2006/relationships/image" Target="../media/image11.png"/><Relationship Id="rId7" Type="http://schemas.openxmlformats.org/officeDocument/2006/relationships/hyperlink" Target="https://minaro.ir/product/pro-thesis-powerpoint-template/" TargetMode="External"/><Relationship Id="rId12" Type="http://schemas.openxmlformats.org/officeDocument/2006/relationships/image" Target="../media/image6.png"/><Relationship Id="rId17" Type="http://schemas.openxmlformats.org/officeDocument/2006/relationships/hyperlink" Target="https://minaro.ir/product/law-powerpoint-template/" TargetMode="External"/><Relationship Id="rId25" Type="http://schemas.openxmlformats.org/officeDocument/2006/relationships/image" Target="../media/image13.png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20" Type="http://schemas.openxmlformats.org/officeDocument/2006/relationships/hyperlink" Target="https://minaro.ir/product/university-thesis-powerpoint-tem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11" Type="http://schemas.openxmlformats.org/officeDocument/2006/relationships/hyperlink" Target="https://minaro.ir/product/poropozal-pro-powerpoint-template/" TargetMode="External"/><Relationship Id="rId24" Type="http://schemas.openxmlformats.org/officeDocument/2006/relationships/hyperlink" Target="https://minaro.ir/product/powerpoint-diamond-box-package/" TargetMode="External"/><Relationship Id="rId5" Type="http://schemas.openxmlformats.org/officeDocument/2006/relationships/hyperlink" Target="https://minaro.ir/product/professional-manodar-thesis-powerpoint-template/" TargetMode="External"/><Relationship Id="rId15" Type="http://schemas.openxmlformats.org/officeDocument/2006/relationships/hyperlink" Target="https://minaro.ir/product/professional-hamburger-powerpoint-template/" TargetMode="External"/><Relationship Id="rId23" Type="http://schemas.openxmlformats.org/officeDocument/2006/relationships/image" Target="../media/image12.png"/><Relationship Id="rId10" Type="http://schemas.openxmlformats.org/officeDocument/2006/relationships/image" Target="../media/image5.png"/><Relationship Id="rId19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hyperlink" Target="https://minaro.ir/product/specialized-thesis-powerpoint-template/" TargetMode="External"/><Relationship Id="rId14" Type="http://schemas.openxmlformats.org/officeDocument/2006/relationships/image" Target="../media/image7.png"/><Relationship Id="rId22" Type="http://schemas.openxmlformats.org/officeDocument/2006/relationships/hyperlink" Target="https://minaro.ir/product/thesis-silver-powerpoint-package/" TargetMode="Externa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380200" y="2140500"/>
            <a:ext cx="4383600" cy="61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2200" b="1">
                <a:latin typeface="Nunito"/>
                <a:ea typeface="Nunito"/>
                <a:cs typeface="Nunito"/>
                <a:sym typeface="Nuni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380200" y="2602500"/>
            <a:ext cx="4383600" cy="40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2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CUSTOM_3">
    <p:bg>
      <p:bgPr>
        <a:solidFill>
          <a:schemeClr val="lt1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6"/>
          <p:cNvSpPr txBox="1">
            <a:spLocks noGrp="1"/>
          </p:cNvSpPr>
          <p:nvPr>
            <p:ph type="ctrTitle"/>
          </p:nvPr>
        </p:nvSpPr>
        <p:spPr>
          <a:xfrm>
            <a:off x="713225" y="716100"/>
            <a:ext cx="7740900" cy="3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58" name="Google Shape;58;p16"/>
          <p:cNvSpPr txBox="1">
            <a:spLocks noGrp="1"/>
          </p:cNvSpPr>
          <p:nvPr>
            <p:ph type="subTitle" idx="1"/>
          </p:nvPr>
        </p:nvSpPr>
        <p:spPr>
          <a:xfrm>
            <a:off x="739275" y="1928850"/>
            <a:ext cx="2614800" cy="128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9pPr>
          </a:lstStyle>
          <a:p>
            <a:endParaRPr/>
          </a:p>
        </p:txBody>
      </p:sp>
      <p:sp>
        <p:nvSpPr>
          <p:cNvPr id="59" name="Google Shape;59;p16"/>
          <p:cNvSpPr txBox="1">
            <a:spLocks noGrp="1"/>
          </p:cNvSpPr>
          <p:nvPr>
            <p:ph type="subTitle" idx="2"/>
          </p:nvPr>
        </p:nvSpPr>
        <p:spPr>
          <a:xfrm>
            <a:off x="5813275" y="1928850"/>
            <a:ext cx="2614800" cy="128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algn="r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2pPr>
            <a:lvl3pPr lvl="2" algn="r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3pPr>
            <a:lvl4pPr lvl="3" algn="r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4pPr>
            <a:lvl5pPr lvl="4" algn="r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5pPr>
            <a:lvl6pPr lvl="5" algn="r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6pPr>
            <a:lvl7pPr lvl="6" algn="r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7pPr>
            <a:lvl8pPr lvl="7" algn="r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8pPr>
            <a:lvl9pPr lvl="8" algn="r" rtl="0">
              <a:spcBef>
                <a:spcPts val="1600"/>
              </a:spcBef>
              <a:spcAft>
                <a:spcPts val="160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4">
    <p:bg>
      <p:bgPr>
        <a:solidFill>
          <a:schemeClr val="lt1"/>
        </a:solid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7"/>
          <p:cNvSpPr txBox="1">
            <a:spLocks noGrp="1"/>
          </p:cNvSpPr>
          <p:nvPr>
            <p:ph type="ctrTitle"/>
          </p:nvPr>
        </p:nvSpPr>
        <p:spPr>
          <a:xfrm>
            <a:off x="1410938" y="2340825"/>
            <a:ext cx="1722300" cy="55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62" name="Google Shape;62;p17"/>
          <p:cNvSpPr txBox="1">
            <a:spLocks noGrp="1"/>
          </p:cNvSpPr>
          <p:nvPr>
            <p:ph type="ctrTitle" idx="2"/>
          </p:nvPr>
        </p:nvSpPr>
        <p:spPr>
          <a:xfrm>
            <a:off x="3710844" y="2340825"/>
            <a:ext cx="1722300" cy="55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63" name="Google Shape;63;p17"/>
          <p:cNvSpPr txBox="1">
            <a:spLocks noGrp="1"/>
          </p:cNvSpPr>
          <p:nvPr>
            <p:ph type="ctrTitle" idx="3"/>
          </p:nvPr>
        </p:nvSpPr>
        <p:spPr>
          <a:xfrm>
            <a:off x="6010750" y="2340825"/>
            <a:ext cx="1722300" cy="55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64" name="Google Shape;64;p17"/>
          <p:cNvSpPr txBox="1">
            <a:spLocks noGrp="1"/>
          </p:cNvSpPr>
          <p:nvPr>
            <p:ph type="subTitle" idx="1"/>
          </p:nvPr>
        </p:nvSpPr>
        <p:spPr>
          <a:xfrm>
            <a:off x="1410950" y="2901725"/>
            <a:ext cx="1722300" cy="15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9pPr>
          </a:lstStyle>
          <a:p>
            <a:endParaRPr/>
          </a:p>
        </p:txBody>
      </p:sp>
      <p:sp>
        <p:nvSpPr>
          <p:cNvPr id="65" name="Google Shape;65;p17"/>
          <p:cNvSpPr txBox="1">
            <a:spLocks noGrp="1"/>
          </p:cNvSpPr>
          <p:nvPr>
            <p:ph type="subTitle" idx="4"/>
          </p:nvPr>
        </p:nvSpPr>
        <p:spPr>
          <a:xfrm>
            <a:off x="3710850" y="2901725"/>
            <a:ext cx="1722300" cy="15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9pPr>
          </a:lstStyle>
          <a:p>
            <a:endParaRPr/>
          </a:p>
        </p:txBody>
      </p:sp>
      <p:sp>
        <p:nvSpPr>
          <p:cNvPr id="66" name="Google Shape;66;p17"/>
          <p:cNvSpPr txBox="1">
            <a:spLocks noGrp="1"/>
          </p:cNvSpPr>
          <p:nvPr>
            <p:ph type="subTitle" idx="5"/>
          </p:nvPr>
        </p:nvSpPr>
        <p:spPr>
          <a:xfrm>
            <a:off x="6010750" y="2901725"/>
            <a:ext cx="1722300" cy="15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9pPr>
          </a:lstStyle>
          <a:p>
            <a:endParaRPr/>
          </a:p>
        </p:txBody>
      </p:sp>
      <p:sp>
        <p:nvSpPr>
          <p:cNvPr id="67" name="Google Shape;67;p17"/>
          <p:cNvSpPr txBox="1">
            <a:spLocks noGrp="1"/>
          </p:cNvSpPr>
          <p:nvPr>
            <p:ph type="ctrTitle" idx="6"/>
          </p:nvPr>
        </p:nvSpPr>
        <p:spPr>
          <a:xfrm>
            <a:off x="2173875" y="716100"/>
            <a:ext cx="6280200" cy="3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5">
    <p:bg>
      <p:bgPr>
        <a:solidFill>
          <a:schemeClr val="lt1"/>
        </a:solid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8"/>
          <p:cNvSpPr txBox="1">
            <a:spLocks noGrp="1"/>
          </p:cNvSpPr>
          <p:nvPr>
            <p:ph type="ctrTitle"/>
          </p:nvPr>
        </p:nvSpPr>
        <p:spPr>
          <a:xfrm>
            <a:off x="2424138" y="1790306"/>
            <a:ext cx="1722300" cy="55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70" name="Google Shape;70;p18"/>
          <p:cNvSpPr txBox="1">
            <a:spLocks noGrp="1"/>
          </p:cNvSpPr>
          <p:nvPr>
            <p:ph type="ctrTitle" idx="2"/>
          </p:nvPr>
        </p:nvSpPr>
        <p:spPr>
          <a:xfrm>
            <a:off x="4480194" y="1790306"/>
            <a:ext cx="1722300" cy="55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71" name="Google Shape;71;p18"/>
          <p:cNvSpPr txBox="1">
            <a:spLocks noGrp="1"/>
          </p:cNvSpPr>
          <p:nvPr>
            <p:ph type="ctrTitle" idx="3"/>
          </p:nvPr>
        </p:nvSpPr>
        <p:spPr>
          <a:xfrm>
            <a:off x="6536250" y="1790306"/>
            <a:ext cx="1722300" cy="55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72" name="Google Shape;72;p18"/>
          <p:cNvSpPr txBox="1">
            <a:spLocks noGrp="1"/>
          </p:cNvSpPr>
          <p:nvPr>
            <p:ph type="subTitle" idx="1"/>
          </p:nvPr>
        </p:nvSpPr>
        <p:spPr>
          <a:xfrm>
            <a:off x="2424150" y="2289850"/>
            <a:ext cx="1722300" cy="15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9pPr>
          </a:lstStyle>
          <a:p>
            <a:endParaRPr/>
          </a:p>
        </p:txBody>
      </p:sp>
      <p:sp>
        <p:nvSpPr>
          <p:cNvPr id="73" name="Google Shape;73;p18"/>
          <p:cNvSpPr txBox="1">
            <a:spLocks noGrp="1"/>
          </p:cNvSpPr>
          <p:nvPr>
            <p:ph type="subTitle" idx="4"/>
          </p:nvPr>
        </p:nvSpPr>
        <p:spPr>
          <a:xfrm>
            <a:off x="4480200" y="2289850"/>
            <a:ext cx="1722300" cy="15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9pPr>
          </a:lstStyle>
          <a:p>
            <a:endParaRPr/>
          </a:p>
        </p:txBody>
      </p:sp>
      <p:sp>
        <p:nvSpPr>
          <p:cNvPr id="74" name="Google Shape;74;p18"/>
          <p:cNvSpPr txBox="1">
            <a:spLocks noGrp="1"/>
          </p:cNvSpPr>
          <p:nvPr>
            <p:ph type="subTitle" idx="5"/>
          </p:nvPr>
        </p:nvSpPr>
        <p:spPr>
          <a:xfrm>
            <a:off x="6536250" y="2289850"/>
            <a:ext cx="1722300" cy="15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9pPr>
          </a:lstStyle>
          <a:p>
            <a:endParaRPr/>
          </a:p>
        </p:txBody>
      </p:sp>
      <p:sp>
        <p:nvSpPr>
          <p:cNvPr id="75" name="Google Shape;75;p18"/>
          <p:cNvSpPr txBox="1">
            <a:spLocks noGrp="1"/>
          </p:cNvSpPr>
          <p:nvPr>
            <p:ph type="ctrTitle" idx="6"/>
          </p:nvPr>
        </p:nvSpPr>
        <p:spPr>
          <a:xfrm>
            <a:off x="2161025" y="716100"/>
            <a:ext cx="6280200" cy="3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CUSTOM_7">
    <p:bg>
      <p:bgPr>
        <a:solidFill>
          <a:schemeClr val="lt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9"/>
          <p:cNvSpPr txBox="1">
            <a:spLocks noGrp="1"/>
          </p:cNvSpPr>
          <p:nvPr>
            <p:ph type="ctrTitle"/>
          </p:nvPr>
        </p:nvSpPr>
        <p:spPr>
          <a:xfrm>
            <a:off x="713232" y="714100"/>
            <a:ext cx="7771500" cy="3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78" name="Google Shape;78;p19"/>
          <p:cNvSpPr txBox="1">
            <a:spLocks noGrp="1"/>
          </p:cNvSpPr>
          <p:nvPr>
            <p:ph type="subTitle" idx="1"/>
          </p:nvPr>
        </p:nvSpPr>
        <p:spPr>
          <a:xfrm>
            <a:off x="615586" y="2138425"/>
            <a:ext cx="2265000" cy="128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9pPr>
          </a:lstStyle>
          <a:p>
            <a:endParaRPr/>
          </a:p>
        </p:txBody>
      </p:sp>
      <p:sp>
        <p:nvSpPr>
          <p:cNvPr id="79" name="Google Shape;79;p19"/>
          <p:cNvSpPr txBox="1">
            <a:spLocks noGrp="1"/>
          </p:cNvSpPr>
          <p:nvPr>
            <p:ph type="subTitle" idx="2"/>
          </p:nvPr>
        </p:nvSpPr>
        <p:spPr>
          <a:xfrm>
            <a:off x="6263411" y="2138425"/>
            <a:ext cx="2265000" cy="128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2pPr>
            <a:lvl3pPr lvl="2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3pPr>
            <a:lvl4pPr lvl="3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4pPr>
            <a:lvl5pPr lvl="4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5pPr>
            <a:lvl6pPr lvl="5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6pPr>
            <a:lvl7pPr lvl="6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7pPr>
            <a:lvl8pPr lvl="7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8pPr>
            <a:lvl9pPr lvl="8" algn="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8">
    <p:bg>
      <p:bgPr>
        <a:solidFill>
          <a:schemeClr val="lt1"/>
        </a:solid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0"/>
          <p:cNvSpPr txBox="1">
            <a:spLocks noGrp="1"/>
          </p:cNvSpPr>
          <p:nvPr>
            <p:ph type="ctrTitle"/>
          </p:nvPr>
        </p:nvSpPr>
        <p:spPr>
          <a:xfrm>
            <a:off x="713288" y="1616181"/>
            <a:ext cx="1722300" cy="55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82" name="Google Shape;82;p20"/>
          <p:cNvSpPr txBox="1">
            <a:spLocks noGrp="1"/>
          </p:cNvSpPr>
          <p:nvPr>
            <p:ph type="ctrTitle" idx="2"/>
          </p:nvPr>
        </p:nvSpPr>
        <p:spPr>
          <a:xfrm>
            <a:off x="2769344" y="1616181"/>
            <a:ext cx="1722300" cy="55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83" name="Google Shape;83;p20"/>
          <p:cNvSpPr txBox="1">
            <a:spLocks noGrp="1"/>
          </p:cNvSpPr>
          <p:nvPr>
            <p:ph type="ctrTitle" idx="3"/>
          </p:nvPr>
        </p:nvSpPr>
        <p:spPr>
          <a:xfrm>
            <a:off x="713300" y="3223806"/>
            <a:ext cx="1722300" cy="55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84" name="Google Shape;84;p20"/>
          <p:cNvSpPr txBox="1">
            <a:spLocks noGrp="1"/>
          </p:cNvSpPr>
          <p:nvPr>
            <p:ph type="subTitle" idx="1"/>
          </p:nvPr>
        </p:nvSpPr>
        <p:spPr>
          <a:xfrm>
            <a:off x="713300" y="2038700"/>
            <a:ext cx="1722300" cy="7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5" name="Google Shape;85;p20"/>
          <p:cNvSpPr txBox="1">
            <a:spLocks noGrp="1"/>
          </p:cNvSpPr>
          <p:nvPr>
            <p:ph type="subTitle" idx="4"/>
          </p:nvPr>
        </p:nvSpPr>
        <p:spPr>
          <a:xfrm>
            <a:off x="2769350" y="2038700"/>
            <a:ext cx="1722300" cy="7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6" name="Google Shape;86;p20"/>
          <p:cNvSpPr txBox="1">
            <a:spLocks noGrp="1"/>
          </p:cNvSpPr>
          <p:nvPr>
            <p:ph type="subTitle" idx="5"/>
          </p:nvPr>
        </p:nvSpPr>
        <p:spPr>
          <a:xfrm>
            <a:off x="713300" y="3647150"/>
            <a:ext cx="1722300" cy="7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7" name="Google Shape;87;p20"/>
          <p:cNvSpPr txBox="1">
            <a:spLocks noGrp="1"/>
          </p:cNvSpPr>
          <p:nvPr>
            <p:ph type="ctrTitle" idx="6"/>
          </p:nvPr>
        </p:nvSpPr>
        <p:spPr>
          <a:xfrm>
            <a:off x="2769350" y="3223806"/>
            <a:ext cx="1722300" cy="55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88" name="Google Shape;88;p20"/>
          <p:cNvSpPr txBox="1">
            <a:spLocks noGrp="1"/>
          </p:cNvSpPr>
          <p:nvPr>
            <p:ph type="subTitle" idx="7"/>
          </p:nvPr>
        </p:nvSpPr>
        <p:spPr>
          <a:xfrm>
            <a:off x="2769350" y="3647150"/>
            <a:ext cx="1722300" cy="7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20"/>
          <p:cNvSpPr txBox="1">
            <a:spLocks noGrp="1"/>
          </p:cNvSpPr>
          <p:nvPr>
            <p:ph type="ctrTitle" idx="8"/>
          </p:nvPr>
        </p:nvSpPr>
        <p:spPr>
          <a:xfrm>
            <a:off x="713225" y="716100"/>
            <a:ext cx="7740900" cy="3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CUSTOM_25">
    <p:bg>
      <p:bgPr>
        <a:solidFill>
          <a:schemeClr val="lt1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1"/>
          <p:cNvSpPr txBox="1">
            <a:spLocks noGrp="1"/>
          </p:cNvSpPr>
          <p:nvPr>
            <p:ph type="ctrTitle"/>
          </p:nvPr>
        </p:nvSpPr>
        <p:spPr>
          <a:xfrm>
            <a:off x="1351075" y="1414081"/>
            <a:ext cx="1722300" cy="55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92" name="Google Shape;92;p21"/>
          <p:cNvSpPr txBox="1">
            <a:spLocks noGrp="1"/>
          </p:cNvSpPr>
          <p:nvPr>
            <p:ph type="ctrTitle" idx="2"/>
          </p:nvPr>
        </p:nvSpPr>
        <p:spPr>
          <a:xfrm>
            <a:off x="5918206" y="1414081"/>
            <a:ext cx="1722300" cy="55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93" name="Google Shape;93;p21"/>
          <p:cNvSpPr txBox="1">
            <a:spLocks noGrp="1"/>
          </p:cNvSpPr>
          <p:nvPr>
            <p:ph type="ctrTitle" idx="3"/>
          </p:nvPr>
        </p:nvSpPr>
        <p:spPr>
          <a:xfrm>
            <a:off x="1351088" y="3097906"/>
            <a:ext cx="1722300" cy="55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94" name="Google Shape;94;p21"/>
          <p:cNvSpPr txBox="1">
            <a:spLocks noGrp="1"/>
          </p:cNvSpPr>
          <p:nvPr>
            <p:ph type="subTitle" idx="1"/>
          </p:nvPr>
        </p:nvSpPr>
        <p:spPr>
          <a:xfrm>
            <a:off x="1351088" y="1912800"/>
            <a:ext cx="1722300" cy="7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5" name="Google Shape;95;p21"/>
          <p:cNvSpPr txBox="1">
            <a:spLocks noGrp="1"/>
          </p:cNvSpPr>
          <p:nvPr>
            <p:ph type="subTitle" idx="4"/>
          </p:nvPr>
        </p:nvSpPr>
        <p:spPr>
          <a:xfrm>
            <a:off x="5918213" y="1912800"/>
            <a:ext cx="1722300" cy="7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6" name="Google Shape;96;p21"/>
          <p:cNvSpPr txBox="1">
            <a:spLocks noGrp="1"/>
          </p:cNvSpPr>
          <p:nvPr>
            <p:ph type="subTitle" idx="5"/>
          </p:nvPr>
        </p:nvSpPr>
        <p:spPr>
          <a:xfrm>
            <a:off x="1351088" y="3597450"/>
            <a:ext cx="1722300" cy="7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ctrTitle" idx="6"/>
          </p:nvPr>
        </p:nvSpPr>
        <p:spPr>
          <a:xfrm>
            <a:off x="5918213" y="3097906"/>
            <a:ext cx="1722300" cy="55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subTitle" idx="7"/>
          </p:nvPr>
        </p:nvSpPr>
        <p:spPr>
          <a:xfrm>
            <a:off x="5918213" y="3597450"/>
            <a:ext cx="1722300" cy="7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ctrTitle" idx="8"/>
          </p:nvPr>
        </p:nvSpPr>
        <p:spPr>
          <a:xfrm>
            <a:off x="713225" y="716100"/>
            <a:ext cx="7740900" cy="3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 1">
  <p:cSld name="CUSTOM_29">
    <p:bg>
      <p:bgPr>
        <a:solidFill>
          <a:schemeClr val="lt1"/>
        </a:solid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3"/>
          <p:cNvSpPr txBox="1">
            <a:spLocks noGrp="1"/>
          </p:cNvSpPr>
          <p:nvPr>
            <p:ph type="title" hasCustomPrompt="1"/>
          </p:nvPr>
        </p:nvSpPr>
        <p:spPr>
          <a:xfrm>
            <a:off x="2525850" y="1653713"/>
            <a:ext cx="5921100" cy="149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7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04" name="Google Shape;104;p23"/>
          <p:cNvSpPr txBox="1">
            <a:spLocks noGrp="1"/>
          </p:cNvSpPr>
          <p:nvPr>
            <p:ph type="body" idx="1"/>
          </p:nvPr>
        </p:nvSpPr>
        <p:spPr>
          <a:xfrm>
            <a:off x="2525850" y="3089288"/>
            <a:ext cx="5921100" cy="40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algn="r" rtl="0">
              <a:spcBef>
                <a:spcPts val="0"/>
              </a:spcBef>
              <a:spcAft>
                <a:spcPts val="0"/>
              </a:spcAft>
              <a:buSzPts val="900"/>
              <a:buChar char="●"/>
              <a:defRPr sz="1000">
                <a:solidFill>
                  <a:schemeClr val="dk1"/>
                </a:solidFill>
              </a:defRPr>
            </a:lvl1pPr>
            <a:lvl2pPr marL="914400" lvl="1" indent="-285750" algn="ctr" rtl="0">
              <a:spcBef>
                <a:spcPts val="1600"/>
              </a:spcBef>
              <a:spcAft>
                <a:spcPts val="0"/>
              </a:spcAft>
              <a:buSzPts val="900"/>
              <a:buChar char="○"/>
              <a:defRPr/>
            </a:lvl2pPr>
            <a:lvl3pPr marL="1371600" lvl="2" indent="-285750" algn="ctr" rtl="0">
              <a:spcBef>
                <a:spcPts val="1600"/>
              </a:spcBef>
              <a:spcAft>
                <a:spcPts val="0"/>
              </a:spcAft>
              <a:buSzPts val="900"/>
              <a:buChar char="■"/>
              <a:defRPr/>
            </a:lvl3pPr>
            <a:lvl4pPr marL="1828800" lvl="3" indent="-285750" algn="ctr" rtl="0">
              <a:spcBef>
                <a:spcPts val="1600"/>
              </a:spcBef>
              <a:spcAft>
                <a:spcPts val="0"/>
              </a:spcAft>
              <a:buSzPts val="900"/>
              <a:buChar char="●"/>
              <a:defRPr/>
            </a:lvl4pPr>
            <a:lvl5pPr marL="2286000" lvl="4" indent="-285750" algn="ctr" rtl="0">
              <a:spcBef>
                <a:spcPts val="1600"/>
              </a:spcBef>
              <a:spcAft>
                <a:spcPts val="0"/>
              </a:spcAft>
              <a:buSzPts val="900"/>
              <a:buChar char="○"/>
              <a:defRPr/>
            </a:lvl5pPr>
            <a:lvl6pPr marL="2743200" lvl="5" indent="-285750" algn="ctr" rtl="0">
              <a:spcBef>
                <a:spcPts val="1600"/>
              </a:spcBef>
              <a:spcAft>
                <a:spcPts val="0"/>
              </a:spcAft>
              <a:buSzPts val="900"/>
              <a:buChar char="■"/>
              <a:defRPr/>
            </a:lvl6pPr>
            <a:lvl7pPr marL="3200400" lvl="6" indent="-285750" algn="ctr" rtl="0">
              <a:spcBef>
                <a:spcPts val="1600"/>
              </a:spcBef>
              <a:spcAft>
                <a:spcPts val="0"/>
              </a:spcAft>
              <a:buSzPts val="900"/>
              <a:buChar char="●"/>
              <a:defRPr/>
            </a:lvl7pPr>
            <a:lvl8pPr marL="3657600" lvl="7" indent="-285750" algn="ctr" rtl="0">
              <a:spcBef>
                <a:spcPts val="1600"/>
              </a:spcBef>
              <a:spcAft>
                <a:spcPts val="0"/>
              </a:spcAft>
              <a:buSzPts val="900"/>
              <a:buChar char="○"/>
              <a:defRPr/>
            </a:lvl8pPr>
            <a:lvl9pPr marL="4114800" lvl="8" indent="-285750" algn="ctr" rtl="0">
              <a:spcBef>
                <a:spcPts val="1600"/>
              </a:spcBef>
              <a:spcAft>
                <a:spcPts val="1600"/>
              </a:spcAft>
              <a:buSzPts val="9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9">
    <p:bg>
      <p:bgPr>
        <a:solidFill>
          <a:schemeClr val="lt1"/>
        </a:solidFill>
        <a:effectLst/>
      </p:bgPr>
    </p:bg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4"/>
          <p:cNvSpPr txBox="1">
            <a:spLocks noGrp="1"/>
          </p:cNvSpPr>
          <p:nvPr>
            <p:ph type="ctrTitle"/>
          </p:nvPr>
        </p:nvSpPr>
        <p:spPr>
          <a:xfrm>
            <a:off x="713225" y="716100"/>
            <a:ext cx="7740900" cy="3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11">
    <p:bg>
      <p:bgPr>
        <a:solidFill>
          <a:schemeClr val="lt1"/>
        </a:solid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5"/>
          <p:cNvSpPr txBox="1">
            <a:spLocks noGrp="1"/>
          </p:cNvSpPr>
          <p:nvPr>
            <p:ph type="ctrTitle"/>
          </p:nvPr>
        </p:nvSpPr>
        <p:spPr>
          <a:xfrm>
            <a:off x="713225" y="714100"/>
            <a:ext cx="7717500" cy="3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E6D9CF0-A03D-E9A0-CAF8-C2314E6356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456" y="67698"/>
            <a:ext cx="6689363" cy="544237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312BC3B4-E5E2-EA4E-EC12-B3776EDCD947}"/>
              </a:ext>
            </a:extLst>
          </p:cNvPr>
          <p:cNvGrpSpPr/>
          <p:nvPr userDrawn="1"/>
        </p:nvGrpSpPr>
        <p:grpSpPr>
          <a:xfrm>
            <a:off x="171484" y="986119"/>
            <a:ext cx="8603306" cy="4089683"/>
            <a:chOff x="437699" y="1108481"/>
            <a:chExt cx="8232742" cy="3913531"/>
          </a:xfrm>
        </p:grpSpPr>
        <p:pic>
          <p:nvPicPr>
            <p:cNvPr id="4" name="Picture 3">
              <a:hlinkClick r:id="rId3"/>
              <a:extLst>
                <a:ext uri="{FF2B5EF4-FFF2-40B4-BE49-F238E27FC236}">
                  <a16:creationId xmlns:a16="http://schemas.microsoft.com/office/drawing/2014/main" id="{F0C53288-2A13-0AA8-21D0-754B5478A2B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4052" y="3771618"/>
              <a:ext cx="1969370" cy="1250394"/>
            </a:xfrm>
            <a:prstGeom prst="rect">
              <a:avLst/>
            </a:prstGeom>
            <a:ln w="12700">
              <a:noFill/>
              <a:prstDash val="sysDash"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5" name="Picture 4">
              <a:hlinkClick r:id="rId5"/>
              <a:extLst>
                <a:ext uri="{FF2B5EF4-FFF2-40B4-BE49-F238E27FC236}">
                  <a16:creationId xmlns:a16="http://schemas.microsoft.com/office/drawing/2014/main" id="{A12F75D4-9489-FD10-9947-943D93C9BB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1071" y="3771618"/>
              <a:ext cx="1969370" cy="1250394"/>
            </a:xfrm>
            <a:prstGeom prst="rect">
              <a:avLst/>
            </a:prstGeom>
            <a:ln w="12700">
              <a:noFill/>
              <a:prstDash val="sysDash"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6" name="Picture 5">
              <a:hlinkClick r:id="rId7"/>
              <a:extLst>
                <a:ext uri="{FF2B5EF4-FFF2-40B4-BE49-F238E27FC236}">
                  <a16:creationId xmlns:a16="http://schemas.microsoft.com/office/drawing/2014/main" id="{11D2038E-82E1-1E95-7C21-8885E23A01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2043" y="2440049"/>
              <a:ext cx="1968398" cy="1250394"/>
            </a:xfrm>
            <a:prstGeom prst="rect">
              <a:avLst/>
            </a:prstGeom>
            <a:ln w="12700">
              <a:noFill/>
              <a:prstDash val="sysDash"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7" name="Picture 6">
              <a:hlinkClick r:id="rId9"/>
              <a:extLst>
                <a:ext uri="{FF2B5EF4-FFF2-40B4-BE49-F238E27FC236}">
                  <a16:creationId xmlns:a16="http://schemas.microsoft.com/office/drawing/2014/main" id="{D515238C-0B08-6B1E-802F-70800DC425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4538" y="2440049"/>
              <a:ext cx="1968398" cy="1250394"/>
            </a:xfrm>
            <a:prstGeom prst="rect">
              <a:avLst/>
            </a:prstGeom>
            <a:ln w="12700">
              <a:noFill/>
              <a:prstDash val="sysDash"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" name="Picture 7">
              <a:hlinkClick r:id="rId11"/>
              <a:extLst>
                <a:ext uri="{FF2B5EF4-FFF2-40B4-BE49-F238E27FC236}">
                  <a16:creationId xmlns:a16="http://schemas.microsoft.com/office/drawing/2014/main" id="{B64E5CBD-48D1-A21E-7EE8-0E2E4C1CF27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4841" y="2440049"/>
              <a:ext cx="1969370" cy="1250394"/>
            </a:xfrm>
            <a:prstGeom prst="rect">
              <a:avLst/>
            </a:prstGeom>
            <a:ln w="12700">
              <a:noFill/>
              <a:prstDash val="sysDash"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" name="Picture 8">
              <a:hlinkClick r:id="rId13"/>
              <a:extLst>
                <a:ext uri="{FF2B5EF4-FFF2-40B4-BE49-F238E27FC236}">
                  <a16:creationId xmlns:a16="http://schemas.microsoft.com/office/drawing/2014/main" id="{559F8F50-262B-1E13-44CF-D88429E2BC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699" y="2440049"/>
              <a:ext cx="1969370" cy="1250394"/>
            </a:xfrm>
            <a:prstGeom prst="rect">
              <a:avLst/>
            </a:prstGeom>
            <a:ln w="12700">
              <a:noFill/>
              <a:prstDash val="sysDash"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0" name="Picture 9">
              <a:hlinkClick r:id="rId15"/>
              <a:extLst>
                <a:ext uri="{FF2B5EF4-FFF2-40B4-BE49-F238E27FC236}">
                  <a16:creationId xmlns:a16="http://schemas.microsoft.com/office/drawing/2014/main" id="{7AACDFC7-0372-32FF-01C9-7401DDECA0B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2956" y="1108481"/>
              <a:ext cx="1969370" cy="1250394"/>
            </a:xfrm>
            <a:prstGeom prst="rect">
              <a:avLst/>
            </a:prstGeom>
            <a:ln w="12700">
              <a:noFill/>
              <a:prstDash val="sysDash"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1" name="Picture 10">
              <a:hlinkClick r:id="rId17"/>
              <a:extLst>
                <a:ext uri="{FF2B5EF4-FFF2-40B4-BE49-F238E27FC236}">
                  <a16:creationId xmlns:a16="http://schemas.microsoft.com/office/drawing/2014/main" id="{88CD5293-6866-D4CD-F54F-19FCA2739CA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699" y="1108481"/>
              <a:ext cx="1969370" cy="1250394"/>
            </a:xfrm>
            <a:prstGeom prst="rect">
              <a:avLst/>
            </a:prstGeom>
            <a:ln w="12700">
              <a:noFill/>
              <a:prstDash val="sysDash"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2439871-36C8-D009-1200-044D1D5041E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1071" y="1108481"/>
              <a:ext cx="1969370" cy="1250394"/>
            </a:xfrm>
            <a:prstGeom prst="rect">
              <a:avLst/>
            </a:prstGeom>
            <a:ln w="12700">
              <a:noFill/>
              <a:prstDash val="sysDash"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3" name="Picture 12">
              <a:hlinkClick r:id="rId20"/>
              <a:extLst>
                <a:ext uri="{FF2B5EF4-FFF2-40B4-BE49-F238E27FC236}">
                  <a16:creationId xmlns:a16="http://schemas.microsoft.com/office/drawing/2014/main" id="{CAB9A949-DBFD-E4C4-EC8C-72B6D3E4A8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5814" y="1108481"/>
              <a:ext cx="1968398" cy="1250394"/>
            </a:xfrm>
            <a:prstGeom prst="rect">
              <a:avLst/>
            </a:prstGeom>
            <a:ln w="12700">
              <a:noFill/>
              <a:prstDash val="sysDash"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4" name="Picture 13">
              <a:hlinkClick r:id="rId22"/>
              <a:extLst>
                <a:ext uri="{FF2B5EF4-FFF2-40B4-BE49-F238E27FC236}">
                  <a16:creationId xmlns:a16="http://schemas.microsoft.com/office/drawing/2014/main" id="{826EC586-7696-8758-5218-28BA09BE12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295" y="3759794"/>
              <a:ext cx="1952774" cy="1239857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5" name="Picture 14">
              <a:hlinkClick r:id="rId24"/>
              <a:extLst>
                <a:ext uri="{FF2B5EF4-FFF2-40B4-BE49-F238E27FC236}">
                  <a16:creationId xmlns:a16="http://schemas.microsoft.com/office/drawing/2014/main" id="{B3C9F415-C47D-B1DD-0FF5-72BE10E703A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4050" y="3771618"/>
              <a:ext cx="1936178" cy="1229319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FB0D7151-92B5-0089-C265-1606B1F67BB3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503" y="515606"/>
            <a:ext cx="4045125" cy="550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173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lt1"/>
        </a:soli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ctrTitle"/>
          </p:nvPr>
        </p:nvSpPr>
        <p:spPr>
          <a:xfrm>
            <a:off x="4774200" y="2092350"/>
            <a:ext cx="3117900" cy="95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CUSTOM_10">
    <p:bg>
      <p:bgPr>
        <a:solidFill>
          <a:schemeClr val="lt1"/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6"/>
          <p:cNvSpPr txBox="1">
            <a:spLocks noGrp="1"/>
          </p:cNvSpPr>
          <p:nvPr>
            <p:ph type="ctrTitle"/>
          </p:nvPr>
        </p:nvSpPr>
        <p:spPr>
          <a:xfrm>
            <a:off x="4313700" y="2178600"/>
            <a:ext cx="3681600" cy="78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713225" y="729975"/>
            <a:ext cx="77226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100"/>
              <a:buNone/>
              <a:defRPr sz="110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1744575" y="1452775"/>
            <a:ext cx="5677800" cy="28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rgbClr val="ECB92A"/>
              </a:buClr>
              <a:buSzPts val="1200"/>
              <a:buFont typeface="Oxygen"/>
              <a:buAutoNum type="arabicPeriod"/>
              <a:defRPr sz="10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bg>
      <p:bgPr>
        <a:solidFill>
          <a:schemeClr val="lt1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5"/>
          <p:cNvSpPr txBox="1">
            <a:spLocks noGrp="1"/>
          </p:cNvSpPr>
          <p:nvPr>
            <p:ph type="ctrTitle"/>
          </p:nvPr>
        </p:nvSpPr>
        <p:spPr>
          <a:xfrm>
            <a:off x="713225" y="716100"/>
            <a:ext cx="7740900" cy="3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subTitle" idx="1"/>
          </p:nvPr>
        </p:nvSpPr>
        <p:spPr>
          <a:xfrm>
            <a:off x="5943700" y="3014025"/>
            <a:ext cx="2510700" cy="128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9pPr>
          </a:lstStyle>
          <a:p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subTitle" idx="2"/>
          </p:nvPr>
        </p:nvSpPr>
        <p:spPr>
          <a:xfrm>
            <a:off x="5943700" y="1518600"/>
            <a:ext cx="2510700" cy="128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solidFill>
          <a:schemeClr val="lt1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7"/>
          <p:cNvSpPr txBox="1">
            <a:spLocks noGrp="1"/>
          </p:cNvSpPr>
          <p:nvPr>
            <p:ph type="subTitle" idx="1"/>
          </p:nvPr>
        </p:nvSpPr>
        <p:spPr>
          <a:xfrm>
            <a:off x="3566160" y="3282696"/>
            <a:ext cx="2681700" cy="15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9pPr>
          </a:lstStyle>
          <a:p>
            <a:endParaRPr/>
          </a:p>
        </p:txBody>
      </p:sp>
      <p:sp>
        <p:nvSpPr>
          <p:cNvPr id="26" name="Google Shape;26;p7"/>
          <p:cNvSpPr txBox="1">
            <a:spLocks noGrp="1"/>
          </p:cNvSpPr>
          <p:nvPr>
            <p:ph type="ctrTitle"/>
          </p:nvPr>
        </p:nvSpPr>
        <p:spPr>
          <a:xfrm>
            <a:off x="713225" y="716100"/>
            <a:ext cx="7740900" cy="3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7" name="Google Shape;27;p7"/>
          <p:cNvSpPr/>
          <p:nvPr/>
        </p:nvSpPr>
        <p:spPr>
          <a:xfrm>
            <a:off x="833075" y="-504825"/>
            <a:ext cx="2264700" cy="233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7"/>
          <p:cNvSpPr/>
          <p:nvPr/>
        </p:nvSpPr>
        <p:spPr>
          <a:xfrm>
            <a:off x="7156875" y="1476625"/>
            <a:ext cx="1251600" cy="382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>
            <a:spLocks noGrp="1"/>
          </p:cNvSpPr>
          <p:nvPr>
            <p:ph type="ctrTitle"/>
          </p:nvPr>
        </p:nvSpPr>
        <p:spPr>
          <a:xfrm>
            <a:off x="805050" y="2178600"/>
            <a:ext cx="4028700" cy="78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">
    <p:bg>
      <p:bgPr>
        <a:solidFill>
          <a:schemeClr val="lt1"/>
        </a:soli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CUSTOM_2">
    <p:bg>
      <p:bgPr>
        <a:solidFill>
          <a:schemeClr val="lt1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5"/>
          <p:cNvSpPr/>
          <p:nvPr/>
        </p:nvSpPr>
        <p:spPr>
          <a:xfrm>
            <a:off x="0" y="2934150"/>
            <a:ext cx="3729600" cy="1704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15"/>
          <p:cNvSpPr txBox="1">
            <a:spLocks noGrp="1"/>
          </p:cNvSpPr>
          <p:nvPr>
            <p:ph type="ctrTitle"/>
          </p:nvPr>
        </p:nvSpPr>
        <p:spPr>
          <a:xfrm>
            <a:off x="713225" y="716100"/>
            <a:ext cx="7740900" cy="3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 b="0">
                <a:latin typeface="Nunito ExtraBold"/>
                <a:ea typeface="Nunito ExtraBold"/>
                <a:cs typeface="Nunito ExtraBold"/>
                <a:sym typeface="Nunito Extra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54" name="Google Shape;54;p15"/>
          <p:cNvSpPr txBox="1">
            <a:spLocks noGrp="1"/>
          </p:cNvSpPr>
          <p:nvPr>
            <p:ph type="subTitle" idx="1"/>
          </p:nvPr>
        </p:nvSpPr>
        <p:spPr>
          <a:xfrm>
            <a:off x="813450" y="3219900"/>
            <a:ext cx="2392500" cy="128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9pPr>
          </a:lstStyle>
          <a:p>
            <a:endParaRPr/>
          </a:p>
        </p:txBody>
      </p:sp>
      <p:sp>
        <p:nvSpPr>
          <p:cNvPr id="55" name="Google Shape;55;p15"/>
          <p:cNvSpPr txBox="1">
            <a:spLocks noGrp="1"/>
          </p:cNvSpPr>
          <p:nvPr>
            <p:ph type="subTitle" idx="2"/>
          </p:nvPr>
        </p:nvSpPr>
        <p:spPr>
          <a:xfrm>
            <a:off x="4185300" y="1448250"/>
            <a:ext cx="2392500" cy="128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0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Nunito"/>
              <a:buNone/>
              <a:defRPr sz="1100" b="1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 b="1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 b="1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 b="1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 b="1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 b="1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 b="1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 b="1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Nunito"/>
              <a:buChar char="●"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28575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Nunito"/>
              <a:buChar char="○"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28575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Nunito"/>
              <a:buChar char="■"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28575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Nunito"/>
              <a:buChar char="●"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28575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Nunito"/>
              <a:buChar char="○"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28575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Nunito"/>
              <a:buChar char="■"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28575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Nunito"/>
              <a:buChar char="●"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28575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Nunito"/>
              <a:buChar char="○"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28575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900"/>
              <a:buFont typeface="Nunito"/>
              <a:buChar char="■"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3" r:id="rId5"/>
    <p:sldLayoutId id="2147483655" r:id="rId6"/>
    <p:sldLayoutId id="2147483658" r:id="rId7"/>
    <p:sldLayoutId id="2147483659" r:id="rId8"/>
    <p:sldLayoutId id="2147483661" r:id="rId9"/>
    <p:sldLayoutId id="2147483662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69" r:id="rId16"/>
    <p:sldLayoutId id="2147483670" r:id="rId17"/>
    <p:sldLayoutId id="2147483671" r:id="rId18"/>
    <p:sldLayoutId id="2147483673" r:id="rId19"/>
    <p:sldLayoutId id="2147483672" r:id="rId2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minaro.ir/product/specialized-thesis-powerpoint-template/" TargetMode="External"/><Relationship Id="rId13" Type="http://schemas.openxmlformats.org/officeDocument/2006/relationships/image" Target="../media/image7.png"/><Relationship Id="rId18" Type="http://schemas.openxmlformats.org/officeDocument/2006/relationships/hyperlink" Target="https://minaro.ir/product/thesis-manodar-powerpoint-template/" TargetMode="External"/><Relationship Id="rId3" Type="http://schemas.openxmlformats.org/officeDocument/2006/relationships/image" Target="../media/image2.png"/><Relationship Id="rId21" Type="http://schemas.openxmlformats.org/officeDocument/2006/relationships/image" Target="../media/image11.png"/><Relationship Id="rId7" Type="http://schemas.openxmlformats.org/officeDocument/2006/relationships/image" Target="../media/image4.png"/><Relationship Id="rId12" Type="http://schemas.openxmlformats.org/officeDocument/2006/relationships/hyperlink" Target="https://minaro.ir/product/proposal-asli-powerpoint-template-01/" TargetMode="External"/><Relationship Id="rId17" Type="http://schemas.openxmlformats.org/officeDocument/2006/relationships/image" Target="../media/image9.png"/><Relationship Id="rId25" Type="http://schemas.openxmlformats.org/officeDocument/2006/relationships/image" Target="../media/image13.png"/><Relationship Id="rId2" Type="http://schemas.openxmlformats.org/officeDocument/2006/relationships/hyperlink" Target="https://minaro.ir/product/thesis-doshbord-powerpoint-template/" TargetMode="External"/><Relationship Id="rId16" Type="http://schemas.openxmlformats.org/officeDocument/2006/relationships/hyperlink" Target="https://minaro.ir/product/law-powerpoint-template/" TargetMode="External"/><Relationship Id="rId20" Type="http://schemas.openxmlformats.org/officeDocument/2006/relationships/hyperlink" Target="https://minaro.ir/product/university-thesis-powerpoint-tem/" TargetMode="Externa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s://minaro.ir/product/pro-thesis-powerpoint-template/" TargetMode="External"/><Relationship Id="rId11" Type="http://schemas.openxmlformats.org/officeDocument/2006/relationships/image" Target="../media/image6.png"/><Relationship Id="rId24" Type="http://schemas.openxmlformats.org/officeDocument/2006/relationships/hyperlink" Target="https://minaro.ir/product/powerpoint-diamond-box-package/" TargetMode="External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23" Type="http://schemas.openxmlformats.org/officeDocument/2006/relationships/image" Target="../media/image12.png"/><Relationship Id="rId10" Type="http://schemas.openxmlformats.org/officeDocument/2006/relationships/hyperlink" Target="https://minaro.ir/product/poropozal-pro-powerpoint-template/" TargetMode="External"/><Relationship Id="rId19" Type="http://schemas.openxmlformats.org/officeDocument/2006/relationships/image" Target="../media/image10.png"/><Relationship Id="rId4" Type="http://schemas.openxmlformats.org/officeDocument/2006/relationships/hyperlink" Target="https://minaro.ir/product/professional-manodar-thesis-powerpoint-template/" TargetMode="External"/><Relationship Id="rId9" Type="http://schemas.openxmlformats.org/officeDocument/2006/relationships/image" Target="../media/image5.png"/><Relationship Id="rId14" Type="http://schemas.openxmlformats.org/officeDocument/2006/relationships/hyperlink" Target="https://minaro.ir/product/professional-hamburger-powerpoint-template/" TargetMode="External"/><Relationship Id="rId22" Type="http://schemas.openxmlformats.org/officeDocument/2006/relationships/hyperlink" Target="https://minaro.ir/product/thesis-silver-powerpoint-package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9"/>
          <p:cNvSpPr/>
          <p:nvPr/>
        </p:nvSpPr>
        <p:spPr>
          <a:xfrm>
            <a:off x="2891128" y="890878"/>
            <a:ext cx="3361743" cy="3361743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6A03D1-2DE8-9715-2267-00AEA50E3AF8}"/>
              </a:ext>
            </a:extLst>
          </p:cNvPr>
          <p:cNvSpPr txBox="1"/>
          <p:nvPr/>
        </p:nvSpPr>
        <p:spPr>
          <a:xfrm>
            <a:off x="2891127" y="1464469"/>
            <a:ext cx="336174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b="1" dirty="0">
                <a:solidFill>
                  <a:schemeClr val="tx1">
                    <a:lumMod val="75000"/>
                    <a:lumOff val="25000"/>
                  </a:schemeClr>
                </a:solidFill>
                <a:cs typeface="Mj_Casablanca Heavy" panose="00000400000000000000" pitchFamily="2" charset="-78"/>
              </a:rPr>
              <a:t>قالب پاورپوینت معــماری رایگان</a:t>
            </a:r>
            <a:endParaRPr lang="en-US" sz="4000" b="1" dirty="0">
              <a:solidFill>
                <a:schemeClr val="tx1">
                  <a:lumMod val="75000"/>
                  <a:lumOff val="25000"/>
                </a:schemeClr>
              </a:solidFill>
              <a:cs typeface="Mj_Casablanca Heavy" panose="00000400000000000000" pitchFamily="2" charset="-7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58"/>
          <p:cNvSpPr/>
          <p:nvPr/>
        </p:nvSpPr>
        <p:spPr>
          <a:xfrm rot="10800000" flipH="1">
            <a:off x="7353400" y="874650"/>
            <a:ext cx="885900" cy="167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9" name="Google Shape;429;p58"/>
          <p:cNvGrpSpPr/>
          <p:nvPr/>
        </p:nvGrpSpPr>
        <p:grpSpPr>
          <a:xfrm>
            <a:off x="984904" y="716098"/>
            <a:ext cx="3707186" cy="3864629"/>
            <a:chOff x="1808400" y="656650"/>
            <a:chExt cx="3968725" cy="4137275"/>
          </a:xfrm>
        </p:grpSpPr>
        <p:sp>
          <p:nvSpPr>
            <p:cNvPr id="430" name="Google Shape;430;p58"/>
            <p:cNvSpPr/>
            <p:nvPr/>
          </p:nvSpPr>
          <p:spPr>
            <a:xfrm>
              <a:off x="2403650" y="4207425"/>
              <a:ext cx="2743150" cy="129100"/>
            </a:xfrm>
            <a:custGeom>
              <a:avLst/>
              <a:gdLst/>
              <a:ahLst/>
              <a:cxnLst/>
              <a:rect l="l" t="t" r="r" b="b"/>
              <a:pathLst>
                <a:path w="109726" h="5164" extrusionOk="0">
                  <a:moveTo>
                    <a:pt x="109324" y="402"/>
                  </a:moveTo>
                  <a:lnTo>
                    <a:pt x="109324" y="4763"/>
                  </a:lnTo>
                  <a:lnTo>
                    <a:pt x="427" y="4763"/>
                  </a:lnTo>
                  <a:lnTo>
                    <a:pt x="427" y="402"/>
                  </a:lnTo>
                  <a:close/>
                  <a:moveTo>
                    <a:pt x="226" y="1"/>
                  </a:moveTo>
                  <a:cubicBezTo>
                    <a:pt x="151" y="1"/>
                    <a:pt x="101" y="26"/>
                    <a:pt x="76" y="51"/>
                  </a:cubicBezTo>
                  <a:cubicBezTo>
                    <a:pt x="26" y="101"/>
                    <a:pt x="1" y="151"/>
                    <a:pt x="1" y="201"/>
                  </a:cubicBezTo>
                  <a:lnTo>
                    <a:pt x="1" y="4963"/>
                  </a:lnTo>
                  <a:cubicBezTo>
                    <a:pt x="1" y="5013"/>
                    <a:pt x="26" y="5063"/>
                    <a:pt x="76" y="5114"/>
                  </a:cubicBezTo>
                  <a:cubicBezTo>
                    <a:pt x="101" y="5139"/>
                    <a:pt x="151" y="5164"/>
                    <a:pt x="226" y="5164"/>
                  </a:cubicBezTo>
                  <a:lnTo>
                    <a:pt x="109525" y="5164"/>
                  </a:lnTo>
                  <a:cubicBezTo>
                    <a:pt x="109575" y="5164"/>
                    <a:pt x="109625" y="5139"/>
                    <a:pt x="109675" y="5114"/>
                  </a:cubicBezTo>
                  <a:cubicBezTo>
                    <a:pt x="109700" y="5063"/>
                    <a:pt x="109725" y="5013"/>
                    <a:pt x="109725" y="4963"/>
                  </a:cubicBezTo>
                  <a:lnTo>
                    <a:pt x="109725" y="201"/>
                  </a:lnTo>
                  <a:cubicBezTo>
                    <a:pt x="109725" y="151"/>
                    <a:pt x="109700" y="101"/>
                    <a:pt x="109675" y="51"/>
                  </a:cubicBezTo>
                  <a:cubicBezTo>
                    <a:pt x="109625" y="26"/>
                    <a:pt x="109575" y="1"/>
                    <a:pt x="109525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58"/>
            <p:cNvSpPr/>
            <p:nvPr/>
          </p:nvSpPr>
          <p:spPr>
            <a:xfrm>
              <a:off x="2564050" y="1265175"/>
              <a:ext cx="614075" cy="816850"/>
            </a:xfrm>
            <a:custGeom>
              <a:avLst/>
              <a:gdLst/>
              <a:ahLst/>
              <a:cxnLst/>
              <a:rect l="l" t="t" r="r" b="b"/>
              <a:pathLst>
                <a:path w="24563" h="32674" extrusionOk="0">
                  <a:moveTo>
                    <a:pt x="24328" y="1"/>
                  </a:moveTo>
                  <a:cubicBezTo>
                    <a:pt x="24265" y="1"/>
                    <a:pt x="24205" y="27"/>
                    <a:pt x="24161" y="71"/>
                  </a:cubicBezTo>
                  <a:lnTo>
                    <a:pt x="76" y="32352"/>
                  </a:lnTo>
                  <a:cubicBezTo>
                    <a:pt x="1" y="32427"/>
                    <a:pt x="26" y="32578"/>
                    <a:pt x="101" y="32628"/>
                  </a:cubicBezTo>
                  <a:cubicBezTo>
                    <a:pt x="143" y="32659"/>
                    <a:pt x="189" y="32673"/>
                    <a:pt x="235" y="32673"/>
                  </a:cubicBezTo>
                  <a:cubicBezTo>
                    <a:pt x="297" y="32673"/>
                    <a:pt x="358" y="32646"/>
                    <a:pt x="402" y="32603"/>
                  </a:cubicBezTo>
                  <a:lnTo>
                    <a:pt x="24487" y="322"/>
                  </a:lnTo>
                  <a:cubicBezTo>
                    <a:pt x="24562" y="247"/>
                    <a:pt x="24537" y="96"/>
                    <a:pt x="24462" y="46"/>
                  </a:cubicBezTo>
                  <a:cubicBezTo>
                    <a:pt x="24420" y="15"/>
                    <a:pt x="24374" y="1"/>
                    <a:pt x="24328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58"/>
            <p:cNvSpPr/>
            <p:nvPr/>
          </p:nvSpPr>
          <p:spPr>
            <a:xfrm>
              <a:off x="2560300" y="1153700"/>
              <a:ext cx="617825" cy="934075"/>
            </a:xfrm>
            <a:custGeom>
              <a:avLst/>
              <a:gdLst/>
              <a:ahLst/>
              <a:cxnLst/>
              <a:rect l="l" t="t" r="r" b="b"/>
              <a:pathLst>
                <a:path w="24713" h="37363" extrusionOk="0">
                  <a:moveTo>
                    <a:pt x="24486" y="0"/>
                  </a:moveTo>
                  <a:cubicBezTo>
                    <a:pt x="24421" y="0"/>
                    <a:pt x="24357" y="33"/>
                    <a:pt x="24311" y="94"/>
                  </a:cubicBezTo>
                  <a:lnTo>
                    <a:pt x="50" y="32550"/>
                  </a:lnTo>
                  <a:cubicBezTo>
                    <a:pt x="25" y="32575"/>
                    <a:pt x="0" y="32625"/>
                    <a:pt x="0" y="32676"/>
                  </a:cubicBezTo>
                  <a:lnTo>
                    <a:pt x="0" y="37137"/>
                  </a:lnTo>
                  <a:cubicBezTo>
                    <a:pt x="0" y="37262"/>
                    <a:pt x="101" y="37362"/>
                    <a:pt x="226" y="37362"/>
                  </a:cubicBezTo>
                  <a:cubicBezTo>
                    <a:pt x="326" y="37362"/>
                    <a:pt x="426" y="37262"/>
                    <a:pt x="426" y="37137"/>
                  </a:cubicBezTo>
                  <a:lnTo>
                    <a:pt x="426" y="32726"/>
                  </a:lnTo>
                  <a:lnTo>
                    <a:pt x="24637" y="345"/>
                  </a:lnTo>
                  <a:cubicBezTo>
                    <a:pt x="24712" y="244"/>
                    <a:pt x="24687" y="119"/>
                    <a:pt x="24612" y="44"/>
                  </a:cubicBezTo>
                  <a:cubicBezTo>
                    <a:pt x="24572" y="14"/>
                    <a:pt x="24529" y="0"/>
                    <a:pt x="24486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58"/>
            <p:cNvSpPr/>
            <p:nvPr/>
          </p:nvSpPr>
          <p:spPr>
            <a:xfrm>
              <a:off x="2510800" y="2077100"/>
              <a:ext cx="1330225" cy="67075"/>
            </a:xfrm>
            <a:custGeom>
              <a:avLst/>
              <a:gdLst/>
              <a:ahLst/>
              <a:cxnLst/>
              <a:rect l="l" t="t" r="r" b="b"/>
              <a:pathLst>
                <a:path w="53209" h="2683" extrusionOk="0">
                  <a:moveTo>
                    <a:pt x="52181" y="426"/>
                  </a:moveTo>
                  <a:cubicBezTo>
                    <a:pt x="52331" y="426"/>
                    <a:pt x="52482" y="502"/>
                    <a:pt x="52582" y="652"/>
                  </a:cubicBezTo>
                  <a:cubicBezTo>
                    <a:pt x="52707" y="802"/>
                    <a:pt x="52783" y="1028"/>
                    <a:pt x="52783" y="1304"/>
                  </a:cubicBezTo>
                  <a:lnTo>
                    <a:pt x="52783" y="1379"/>
                  </a:lnTo>
                  <a:cubicBezTo>
                    <a:pt x="52783" y="1654"/>
                    <a:pt x="52707" y="1880"/>
                    <a:pt x="52582" y="2030"/>
                  </a:cubicBezTo>
                  <a:cubicBezTo>
                    <a:pt x="52482" y="2181"/>
                    <a:pt x="52331" y="2256"/>
                    <a:pt x="52181" y="2256"/>
                  </a:cubicBezTo>
                  <a:lnTo>
                    <a:pt x="1003" y="2256"/>
                  </a:lnTo>
                  <a:cubicBezTo>
                    <a:pt x="852" y="2256"/>
                    <a:pt x="727" y="2181"/>
                    <a:pt x="602" y="2030"/>
                  </a:cubicBezTo>
                  <a:cubicBezTo>
                    <a:pt x="476" y="1880"/>
                    <a:pt x="401" y="1654"/>
                    <a:pt x="401" y="1379"/>
                  </a:cubicBezTo>
                  <a:lnTo>
                    <a:pt x="401" y="1304"/>
                  </a:lnTo>
                  <a:cubicBezTo>
                    <a:pt x="401" y="1028"/>
                    <a:pt x="476" y="802"/>
                    <a:pt x="602" y="652"/>
                  </a:cubicBezTo>
                  <a:cubicBezTo>
                    <a:pt x="727" y="502"/>
                    <a:pt x="852" y="426"/>
                    <a:pt x="1003" y="426"/>
                  </a:cubicBezTo>
                  <a:close/>
                  <a:moveTo>
                    <a:pt x="1003" y="0"/>
                  </a:moveTo>
                  <a:cubicBezTo>
                    <a:pt x="702" y="0"/>
                    <a:pt x="451" y="176"/>
                    <a:pt x="276" y="401"/>
                  </a:cubicBezTo>
                  <a:cubicBezTo>
                    <a:pt x="101" y="652"/>
                    <a:pt x="0" y="953"/>
                    <a:pt x="0" y="1304"/>
                  </a:cubicBezTo>
                  <a:lnTo>
                    <a:pt x="0" y="1379"/>
                  </a:lnTo>
                  <a:cubicBezTo>
                    <a:pt x="0" y="1730"/>
                    <a:pt x="101" y="2030"/>
                    <a:pt x="276" y="2281"/>
                  </a:cubicBezTo>
                  <a:cubicBezTo>
                    <a:pt x="451" y="2507"/>
                    <a:pt x="702" y="2682"/>
                    <a:pt x="1003" y="2682"/>
                  </a:cubicBezTo>
                  <a:lnTo>
                    <a:pt x="52181" y="2682"/>
                  </a:lnTo>
                  <a:cubicBezTo>
                    <a:pt x="52482" y="2682"/>
                    <a:pt x="52757" y="2507"/>
                    <a:pt x="52933" y="2281"/>
                  </a:cubicBezTo>
                  <a:cubicBezTo>
                    <a:pt x="53108" y="2030"/>
                    <a:pt x="53209" y="1730"/>
                    <a:pt x="53209" y="1379"/>
                  </a:cubicBezTo>
                  <a:lnTo>
                    <a:pt x="53209" y="1304"/>
                  </a:lnTo>
                  <a:cubicBezTo>
                    <a:pt x="53209" y="953"/>
                    <a:pt x="53108" y="652"/>
                    <a:pt x="52933" y="401"/>
                  </a:cubicBezTo>
                  <a:cubicBezTo>
                    <a:pt x="52757" y="176"/>
                    <a:pt x="52482" y="0"/>
                    <a:pt x="52181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58"/>
            <p:cNvSpPr/>
            <p:nvPr/>
          </p:nvSpPr>
          <p:spPr>
            <a:xfrm>
              <a:off x="2453150" y="1070975"/>
              <a:ext cx="724975" cy="1016800"/>
            </a:xfrm>
            <a:custGeom>
              <a:avLst/>
              <a:gdLst/>
              <a:ahLst/>
              <a:cxnLst/>
              <a:rect l="l" t="t" r="r" b="b"/>
              <a:pathLst>
                <a:path w="28999" h="40672" extrusionOk="0">
                  <a:moveTo>
                    <a:pt x="28772" y="1"/>
                  </a:moveTo>
                  <a:cubicBezTo>
                    <a:pt x="28707" y="1"/>
                    <a:pt x="28643" y="34"/>
                    <a:pt x="28597" y="95"/>
                  </a:cubicBezTo>
                  <a:lnTo>
                    <a:pt x="51" y="38441"/>
                  </a:lnTo>
                  <a:cubicBezTo>
                    <a:pt x="26" y="38491"/>
                    <a:pt x="1" y="38516"/>
                    <a:pt x="1" y="38566"/>
                  </a:cubicBezTo>
                  <a:lnTo>
                    <a:pt x="1" y="40471"/>
                  </a:lnTo>
                  <a:cubicBezTo>
                    <a:pt x="1" y="40521"/>
                    <a:pt x="26" y="40571"/>
                    <a:pt x="76" y="40596"/>
                  </a:cubicBezTo>
                  <a:cubicBezTo>
                    <a:pt x="101" y="40646"/>
                    <a:pt x="151" y="40671"/>
                    <a:pt x="226" y="40671"/>
                  </a:cubicBezTo>
                  <a:lnTo>
                    <a:pt x="4512" y="40671"/>
                  </a:lnTo>
                  <a:cubicBezTo>
                    <a:pt x="4612" y="40671"/>
                    <a:pt x="4712" y="40571"/>
                    <a:pt x="4712" y="40471"/>
                  </a:cubicBezTo>
                  <a:cubicBezTo>
                    <a:pt x="4712" y="40346"/>
                    <a:pt x="4612" y="40245"/>
                    <a:pt x="4512" y="40245"/>
                  </a:cubicBezTo>
                  <a:lnTo>
                    <a:pt x="427" y="40245"/>
                  </a:lnTo>
                  <a:lnTo>
                    <a:pt x="427" y="38641"/>
                  </a:lnTo>
                  <a:lnTo>
                    <a:pt x="28923" y="345"/>
                  </a:lnTo>
                  <a:cubicBezTo>
                    <a:pt x="28998" y="245"/>
                    <a:pt x="28973" y="120"/>
                    <a:pt x="28898" y="45"/>
                  </a:cubicBezTo>
                  <a:cubicBezTo>
                    <a:pt x="28858" y="15"/>
                    <a:pt x="28815" y="1"/>
                    <a:pt x="28772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58"/>
            <p:cNvSpPr/>
            <p:nvPr/>
          </p:nvSpPr>
          <p:spPr>
            <a:xfrm>
              <a:off x="3166175" y="1265175"/>
              <a:ext cx="614075" cy="816850"/>
            </a:xfrm>
            <a:custGeom>
              <a:avLst/>
              <a:gdLst/>
              <a:ahLst/>
              <a:cxnLst/>
              <a:rect l="l" t="t" r="r" b="b"/>
              <a:pathLst>
                <a:path w="24563" h="32674" extrusionOk="0">
                  <a:moveTo>
                    <a:pt x="247" y="1"/>
                  </a:moveTo>
                  <a:cubicBezTo>
                    <a:pt x="202" y="1"/>
                    <a:pt x="158" y="15"/>
                    <a:pt x="126" y="46"/>
                  </a:cubicBezTo>
                  <a:cubicBezTo>
                    <a:pt x="26" y="96"/>
                    <a:pt x="1" y="247"/>
                    <a:pt x="76" y="322"/>
                  </a:cubicBezTo>
                  <a:lnTo>
                    <a:pt x="24162" y="32603"/>
                  </a:lnTo>
                  <a:cubicBezTo>
                    <a:pt x="24205" y="32646"/>
                    <a:pt x="24266" y="32673"/>
                    <a:pt x="24329" y="32673"/>
                  </a:cubicBezTo>
                  <a:cubicBezTo>
                    <a:pt x="24374" y="32673"/>
                    <a:pt x="24420" y="32659"/>
                    <a:pt x="24462" y="32628"/>
                  </a:cubicBezTo>
                  <a:cubicBezTo>
                    <a:pt x="24563" y="32578"/>
                    <a:pt x="24563" y="32427"/>
                    <a:pt x="24512" y="32352"/>
                  </a:cubicBezTo>
                  <a:lnTo>
                    <a:pt x="402" y="71"/>
                  </a:lnTo>
                  <a:cubicBezTo>
                    <a:pt x="373" y="27"/>
                    <a:pt x="310" y="1"/>
                    <a:pt x="247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58"/>
            <p:cNvSpPr/>
            <p:nvPr/>
          </p:nvSpPr>
          <p:spPr>
            <a:xfrm>
              <a:off x="3166175" y="1153700"/>
              <a:ext cx="617825" cy="934075"/>
            </a:xfrm>
            <a:custGeom>
              <a:avLst/>
              <a:gdLst/>
              <a:ahLst/>
              <a:cxnLst/>
              <a:rect l="l" t="t" r="r" b="b"/>
              <a:pathLst>
                <a:path w="24713" h="37363" extrusionOk="0">
                  <a:moveTo>
                    <a:pt x="240" y="0"/>
                  </a:moveTo>
                  <a:cubicBezTo>
                    <a:pt x="197" y="0"/>
                    <a:pt x="156" y="14"/>
                    <a:pt x="126" y="44"/>
                  </a:cubicBezTo>
                  <a:cubicBezTo>
                    <a:pt x="26" y="119"/>
                    <a:pt x="1" y="244"/>
                    <a:pt x="76" y="345"/>
                  </a:cubicBezTo>
                  <a:lnTo>
                    <a:pt x="24287" y="32726"/>
                  </a:lnTo>
                  <a:lnTo>
                    <a:pt x="24287" y="37137"/>
                  </a:lnTo>
                  <a:cubicBezTo>
                    <a:pt x="24287" y="37262"/>
                    <a:pt x="24387" y="37362"/>
                    <a:pt x="24512" y="37362"/>
                  </a:cubicBezTo>
                  <a:cubicBezTo>
                    <a:pt x="24613" y="37362"/>
                    <a:pt x="24713" y="37262"/>
                    <a:pt x="24713" y="37137"/>
                  </a:cubicBezTo>
                  <a:lnTo>
                    <a:pt x="24713" y="32676"/>
                  </a:lnTo>
                  <a:cubicBezTo>
                    <a:pt x="24713" y="32625"/>
                    <a:pt x="24688" y="32575"/>
                    <a:pt x="24663" y="32550"/>
                  </a:cubicBezTo>
                  <a:lnTo>
                    <a:pt x="402" y="94"/>
                  </a:lnTo>
                  <a:cubicBezTo>
                    <a:pt x="372" y="33"/>
                    <a:pt x="305" y="0"/>
                    <a:pt x="240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58"/>
            <p:cNvSpPr/>
            <p:nvPr/>
          </p:nvSpPr>
          <p:spPr>
            <a:xfrm>
              <a:off x="3166175" y="1070975"/>
              <a:ext cx="724975" cy="1016800"/>
            </a:xfrm>
            <a:custGeom>
              <a:avLst/>
              <a:gdLst/>
              <a:ahLst/>
              <a:cxnLst/>
              <a:rect l="l" t="t" r="r" b="b"/>
              <a:pathLst>
                <a:path w="28999" h="40672" extrusionOk="0">
                  <a:moveTo>
                    <a:pt x="240" y="1"/>
                  </a:moveTo>
                  <a:cubicBezTo>
                    <a:pt x="197" y="1"/>
                    <a:pt x="156" y="15"/>
                    <a:pt x="126" y="45"/>
                  </a:cubicBezTo>
                  <a:cubicBezTo>
                    <a:pt x="26" y="120"/>
                    <a:pt x="1" y="245"/>
                    <a:pt x="76" y="345"/>
                  </a:cubicBezTo>
                  <a:lnTo>
                    <a:pt x="28573" y="38641"/>
                  </a:lnTo>
                  <a:lnTo>
                    <a:pt x="28573" y="40245"/>
                  </a:lnTo>
                  <a:lnTo>
                    <a:pt x="24512" y="40245"/>
                  </a:lnTo>
                  <a:cubicBezTo>
                    <a:pt x="24387" y="40245"/>
                    <a:pt x="24287" y="40346"/>
                    <a:pt x="24287" y="40471"/>
                  </a:cubicBezTo>
                  <a:cubicBezTo>
                    <a:pt x="24287" y="40571"/>
                    <a:pt x="24387" y="40671"/>
                    <a:pt x="24512" y="40671"/>
                  </a:cubicBezTo>
                  <a:lnTo>
                    <a:pt x="28798" y="40671"/>
                  </a:lnTo>
                  <a:cubicBezTo>
                    <a:pt x="28848" y="40671"/>
                    <a:pt x="28898" y="40646"/>
                    <a:pt x="28949" y="40596"/>
                  </a:cubicBezTo>
                  <a:cubicBezTo>
                    <a:pt x="28974" y="40571"/>
                    <a:pt x="28999" y="40521"/>
                    <a:pt x="28999" y="40471"/>
                  </a:cubicBezTo>
                  <a:lnTo>
                    <a:pt x="28999" y="38566"/>
                  </a:lnTo>
                  <a:cubicBezTo>
                    <a:pt x="28999" y="38516"/>
                    <a:pt x="28974" y="38491"/>
                    <a:pt x="28949" y="38441"/>
                  </a:cubicBezTo>
                  <a:lnTo>
                    <a:pt x="402" y="95"/>
                  </a:lnTo>
                  <a:cubicBezTo>
                    <a:pt x="372" y="34"/>
                    <a:pt x="305" y="1"/>
                    <a:pt x="240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58"/>
            <p:cNvSpPr/>
            <p:nvPr/>
          </p:nvSpPr>
          <p:spPr>
            <a:xfrm>
              <a:off x="3545250" y="2193625"/>
              <a:ext cx="124725" cy="145400"/>
            </a:xfrm>
            <a:custGeom>
              <a:avLst/>
              <a:gdLst/>
              <a:ahLst/>
              <a:cxnLst/>
              <a:rect l="l" t="t" r="r" b="b"/>
              <a:pathLst>
                <a:path w="4989" h="5816" extrusionOk="0">
                  <a:moveTo>
                    <a:pt x="4587" y="427"/>
                  </a:moveTo>
                  <a:lnTo>
                    <a:pt x="4587" y="5415"/>
                  </a:lnTo>
                  <a:lnTo>
                    <a:pt x="427" y="5415"/>
                  </a:lnTo>
                  <a:lnTo>
                    <a:pt x="427" y="427"/>
                  </a:lnTo>
                  <a:close/>
                  <a:moveTo>
                    <a:pt x="227" y="1"/>
                  </a:moveTo>
                  <a:cubicBezTo>
                    <a:pt x="151" y="1"/>
                    <a:pt x="101" y="26"/>
                    <a:pt x="76" y="76"/>
                  </a:cubicBezTo>
                  <a:cubicBezTo>
                    <a:pt x="26" y="101"/>
                    <a:pt x="1" y="151"/>
                    <a:pt x="1" y="201"/>
                  </a:cubicBezTo>
                  <a:lnTo>
                    <a:pt x="1" y="5615"/>
                  </a:lnTo>
                  <a:cubicBezTo>
                    <a:pt x="1" y="5665"/>
                    <a:pt x="26" y="5715"/>
                    <a:pt x="76" y="5765"/>
                  </a:cubicBezTo>
                  <a:cubicBezTo>
                    <a:pt x="101" y="5816"/>
                    <a:pt x="151" y="5816"/>
                    <a:pt x="227" y="5816"/>
                  </a:cubicBezTo>
                  <a:lnTo>
                    <a:pt x="4788" y="5816"/>
                  </a:lnTo>
                  <a:cubicBezTo>
                    <a:pt x="4838" y="5816"/>
                    <a:pt x="4913" y="5816"/>
                    <a:pt x="4938" y="5765"/>
                  </a:cubicBezTo>
                  <a:cubicBezTo>
                    <a:pt x="4988" y="5715"/>
                    <a:pt x="4988" y="5665"/>
                    <a:pt x="4988" y="5615"/>
                  </a:cubicBezTo>
                  <a:lnTo>
                    <a:pt x="4988" y="201"/>
                  </a:lnTo>
                  <a:cubicBezTo>
                    <a:pt x="4988" y="151"/>
                    <a:pt x="4988" y="101"/>
                    <a:pt x="4938" y="76"/>
                  </a:cubicBezTo>
                  <a:cubicBezTo>
                    <a:pt x="4913" y="26"/>
                    <a:pt x="4838" y="1"/>
                    <a:pt x="4788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58"/>
            <p:cNvSpPr/>
            <p:nvPr/>
          </p:nvSpPr>
          <p:spPr>
            <a:xfrm>
              <a:off x="3564050" y="2215575"/>
              <a:ext cx="87750" cy="102150"/>
            </a:xfrm>
            <a:custGeom>
              <a:avLst/>
              <a:gdLst/>
              <a:ahLst/>
              <a:cxnLst/>
              <a:rect l="l" t="t" r="r" b="b"/>
              <a:pathLst>
                <a:path w="3510" h="4086" extrusionOk="0">
                  <a:moveTo>
                    <a:pt x="3084" y="426"/>
                  </a:moveTo>
                  <a:lnTo>
                    <a:pt x="3084" y="3659"/>
                  </a:lnTo>
                  <a:lnTo>
                    <a:pt x="402" y="3659"/>
                  </a:lnTo>
                  <a:lnTo>
                    <a:pt x="402" y="426"/>
                  </a:lnTo>
                  <a:close/>
                  <a:moveTo>
                    <a:pt x="201" y="0"/>
                  </a:moveTo>
                  <a:cubicBezTo>
                    <a:pt x="151" y="0"/>
                    <a:pt x="101" y="25"/>
                    <a:pt x="51" y="50"/>
                  </a:cubicBezTo>
                  <a:cubicBezTo>
                    <a:pt x="26" y="100"/>
                    <a:pt x="1" y="151"/>
                    <a:pt x="1" y="201"/>
                  </a:cubicBezTo>
                  <a:lnTo>
                    <a:pt x="1" y="3860"/>
                  </a:lnTo>
                  <a:cubicBezTo>
                    <a:pt x="1" y="3935"/>
                    <a:pt x="26" y="3985"/>
                    <a:pt x="51" y="4010"/>
                  </a:cubicBezTo>
                  <a:cubicBezTo>
                    <a:pt x="101" y="4060"/>
                    <a:pt x="151" y="4085"/>
                    <a:pt x="201" y="4085"/>
                  </a:cubicBezTo>
                  <a:lnTo>
                    <a:pt x="3309" y="4085"/>
                  </a:lnTo>
                  <a:cubicBezTo>
                    <a:pt x="3359" y="4085"/>
                    <a:pt x="3409" y="4060"/>
                    <a:pt x="3460" y="4010"/>
                  </a:cubicBezTo>
                  <a:cubicBezTo>
                    <a:pt x="3485" y="3985"/>
                    <a:pt x="3510" y="3935"/>
                    <a:pt x="3510" y="3860"/>
                  </a:cubicBezTo>
                  <a:lnTo>
                    <a:pt x="3510" y="201"/>
                  </a:lnTo>
                  <a:cubicBezTo>
                    <a:pt x="3510" y="151"/>
                    <a:pt x="3485" y="100"/>
                    <a:pt x="3460" y="50"/>
                  </a:cubicBezTo>
                  <a:cubicBezTo>
                    <a:pt x="3409" y="25"/>
                    <a:pt x="3359" y="0"/>
                    <a:pt x="3309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58"/>
            <p:cNvSpPr/>
            <p:nvPr/>
          </p:nvSpPr>
          <p:spPr>
            <a:xfrm>
              <a:off x="3602900" y="2220575"/>
              <a:ext cx="10050" cy="91500"/>
            </a:xfrm>
            <a:custGeom>
              <a:avLst/>
              <a:gdLst/>
              <a:ahLst/>
              <a:cxnLst/>
              <a:rect l="l" t="t" r="r" b="b"/>
              <a:pathLst>
                <a:path w="402" h="3660" extrusionOk="0">
                  <a:moveTo>
                    <a:pt x="1" y="1"/>
                  </a:moveTo>
                  <a:lnTo>
                    <a:pt x="1" y="3660"/>
                  </a:lnTo>
                  <a:lnTo>
                    <a:pt x="402" y="3660"/>
                  </a:lnTo>
                  <a:lnTo>
                    <a:pt x="40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58"/>
            <p:cNvSpPr/>
            <p:nvPr/>
          </p:nvSpPr>
          <p:spPr>
            <a:xfrm>
              <a:off x="2693125" y="2193625"/>
              <a:ext cx="124725" cy="145400"/>
            </a:xfrm>
            <a:custGeom>
              <a:avLst/>
              <a:gdLst/>
              <a:ahLst/>
              <a:cxnLst/>
              <a:rect l="l" t="t" r="r" b="b"/>
              <a:pathLst>
                <a:path w="4989" h="5816" extrusionOk="0">
                  <a:moveTo>
                    <a:pt x="4562" y="427"/>
                  </a:moveTo>
                  <a:lnTo>
                    <a:pt x="4562" y="5415"/>
                  </a:lnTo>
                  <a:lnTo>
                    <a:pt x="427" y="5415"/>
                  </a:lnTo>
                  <a:lnTo>
                    <a:pt x="427" y="427"/>
                  </a:lnTo>
                  <a:close/>
                  <a:moveTo>
                    <a:pt x="201" y="1"/>
                  </a:moveTo>
                  <a:cubicBezTo>
                    <a:pt x="151" y="1"/>
                    <a:pt x="101" y="26"/>
                    <a:pt x="51" y="76"/>
                  </a:cubicBezTo>
                  <a:cubicBezTo>
                    <a:pt x="26" y="101"/>
                    <a:pt x="1" y="151"/>
                    <a:pt x="1" y="201"/>
                  </a:cubicBezTo>
                  <a:lnTo>
                    <a:pt x="1" y="5615"/>
                  </a:lnTo>
                  <a:cubicBezTo>
                    <a:pt x="1" y="5665"/>
                    <a:pt x="26" y="5715"/>
                    <a:pt x="51" y="5765"/>
                  </a:cubicBezTo>
                  <a:cubicBezTo>
                    <a:pt x="101" y="5816"/>
                    <a:pt x="151" y="5816"/>
                    <a:pt x="201" y="5816"/>
                  </a:cubicBezTo>
                  <a:lnTo>
                    <a:pt x="4788" y="5816"/>
                  </a:lnTo>
                  <a:cubicBezTo>
                    <a:pt x="4838" y="5816"/>
                    <a:pt x="4888" y="5816"/>
                    <a:pt x="4938" y="5765"/>
                  </a:cubicBezTo>
                  <a:cubicBezTo>
                    <a:pt x="4963" y="5715"/>
                    <a:pt x="4988" y="5665"/>
                    <a:pt x="4988" y="5615"/>
                  </a:cubicBezTo>
                  <a:lnTo>
                    <a:pt x="4988" y="201"/>
                  </a:lnTo>
                  <a:cubicBezTo>
                    <a:pt x="4988" y="151"/>
                    <a:pt x="4963" y="101"/>
                    <a:pt x="4938" y="76"/>
                  </a:cubicBezTo>
                  <a:cubicBezTo>
                    <a:pt x="4888" y="26"/>
                    <a:pt x="4838" y="1"/>
                    <a:pt x="4788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58"/>
            <p:cNvSpPr/>
            <p:nvPr/>
          </p:nvSpPr>
          <p:spPr>
            <a:xfrm>
              <a:off x="2711300" y="2215575"/>
              <a:ext cx="88375" cy="102150"/>
            </a:xfrm>
            <a:custGeom>
              <a:avLst/>
              <a:gdLst/>
              <a:ahLst/>
              <a:cxnLst/>
              <a:rect l="l" t="t" r="r" b="b"/>
              <a:pathLst>
                <a:path w="3535" h="4086" extrusionOk="0">
                  <a:moveTo>
                    <a:pt x="3108" y="426"/>
                  </a:moveTo>
                  <a:lnTo>
                    <a:pt x="3108" y="3659"/>
                  </a:lnTo>
                  <a:lnTo>
                    <a:pt x="426" y="3659"/>
                  </a:lnTo>
                  <a:lnTo>
                    <a:pt x="426" y="426"/>
                  </a:lnTo>
                  <a:close/>
                  <a:moveTo>
                    <a:pt x="226" y="0"/>
                  </a:moveTo>
                  <a:cubicBezTo>
                    <a:pt x="151" y="0"/>
                    <a:pt x="101" y="25"/>
                    <a:pt x="76" y="50"/>
                  </a:cubicBezTo>
                  <a:cubicBezTo>
                    <a:pt x="25" y="100"/>
                    <a:pt x="0" y="151"/>
                    <a:pt x="0" y="201"/>
                  </a:cubicBezTo>
                  <a:lnTo>
                    <a:pt x="0" y="3860"/>
                  </a:lnTo>
                  <a:cubicBezTo>
                    <a:pt x="0" y="3935"/>
                    <a:pt x="25" y="3985"/>
                    <a:pt x="76" y="4010"/>
                  </a:cubicBezTo>
                  <a:cubicBezTo>
                    <a:pt x="101" y="4060"/>
                    <a:pt x="151" y="4085"/>
                    <a:pt x="226" y="4085"/>
                  </a:cubicBezTo>
                  <a:lnTo>
                    <a:pt x="3309" y="4085"/>
                  </a:lnTo>
                  <a:cubicBezTo>
                    <a:pt x="3384" y="4085"/>
                    <a:pt x="3434" y="4060"/>
                    <a:pt x="3459" y="4010"/>
                  </a:cubicBezTo>
                  <a:cubicBezTo>
                    <a:pt x="3509" y="3985"/>
                    <a:pt x="3534" y="3935"/>
                    <a:pt x="3534" y="3860"/>
                  </a:cubicBezTo>
                  <a:lnTo>
                    <a:pt x="3534" y="201"/>
                  </a:lnTo>
                  <a:cubicBezTo>
                    <a:pt x="3534" y="151"/>
                    <a:pt x="3509" y="100"/>
                    <a:pt x="3459" y="50"/>
                  </a:cubicBezTo>
                  <a:cubicBezTo>
                    <a:pt x="3434" y="25"/>
                    <a:pt x="3384" y="0"/>
                    <a:pt x="3309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58"/>
            <p:cNvSpPr/>
            <p:nvPr/>
          </p:nvSpPr>
          <p:spPr>
            <a:xfrm>
              <a:off x="2750150" y="2220575"/>
              <a:ext cx="10675" cy="91500"/>
            </a:xfrm>
            <a:custGeom>
              <a:avLst/>
              <a:gdLst/>
              <a:ahLst/>
              <a:cxnLst/>
              <a:rect l="l" t="t" r="r" b="b"/>
              <a:pathLst>
                <a:path w="427" h="3660" extrusionOk="0">
                  <a:moveTo>
                    <a:pt x="0" y="1"/>
                  </a:moveTo>
                  <a:lnTo>
                    <a:pt x="0" y="3660"/>
                  </a:lnTo>
                  <a:lnTo>
                    <a:pt x="426" y="3660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58"/>
            <p:cNvSpPr/>
            <p:nvPr/>
          </p:nvSpPr>
          <p:spPr>
            <a:xfrm>
              <a:off x="3018950" y="2208675"/>
              <a:ext cx="308925" cy="353400"/>
            </a:xfrm>
            <a:custGeom>
              <a:avLst/>
              <a:gdLst/>
              <a:ahLst/>
              <a:cxnLst/>
              <a:rect l="l" t="t" r="r" b="b"/>
              <a:pathLst>
                <a:path w="12357" h="14136" extrusionOk="0">
                  <a:moveTo>
                    <a:pt x="11955" y="401"/>
                  </a:moveTo>
                  <a:lnTo>
                    <a:pt x="11955" y="13710"/>
                  </a:lnTo>
                  <a:lnTo>
                    <a:pt x="426" y="13710"/>
                  </a:lnTo>
                  <a:lnTo>
                    <a:pt x="426" y="401"/>
                  </a:lnTo>
                  <a:close/>
                  <a:moveTo>
                    <a:pt x="226" y="0"/>
                  </a:moveTo>
                  <a:cubicBezTo>
                    <a:pt x="176" y="0"/>
                    <a:pt x="100" y="26"/>
                    <a:pt x="75" y="51"/>
                  </a:cubicBezTo>
                  <a:cubicBezTo>
                    <a:pt x="25" y="101"/>
                    <a:pt x="0" y="151"/>
                    <a:pt x="0" y="201"/>
                  </a:cubicBezTo>
                  <a:lnTo>
                    <a:pt x="0" y="13910"/>
                  </a:lnTo>
                  <a:cubicBezTo>
                    <a:pt x="0" y="13986"/>
                    <a:pt x="25" y="14036"/>
                    <a:pt x="75" y="14061"/>
                  </a:cubicBezTo>
                  <a:cubicBezTo>
                    <a:pt x="100" y="14111"/>
                    <a:pt x="176" y="14136"/>
                    <a:pt x="226" y="14136"/>
                  </a:cubicBezTo>
                  <a:lnTo>
                    <a:pt x="12156" y="14136"/>
                  </a:lnTo>
                  <a:cubicBezTo>
                    <a:pt x="12206" y="14136"/>
                    <a:pt x="12256" y="14111"/>
                    <a:pt x="12306" y="14061"/>
                  </a:cubicBezTo>
                  <a:cubicBezTo>
                    <a:pt x="12331" y="14036"/>
                    <a:pt x="12356" y="13986"/>
                    <a:pt x="12356" y="13910"/>
                  </a:cubicBezTo>
                  <a:lnTo>
                    <a:pt x="12356" y="201"/>
                  </a:lnTo>
                  <a:cubicBezTo>
                    <a:pt x="12356" y="151"/>
                    <a:pt x="12331" y="101"/>
                    <a:pt x="12306" y="51"/>
                  </a:cubicBezTo>
                  <a:cubicBezTo>
                    <a:pt x="12256" y="26"/>
                    <a:pt x="12206" y="0"/>
                    <a:pt x="12156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58"/>
            <p:cNvSpPr/>
            <p:nvPr/>
          </p:nvSpPr>
          <p:spPr>
            <a:xfrm>
              <a:off x="3039000" y="2231225"/>
              <a:ext cx="269450" cy="308300"/>
            </a:xfrm>
            <a:custGeom>
              <a:avLst/>
              <a:gdLst/>
              <a:ahLst/>
              <a:cxnLst/>
              <a:rect l="l" t="t" r="r" b="b"/>
              <a:pathLst>
                <a:path w="10778" h="12332" extrusionOk="0">
                  <a:moveTo>
                    <a:pt x="10351" y="427"/>
                  </a:moveTo>
                  <a:lnTo>
                    <a:pt x="10351" y="11906"/>
                  </a:lnTo>
                  <a:lnTo>
                    <a:pt x="401" y="11906"/>
                  </a:lnTo>
                  <a:lnTo>
                    <a:pt x="401" y="427"/>
                  </a:lnTo>
                  <a:close/>
                  <a:moveTo>
                    <a:pt x="201" y="1"/>
                  </a:moveTo>
                  <a:cubicBezTo>
                    <a:pt x="151" y="1"/>
                    <a:pt x="100" y="26"/>
                    <a:pt x="50" y="51"/>
                  </a:cubicBezTo>
                  <a:cubicBezTo>
                    <a:pt x="25" y="101"/>
                    <a:pt x="0" y="151"/>
                    <a:pt x="0" y="201"/>
                  </a:cubicBezTo>
                  <a:lnTo>
                    <a:pt x="0" y="12106"/>
                  </a:lnTo>
                  <a:cubicBezTo>
                    <a:pt x="0" y="12181"/>
                    <a:pt x="25" y="12231"/>
                    <a:pt x="50" y="12256"/>
                  </a:cubicBezTo>
                  <a:cubicBezTo>
                    <a:pt x="100" y="12307"/>
                    <a:pt x="151" y="12332"/>
                    <a:pt x="201" y="12332"/>
                  </a:cubicBezTo>
                  <a:lnTo>
                    <a:pt x="10577" y="12332"/>
                  </a:lnTo>
                  <a:cubicBezTo>
                    <a:pt x="10627" y="12332"/>
                    <a:pt x="10677" y="12307"/>
                    <a:pt x="10702" y="12256"/>
                  </a:cubicBezTo>
                  <a:cubicBezTo>
                    <a:pt x="10752" y="12231"/>
                    <a:pt x="10777" y="12181"/>
                    <a:pt x="10777" y="12106"/>
                  </a:cubicBezTo>
                  <a:lnTo>
                    <a:pt x="10777" y="201"/>
                  </a:lnTo>
                  <a:cubicBezTo>
                    <a:pt x="10777" y="151"/>
                    <a:pt x="10752" y="101"/>
                    <a:pt x="10702" y="51"/>
                  </a:cubicBezTo>
                  <a:cubicBezTo>
                    <a:pt x="10677" y="26"/>
                    <a:pt x="10627" y="1"/>
                    <a:pt x="10577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58"/>
            <p:cNvSpPr/>
            <p:nvPr/>
          </p:nvSpPr>
          <p:spPr>
            <a:xfrm>
              <a:off x="3155525" y="2231225"/>
              <a:ext cx="36375" cy="308300"/>
            </a:xfrm>
            <a:custGeom>
              <a:avLst/>
              <a:gdLst/>
              <a:ahLst/>
              <a:cxnLst/>
              <a:rect l="l" t="t" r="r" b="b"/>
              <a:pathLst>
                <a:path w="1455" h="12332" extrusionOk="0">
                  <a:moveTo>
                    <a:pt x="1028" y="427"/>
                  </a:moveTo>
                  <a:lnTo>
                    <a:pt x="1028" y="11906"/>
                  </a:lnTo>
                  <a:lnTo>
                    <a:pt x="427" y="11906"/>
                  </a:lnTo>
                  <a:lnTo>
                    <a:pt x="427" y="427"/>
                  </a:lnTo>
                  <a:close/>
                  <a:moveTo>
                    <a:pt x="201" y="1"/>
                  </a:moveTo>
                  <a:cubicBezTo>
                    <a:pt x="151" y="1"/>
                    <a:pt x="101" y="26"/>
                    <a:pt x="51" y="51"/>
                  </a:cubicBezTo>
                  <a:cubicBezTo>
                    <a:pt x="26" y="101"/>
                    <a:pt x="1" y="151"/>
                    <a:pt x="1" y="201"/>
                  </a:cubicBezTo>
                  <a:lnTo>
                    <a:pt x="1" y="12106"/>
                  </a:lnTo>
                  <a:cubicBezTo>
                    <a:pt x="1" y="12181"/>
                    <a:pt x="26" y="12231"/>
                    <a:pt x="51" y="12256"/>
                  </a:cubicBezTo>
                  <a:cubicBezTo>
                    <a:pt x="101" y="12307"/>
                    <a:pt x="151" y="12332"/>
                    <a:pt x="201" y="12332"/>
                  </a:cubicBezTo>
                  <a:lnTo>
                    <a:pt x="1229" y="12332"/>
                  </a:lnTo>
                  <a:cubicBezTo>
                    <a:pt x="1304" y="12332"/>
                    <a:pt x="1354" y="12307"/>
                    <a:pt x="1379" y="12256"/>
                  </a:cubicBezTo>
                  <a:cubicBezTo>
                    <a:pt x="1429" y="12231"/>
                    <a:pt x="1455" y="12181"/>
                    <a:pt x="1455" y="12106"/>
                  </a:cubicBezTo>
                  <a:lnTo>
                    <a:pt x="1455" y="201"/>
                  </a:lnTo>
                  <a:cubicBezTo>
                    <a:pt x="1455" y="151"/>
                    <a:pt x="1429" y="101"/>
                    <a:pt x="1379" y="51"/>
                  </a:cubicBezTo>
                  <a:cubicBezTo>
                    <a:pt x="1354" y="26"/>
                    <a:pt x="1304" y="1"/>
                    <a:pt x="1229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58"/>
            <p:cNvSpPr/>
            <p:nvPr/>
          </p:nvSpPr>
          <p:spPr>
            <a:xfrm>
              <a:off x="3181225" y="2373450"/>
              <a:ext cx="127225" cy="25725"/>
            </a:xfrm>
            <a:custGeom>
              <a:avLst/>
              <a:gdLst/>
              <a:ahLst/>
              <a:cxnLst/>
              <a:rect l="l" t="t" r="r" b="b"/>
              <a:pathLst>
                <a:path w="5089" h="1029" extrusionOk="0">
                  <a:moveTo>
                    <a:pt x="4662" y="427"/>
                  </a:moveTo>
                  <a:lnTo>
                    <a:pt x="4662" y="603"/>
                  </a:lnTo>
                  <a:lnTo>
                    <a:pt x="427" y="603"/>
                  </a:lnTo>
                  <a:lnTo>
                    <a:pt x="427" y="427"/>
                  </a:lnTo>
                  <a:close/>
                  <a:moveTo>
                    <a:pt x="201" y="1"/>
                  </a:moveTo>
                  <a:cubicBezTo>
                    <a:pt x="151" y="1"/>
                    <a:pt x="101" y="26"/>
                    <a:pt x="51" y="76"/>
                  </a:cubicBezTo>
                  <a:cubicBezTo>
                    <a:pt x="26" y="101"/>
                    <a:pt x="0" y="151"/>
                    <a:pt x="0" y="227"/>
                  </a:cubicBezTo>
                  <a:lnTo>
                    <a:pt x="0" y="803"/>
                  </a:lnTo>
                  <a:cubicBezTo>
                    <a:pt x="0" y="878"/>
                    <a:pt x="26" y="928"/>
                    <a:pt x="51" y="953"/>
                  </a:cubicBezTo>
                  <a:cubicBezTo>
                    <a:pt x="101" y="1004"/>
                    <a:pt x="151" y="1029"/>
                    <a:pt x="201" y="1029"/>
                  </a:cubicBezTo>
                  <a:lnTo>
                    <a:pt x="4888" y="1029"/>
                  </a:lnTo>
                  <a:cubicBezTo>
                    <a:pt x="4938" y="1029"/>
                    <a:pt x="4988" y="1004"/>
                    <a:pt x="5013" y="953"/>
                  </a:cubicBezTo>
                  <a:cubicBezTo>
                    <a:pt x="5063" y="928"/>
                    <a:pt x="5088" y="878"/>
                    <a:pt x="5088" y="803"/>
                  </a:cubicBezTo>
                  <a:lnTo>
                    <a:pt x="5088" y="227"/>
                  </a:lnTo>
                  <a:cubicBezTo>
                    <a:pt x="5088" y="151"/>
                    <a:pt x="5063" y="101"/>
                    <a:pt x="5013" y="76"/>
                  </a:cubicBezTo>
                  <a:cubicBezTo>
                    <a:pt x="4988" y="26"/>
                    <a:pt x="4938" y="1"/>
                    <a:pt x="4888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58"/>
            <p:cNvSpPr/>
            <p:nvPr/>
          </p:nvSpPr>
          <p:spPr>
            <a:xfrm>
              <a:off x="3039000" y="2373450"/>
              <a:ext cx="127200" cy="25725"/>
            </a:xfrm>
            <a:custGeom>
              <a:avLst/>
              <a:gdLst/>
              <a:ahLst/>
              <a:cxnLst/>
              <a:rect l="l" t="t" r="r" b="b"/>
              <a:pathLst>
                <a:path w="5088" h="1029" extrusionOk="0">
                  <a:moveTo>
                    <a:pt x="4662" y="427"/>
                  </a:moveTo>
                  <a:lnTo>
                    <a:pt x="4662" y="603"/>
                  </a:lnTo>
                  <a:lnTo>
                    <a:pt x="401" y="603"/>
                  </a:lnTo>
                  <a:lnTo>
                    <a:pt x="401" y="427"/>
                  </a:lnTo>
                  <a:close/>
                  <a:moveTo>
                    <a:pt x="201" y="1"/>
                  </a:moveTo>
                  <a:cubicBezTo>
                    <a:pt x="151" y="1"/>
                    <a:pt x="100" y="26"/>
                    <a:pt x="50" y="76"/>
                  </a:cubicBezTo>
                  <a:cubicBezTo>
                    <a:pt x="25" y="101"/>
                    <a:pt x="0" y="151"/>
                    <a:pt x="0" y="227"/>
                  </a:cubicBezTo>
                  <a:lnTo>
                    <a:pt x="0" y="803"/>
                  </a:lnTo>
                  <a:cubicBezTo>
                    <a:pt x="0" y="878"/>
                    <a:pt x="25" y="928"/>
                    <a:pt x="50" y="953"/>
                  </a:cubicBezTo>
                  <a:cubicBezTo>
                    <a:pt x="100" y="1004"/>
                    <a:pt x="151" y="1029"/>
                    <a:pt x="201" y="1029"/>
                  </a:cubicBezTo>
                  <a:lnTo>
                    <a:pt x="4862" y="1029"/>
                  </a:lnTo>
                  <a:cubicBezTo>
                    <a:pt x="4938" y="1029"/>
                    <a:pt x="4988" y="1004"/>
                    <a:pt x="5013" y="953"/>
                  </a:cubicBezTo>
                  <a:cubicBezTo>
                    <a:pt x="5063" y="928"/>
                    <a:pt x="5088" y="878"/>
                    <a:pt x="5088" y="803"/>
                  </a:cubicBezTo>
                  <a:lnTo>
                    <a:pt x="5088" y="227"/>
                  </a:lnTo>
                  <a:cubicBezTo>
                    <a:pt x="5088" y="151"/>
                    <a:pt x="5063" y="101"/>
                    <a:pt x="5013" y="76"/>
                  </a:cubicBezTo>
                  <a:cubicBezTo>
                    <a:pt x="4988" y="26"/>
                    <a:pt x="4938" y="1"/>
                    <a:pt x="4862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58"/>
            <p:cNvSpPr/>
            <p:nvPr/>
          </p:nvSpPr>
          <p:spPr>
            <a:xfrm>
              <a:off x="3242000" y="2236250"/>
              <a:ext cx="10675" cy="142875"/>
            </a:xfrm>
            <a:custGeom>
              <a:avLst/>
              <a:gdLst/>
              <a:ahLst/>
              <a:cxnLst/>
              <a:rect l="l" t="t" r="r" b="b"/>
              <a:pathLst>
                <a:path w="427" h="5715" extrusionOk="0">
                  <a:moveTo>
                    <a:pt x="1" y="0"/>
                  </a:moveTo>
                  <a:lnTo>
                    <a:pt x="1" y="5715"/>
                  </a:lnTo>
                  <a:lnTo>
                    <a:pt x="427" y="5715"/>
                  </a:lnTo>
                  <a:lnTo>
                    <a:pt x="4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58"/>
            <p:cNvSpPr/>
            <p:nvPr/>
          </p:nvSpPr>
          <p:spPr>
            <a:xfrm>
              <a:off x="3094750" y="2236250"/>
              <a:ext cx="10675" cy="142875"/>
            </a:xfrm>
            <a:custGeom>
              <a:avLst/>
              <a:gdLst/>
              <a:ahLst/>
              <a:cxnLst/>
              <a:rect l="l" t="t" r="r" b="b"/>
              <a:pathLst>
                <a:path w="427" h="5715" extrusionOk="0">
                  <a:moveTo>
                    <a:pt x="1" y="0"/>
                  </a:moveTo>
                  <a:lnTo>
                    <a:pt x="1" y="5715"/>
                  </a:lnTo>
                  <a:lnTo>
                    <a:pt x="427" y="5715"/>
                  </a:lnTo>
                  <a:lnTo>
                    <a:pt x="4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58"/>
            <p:cNvSpPr/>
            <p:nvPr/>
          </p:nvSpPr>
          <p:spPr>
            <a:xfrm>
              <a:off x="3317825" y="2225600"/>
              <a:ext cx="73325" cy="322075"/>
            </a:xfrm>
            <a:custGeom>
              <a:avLst/>
              <a:gdLst/>
              <a:ahLst/>
              <a:cxnLst/>
              <a:rect l="l" t="t" r="r" b="b"/>
              <a:pathLst>
                <a:path w="2933" h="12883" extrusionOk="0">
                  <a:moveTo>
                    <a:pt x="2506" y="426"/>
                  </a:moveTo>
                  <a:lnTo>
                    <a:pt x="2506" y="12456"/>
                  </a:lnTo>
                  <a:lnTo>
                    <a:pt x="401" y="12456"/>
                  </a:lnTo>
                  <a:lnTo>
                    <a:pt x="401" y="426"/>
                  </a:lnTo>
                  <a:close/>
                  <a:moveTo>
                    <a:pt x="201" y="0"/>
                  </a:moveTo>
                  <a:cubicBezTo>
                    <a:pt x="151" y="0"/>
                    <a:pt x="100" y="25"/>
                    <a:pt x="50" y="50"/>
                  </a:cubicBezTo>
                  <a:cubicBezTo>
                    <a:pt x="0" y="100"/>
                    <a:pt x="0" y="151"/>
                    <a:pt x="0" y="201"/>
                  </a:cubicBezTo>
                  <a:lnTo>
                    <a:pt x="0" y="12682"/>
                  </a:lnTo>
                  <a:cubicBezTo>
                    <a:pt x="0" y="12732"/>
                    <a:pt x="0" y="12782"/>
                    <a:pt x="50" y="12807"/>
                  </a:cubicBezTo>
                  <a:cubicBezTo>
                    <a:pt x="100" y="12857"/>
                    <a:pt x="151" y="12882"/>
                    <a:pt x="201" y="12882"/>
                  </a:cubicBezTo>
                  <a:lnTo>
                    <a:pt x="2732" y="12882"/>
                  </a:lnTo>
                  <a:cubicBezTo>
                    <a:pt x="2782" y="12882"/>
                    <a:pt x="2832" y="12857"/>
                    <a:pt x="2882" y="12807"/>
                  </a:cubicBezTo>
                  <a:cubicBezTo>
                    <a:pt x="2907" y="12782"/>
                    <a:pt x="2933" y="12732"/>
                    <a:pt x="2933" y="12682"/>
                  </a:cubicBezTo>
                  <a:lnTo>
                    <a:pt x="2933" y="201"/>
                  </a:lnTo>
                  <a:cubicBezTo>
                    <a:pt x="2933" y="151"/>
                    <a:pt x="2907" y="100"/>
                    <a:pt x="2882" y="50"/>
                  </a:cubicBezTo>
                  <a:cubicBezTo>
                    <a:pt x="2832" y="25"/>
                    <a:pt x="2782" y="0"/>
                    <a:pt x="2732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58"/>
            <p:cNvSpPr/>
            <p:nvPr/>
          </p:nvSpPr>
          <p:spPr>
            <a:xfrm>
              <a:off x="3317825" y="2240000"/>
              <a:ext cx="61425" cy="283225"/>
            </a:xfrm>
            <a:custGeom>
              <a:avLst/>
              <a:gdLst/>
              <a:ahLst/>
              <a:cxnLst/>
              <a:rect l="l" t="t" r="r" b="b"/>
              <a:pathLst>
                <a:path w="2457" h="11329" extrusionOk="0">
                  <a:moveTo>
                    <a:pt x="2030" y="427"/>
                  </a:moveTo>
                  <a:lnTo>
                    <a:pt x="2030" y="10903"/>
                  </a:lnTo>
                  <a:lnTo>
                    <a:pt x="401" y="10903"/>
                  </a:lnTo>
                  <a:lnTo>
                    <a:pt x="401" y="427"/>
                  </a:lnTo>
                  <a:close/>
                  <a:moveTo>
                    <a:pt x="201" y="1"/>
                  </a:moveTo>
                  <a:cubicBezTo>
                    <a:pt x="151" y="1"/>
                    <a:pt x="100" y="26"/>
                    <a:pt x="50" y="76"/>
                  </a:cubicBezTo>
                  <a:cubicBezTo>
                    <a:pt x="0" y="101"/>
                    <a:pt x="0" y="151"/>
                    <a:pt x="0" y="201"/>
                  </a:cubicBezTo>
                  <a:lnTo>
                    <a:pt x="0" y="11129"/>
                  </a:lnTo>
                  <a:cubicBezTo>
                    <a:pt x="0" y="11179"/>
                    <a:pt x="0" y="11229"/>
                    <a:pt x="50" y="11279"/>
                  </a:cubicBezTo>
                  <a:cubicBezTo>
                    <a:pt x="100" y="11304"/>
                    <a:pt x="151" y="11329"/>
                    <a:pt x="201" y="11329"/>
                  </a:cubicBezTo>
                  <a:lnTo>
                    <a:pt x="2256" y="11329"/>
                  </a:lnTo>
                  <a:cubicBezTo>
                    <a:pt x="2306" y="11329"/>
                    <a:pt x="2356" y="11304"/>
                    <a:pt x="2406" y="11279"/>
                  </a:cubicBezTo>
                  <a:cubicBezTo>
                    <a:pt x="2431" y="11229"/>
                    <a:pt x="2456" y="11179"/>
                    <a:pt x="2456" y="11129"/>
                  </a:cubicBezTo>
                  <a:lnTo>
                    <a:pt x="2456" y="201"/>
                  </a:lnTo>
                  <a:cubicBezTo>
                    <a:pt x="2456" y="151"/>
                    <a:pt x="2431" y="101"/>
                    <a:pt x="2406" y="76"/>
                  </a:cubicBezTo>
                  <a:cubicBezTo>
                    <a:pt x="2356" y="26"/>
                    <a:pt x="2306" y="1"/>
                    <a:pt x="2256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58"/>
            <p:cNvSpPr/>
            <p:nvPr/>
          </p:nvSpPr>
          <p:spPr>
            <a:xfrm>
              <a:off x="3317825" y="2364700"/>
              <a:ext cx="61425" cy="31350"/>
            </a:xfrm>
            <a:custGeom>
              <a:avLst/>
              <a:gdLst/>
              <a:ahLst/>
              <a:cxnLst/>
              <a:rect l="l" t="t" r="r" b="b"/>
              <a:pathLst>
                <a:path w="2457" h="1254" extrusionOk="0">
                  <a:moveTo>
                    <a:pt x="2030" y="401"/>
                  </a:moveTo>
                  <a:lnTo>
                    <a:pt x="2030" y="827"/>
                  </a:lnTo>
                  <a:lnTo>
                    <a:pt x="401" y="827"/>
                  </a:lnTo>
                  <a:lnTo>
                    <a:pt x="401" y="401"/>
                  </a:lnTo>
                  <a:close/>
                  <a:moveTo>
                    <a:pt x="201" y="0"/>
                  </a:moveTo>
                  <a:cubicBezTo>
                    <a:pt x="151" y="0"/>
                    <a:pt x="100" y="25"/>
                    <a:pt x="50" y="50"/>
                  </a:cubicBezTo>
                  <a:cubicBezTo>
                    <a:pt x="0" y="100"/>
                    <a:pt x="0" y="150"/>
                    <a:pt x="0" y="201"/>
                  </a:cubicBezTo>
                  <a:lnTo>
                    <a:pt x="0" y="1028"/>
                  </a:lnTo>
                  <a:cubicBezTo>
                    <a:pt x="0" y="1103"/>
                    <a:pt x="0" y="1153"/>
                    <a:pt x="50" y="1178"/>
                  </a:cubicBezTo>
                  <a:cubicBezTo>
                    <a:pt x="100" y="1228"/>
                    <a:pt x="151" y="1253"/>
                    <a:pt x="201" y="1253"/>
                  </a:cubicBezTo>
                  <a:lnTo>
                    <a:pt x="2256" y="1253"/>
                  </a:lnTo>
                  <a:cubicBezTo>
                    <a:pt x="2306" y="1253"/>
                    <a:pt x="2356" y="1228"/>
                    <a:pt x="2406" y="1178"/>
                  </a:cubicBezTo>
                  <a:cubicBezTo>
                    <a:pt x="2431" y="1153"/>
                    <a:pt x="2456" y="1103"/>
                    <a:pt x="2456" y="1028"/>
                  </a:cubicBezTo>
                  <a:lnTo>
                    <a:pt x="2456" y="201"/>
                  </a:lnTo>
                  <a:cubicBezTo>
                    <a:pt x="2456" y="150"/>
                    <a:pt x="2431" y="100"/>
                    <a:pt x="2406" y="50"/>
                  </a:cubicBezTo>
                  <a:cubicBezTo>
                    <a:pt x="2356" y="25"/>
                    <a:pt x="2306" y="0"/>
                    <a:pt x="2256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58"/>
            <p:cNvSpPr/>
            <p:nvPr/>
          </p:nvSpPr>
          <p:spPr>
            <a:xfrm>
              <a:off x="2956275" y="2225600"/>
              <a:ext cx="73350" cy="322075"/>
            </a:xfrm>
            <a:custGeom>
              <a:avLst/>
              <a:gdLst/>
              <a:ahLst/>
              <a:cxnLst/>
              <a:rect l="l" t="t" r="r" b="b"/>
              <a:pathLst>
                <a:path w="2934" h="12883" extrusionOk="0">
                  <a:moveTo>
                    <a:pt x="2507" y="426"/>
                  </a:moveTo>
                  <a:lnTo>
                    <a:pt x="2507" y="12456"/>
                  </a:lnTo>
                  <a:lnTo>
                    <a:pt x="402" y="12456"/>
                  </a:lnTo>
                  <a:lnTo>
                    <a:pt x="402" y="426"/>
                  </a:lnTo>
                  <a:close/>
                  <a:moveTo>
                    <a:pt x="201" y="0"/>
                  </a:moveTo>
                  <a:cubicBezTo>
                    <a:pt x="151" y="0"/>
                    <a:pt x="101" y="25"/>
                    <a:pt x="51" y="50"/>
                  </a:cubicBezTo>
                  <a:cubicBezTo>
                    <a:pt x="1" y="100"/>
                    <a:pt x="1" y="151"/>
                    <a:pt x="1" y="201"/>
                  </a:cubicBezTo>
                  <a:lnTo>
                    <a:pt x="1" y="12682"/>
                  </a:lnTo>
                  <a:cubicBezTo>
                    <a:pt x="1" y="12732"/>
                    <a:pt x="1" y="12782"/>
                    <a:pt x="51" y="12807"/>
                  </a:cubicBezTo>
                  <a:cubicBezTo>
                    <a:pt x="101" y="12857"/>
                    <a:pt x="151" y="12882"/>
                    <a:pt x="201" y="12882"/>
                  </a:cubicBezTo>
                  <a:lnTo>
                    <a:pt x="2733" y="12882"/>
                  </a:lnTo>
                  <a:cubicBezTo>
                    <a:pt x="2783" y="12882"/>
                    <a:pt x="2833" y="12857"/>
                    <a:pt x="2883" y="12807"/>
                  </a:cubicBezTo>
                  <a:cubicBezTo>
                    <a:pt x="2908" y="12782"/>
                    <a:pt x="2933" y="12732"/>
                    <a:pt x="2933" y="12682"/>
                  </a:cubicBezTo>
                  <a:lnTo>
                    <a:pt x="2933" y="201"/>
                  </a:lnTo>
                  <a:cubicBezTo>
                    <a:pt x="2933" y="151"/>
                    <a:pt x="2908" y="100"/>
                    <a:pt x="2883" y="50"/>
                  </a:cubicBezTo>
                  <a:cubicBezTo>
                    <a:pt x="2833" y="25"/>
                    <a:pt x="2783" y="0"/>
                    <a:pt x="2733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58"/>
            <p:cNvSpPr/>
            <p:nvPr/>
          </p:nvSpPr>
          <p:spPr>
            <a:xfrm>
              <a:off x="2968200" y="2240000"/>
              <a:ext cx="61425" cy="283225"/>
            </a:xfrm>
            <a:custGeom>
              <a:avLst/>
              <a:gdLst/>
              <a:ahLst/>
              <a:cxnLst/>
              <a:rect l="l" t="t" r="r" b="b"/>
              <a:pathLst>
                <a:path w="2457" h="11329" extrusionOk="0">
                  <a:moveTo>
                    <a:pt x="2030" y="427"/>
                  </a:moveTo>
                  <a:lnTo>
                    <a:pt x="2030" y="10903"/>
                  </a:lnTo>
                  <a:lnTo>
                    <a:pt x="401" y="10903"/>
                  </a:lnTo>
                  <a:lnTo>
                    <a:pt x="401" y="427"/>
                  </a:lnTo>
                  <a:close/>
                  <a:moveTo>
                    <a:pt x="201" y="1"/>
                  </a:moveTo>
                  <a:cubicBezTo>
                    <a:pt x="151" y="1"/>
                    <a:pt x="100" y="26"/>
                    <a:pt x="50" y="76"/>
                  </a:cubicBezTo>
                  <a:cubicBezTo>
                    <a:pt x="25" y="101"/>
                    <a:pt x="0" y="151"/>
                    <a:pt x="0" y="201"/>
                  </a:cubicBezTo>
                  <a:lnTo>
                    <a:pt x="0" y="11129"/>
                  </a:lnTo>
                  <a:cubicBezTo>
                    <a:pt x="0" y="11179"/>
                    <a:pt x="25" y="11229"/>
                    <a:pt x="50" y="11279"/>
                  </a:cubicBezTo>
                  <a:cubicBezTo>
                    <a:pt x="100" y="11304"/>
                    <a:pt x="151" y="11329"/>
                    <a:pt x="201" y="11329"/>
                  </a:cubicBezTo>
                  <a:lnTo>
                    <a:pt x="2256" y="11329"/>
                  </a:lnTo>
                  <a:cubicBezTo>
                    <a:pt x="2306" y="11329"/>
                    <a:pt x="2356" y="11304"/>
                    <a:pt x="2406" y="11279"/>
                  </a:cubicBezTo>
                  <a:cubicBezTo>
                    <a:pt x="2431" y="11229"/>
                    <a:pt x="2456" y="11179"/>
                    <a:pt x="2456" y="11129"/>
                  </a:cubicBezTo>
                  <a:lnTo>
                    <a:pt x="2456" y="201"/>
                  </a:lnTo>
                  <a:cubicBezTo>
                    <a:pt x="2456" y="151"/>
                    <a:pt x="2431" y="101"/>
                    <a:pt x="2406" y="76"/>
                  </a:cubicBezTo>
                  <a:cubicBezTo>
                    <a:pt x="2356" y="26"/>
                    <a:pt x="2306" y="1"/>
                    <a:pt x="2256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58"/>
            <p:cNvSpPr/>
            <p:nvPr/>
          </p:nvSpPr>
          <p:spPr>
            <a:xfrm>
              <a:off x="2968200" y="2364700"/>
              <a:ext cx="61425" cy="31350"/>
            </a:xfrm>
            <a:custGeom>
              <a:avLst/>
              <a:gdLst/>
              <a:ahLst/>
              <a:cxnLst/>
              <a:rect l="l" t="t" r="r" b="b"/>
              <a:pathLst>
                <a:path w="2457" h="1254" extrusionOk="0">
                  <a:moveTo>
                    <a:pt x="2030" y="401"/>
                  </a:moveTo>
                  <a:lnTo>
                    <a:pt x="2030" y="827"/>
                  </a:lnTo>
                  <a:lnTo>
                    <a:pt x="401" y="827"/>
                  </a:lnTo>
                  <a:lnTo>
                    <a:pt x="401" y="401"/>
                  </a:lnTo>
                  <a:close/>
                  <a:moveTo>
                    <a:pt x="201" y="0"/>
                  </a:moveTo>
                  <a:cubicBezTo>
                    <a:pt x="151" y="0"/>
                    <a:pt x="100" y="25"/>
                    <a:pt x="50" y="50"/>
                  </a:cubicBezTo>
                  <a:cubicBezTo>
                    <a:pt x="25" y="100"/>
                    <a:pt x="0" y="150"/>
                    <a:pt x="0" y="201"/>
                  </a:cubicBezTo>
                  <a:lnTo>
                    <a:pt x="0" y="1028"/>
                  </a:lnTo>
                  <a:cubicBezTo>
                    <a:pt x="0" y="1103"/>
                    <a:pt x="25" y="1153"/>
                    <a:pt x="50" y="1178"/>
                  </a:cubicBezTo>
                  <a:cubicBezTo>
                    <a:pt x="100" y="1228"/>
                    <a:pt x="151" y="1253"/>
                    <a:pt x="201" y="1253"/>
                  </a:cubicBezTo>
                  <a:lnTo>
                    <a:pt x="2256" y="1253"/>
                  </a:lnTo>
                  <a:cubicBezTo>
                    <a:pt x="2306" y="1253"/>
                    <a:pt x="2356" y="1228"/>
                    <a:pt x="2406" y="1178"/>
                  </a:cubicBezTo>
                  <a:cubicBezTo>
                    <a:pt x="2431" y="1153"/>
                    <a:pt x="2456" y="1103"/>
                    <a:pt x="2456" y="1028"/>
                  </a:cubicBezTo>
                  <a:lnTo>
                    <a:pt x="2456" y="201"/>
                  </a:lnTo>
                  <a:cubicBezTo>
                    <a:pt x="2456" y="150"/>
                    <a:pt x="2431" y="100"/>
                    <a:pt x="2406" y="50"/>
                  </a:cubicBezTo>
                  <a:cubicBezTo>
                    <a:pt x="2356" y="25"/>
                    <a:pt x="2306" y="0"/>
                    <a:pt x="2256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58"/>
            <p:cNvSpPr/>
            <p:nvPr/>
          </p:nvSpPr>
          <p:spPr>
            <a:xfrm>
              <a:off x="3767075" y="2133475"/>
              <a:ext cx="36975" cy="490650"/>
            </a:xfrm>
            <a:custGeom>
              <a:avLst/>
              <a:gdLst/>
              <a:ahLst/>
              <a:cxnLst/>
              <a:rect l="l" t="t" r="r" b="b"/>
              <a:pathLst>
                <a:path w="1479" h="19626" extrusionOk="0">
                  <a:moveTo>
                    <a:pt x="1053" y="427"/>
                  </a:moveTo>
                  <a:lnTo>
                    <a:pt x="1053" y="19199"/>
                  </a:lnTo>
                  <a:lnTo>
                    <a:pt x="426" y="19199"/>
                  </a:lnTo>
                  <a:lnTo>
                    <a:pt x="426" y="427"/>
                  </a:lnTo>
                  <a:close/>
                  <a:moveTo>
                    <a:pt x="201" y="1"/>
                  </a:moveTo>
                  <a:cubicBezTo>
                    <a:pt x="151" y="1"/>
                    <a:pt x="100" y="26"/>
                    <a:pt x="50" y="51"/>
                  </a:cubicBezTo>
                  <a:cubicBezTo>
                    <a:pt x="25" y="101"/>
                    <a:pt x="0" y="151"/>
                    <a:pt x="0" y="201"/>
                  </a:cubicBezTo>
                  <a:lnTo>
                    <a:pt x="0" y="19425"/>
                  </a:lnTo>
                  <a:cubicBezTo>
                    <a:pt x="0" y="19475"/>
                    <a:pt x="25" y="19525"/>
                    <a:pt x="50" y="19575"/>
                  </a:cubicBezTo>
                  <a:cubicBezTo>
                    <a:pt x="100" y="19600"/>
                    <a:pt x="151" y="19625"/>
                    <a:pt x="201" y="19625"/>
                  </a:cubicBezTo>
                  <a:lnTo>
                    <a:pt x="1278" y="19625"/>
                  </a:lnTo>
                  <a:cubicBezTo>
                    <a:pt x="1329" y="19625"/>
                    <a:pt x="1379" y="19600"/>
                    <a:pt x="1404" y="19575"/>
                  </a:cubicBezTo>
                  <a:cubicBezTo>
                    <a:pt x="1454" y="19525"/>
                    <a:pt x="1479" y="19475"/>
                    <a:pt x="1479" y="19425"/>
                  </a:cubicBezTo>
                  <a:lnTo>
                    <a:pt x="1479" y="201"/>
                  </a:lnTo>
                  <a:cubicBezTo>
                    <a:pt x="1479" y="151"/>
                    <a:pt x="1454" y="101"/>
                    <a:pt x="1404" y="51"/>
                  </a:cubicBezTo>
                  <a:cubicBezTo>
                    <a:pt x="1379" y="26"/>
                    <a:pt x="1329" y="1"/>
                    <a:pt x="1278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58"/>
            <p:cNvSpPr/>
            <p:nvPr/>
          </p:nvSpPr>
          <p:spPr>
            <a:xfrm>
              <a:off x="2560300" y="2133475"/>
              <a:ext cx="36975" cy="490650"/>
            </a:xfrm>
            <a:custGeom>
              <a:avLst/>
              <a:gdLst/>
              <a:ahLst/>
              <a:cxnLst/>
              <a:rect l="l" t="t" r="r" b="b"/>
              <a:pathLst>
                <a:path w="1479" h="19626" extrusionOk="0">
                  <a:moveTo>
                    <a:pt x="1078" y="427"/>
                  </a:moveTo>
                  <a:lnTo>
                    <a:pt x="1078" y="19199"/>
                  </a:lnTo>
                  <a:lnTo>
                    <a:pt x="426" y="19199"/>
                  </a:lnTo>
                  <a:lnTo>
                    <a:pt x="426" y="427"/>
                  </a:lnTo>
                  <a:close/>
                  <a:moveTo>
                    <a:pt x="226" y="1"/>
                  </a:moveTo>
                  <a:cubicBezTo>
                    <a:pt x="151" y="1"/>
                    <a:pt x="101" y="26"/>
                    <a:pt x="75" y="51"/>
                  </a:cubicBezTo>
                  <a:cubicBezTo>
                    <a:pt x="25" y="101"/>
                    <a:pt x="0" y="151"/>
                    <a:pt x="0" y="201"/>
                  </a:cubicBezTo>
                  <a:lnTo>
                    <a:pt x="0" y="19425"/>
                  </a:lnTo>
                  <a:cubicBezTo>
                    <a:pt x="0" y="19475"/>
                    <a:pt x="25" y="19525"/>
                    <a:pt x="75" y="19575"/>
                  </a:cubicBezTo>
                  <a:cubicBezTo>
                    <a:pt x="101" y="19600"/>
                    <a:pt x="151" y="19625"/>
                    <a:pt x="226" y="19625"/>
                  </a:cubicBezTo>
                  <a:lnTo>
                    <a:pt x="1278" y="19625"/>
                  </a:lnTo>
                  <a:cubicBezTo>
                    <a:pt x="1329" y="19625"/>
                    <a:pt x="1379" y="19600"/>
                    <a:pt x="1429" y="19575"/>
                  </a:cubicBezTo>
                  <a:cubicBezTo>
                    <a:pt x="1454" y="19525"/>
                    <a:pt x="1479" y="19475"/>
                    <a:pt x="1479" y="19425"/>
                  </a:cubicBezTo>
                  <a:lnTo>
                    <a:pt x="1479" y="201"/>
                  </a:lnTo>
                  <a:cubicBezTo>
                    <a:pt x="1479" y="151"/>
                    <a:pt x="1454" y="101"/>
                    <a:pt x="1429" y="51"/>
                  </a:cubicBezTo>
                  <a:cubicBezTo>
                    <a:pt x="1379" y="26"/>
                    <a:pt x="1329" y="1"/>
                    <a:pt x="1278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58"/>
            <p:cNvSpPr/>
            <p:nvPr/>
          </p:nvSpPr>
          <p:spPr>
            <a:xfrm>
              <a:off x="2329100" y="2613450"/>
              <a:ext cx="1590875" cy="107150"/>
            </a:xfrm>
            <a:custGeom>
              <a:avLst/>
              <a:gdLst/>
              <a:ahLst/>
              <a:cxnLst/>
              <a:rect l="l" t="t" r="r" b="b"/>
              <a:pathLst>
                <a:path w="63635" h="4286" extrusionOk="0">
                  <a:moveTo>
                    <a:pt x="61705" y="426"/>
                  </a:moveTo>
                  <a:lnTo>
                    <a:pt x="63108" y="3885"/>
                  </a:lnTo>
                  <a:lnTo>
                    <a:pt x="952" y="3885"/>
                  </a:lnTo>
                  <a:lnTo>
                    <a:pt x="6466" y="426"/>
                  </a:lnTo>
                  <a:close/>
                  <a:moveTo>
                    <a:pt x="6391" y="0"/>
                  </a:moveTo>
                  <a:cubicBezTo>
                    <a:pt x="6366" y="0"/>
                    <a:pt x="6316" y="25"/>
                    <a:pt x="6291" y="50"/>
                  </a:cubicBezTo>
                  <a:lnTo>
                    <a:pt x="125" y="3910"/>
                  </a:lnTo>
                  <a:cubicBezTo>
                    <a:pt x="50" y="3960"/>
                    <a:pt x="0" y="4060"/>
                    <a:pt x="25" y="4135"/>
                  </a:cubicBezTo>
                  <a:cubicBezTo>
                    <a:pt x="50" y="4236"/>
                    <a:pt x="125" y="4286"/>
                    <a:pt x="226" y="4286"/>
                  </a:cubicBezTo>
                  <a:lnTo>
                    <a:pt x="63409" y="4286"/>
                  </a:lnTo>
                  <a:cubicBezTo>
                    <a:pt x="63484" y="4286"/>
                    <a:pt x="63534" y="4261"/>
                    <a:pt x="63584" y="4211"/>
                  </a:cubicBezTo>
                  <a:cubicBezTo>
                    <a:pt x="63609" y="4160"/>
                    <a:pt x="63635" y="4085"/>
                    <a:pt x="63609" y="4010"/>
                  </a:cubicBezTo>
                  <a:lnTo>
                    <a:pt x="62056" y="150"/>
                  </a:lnTo>
                  <a:cubicBezTo>
                    <a:pt x="62031" y="75"/>
                    <a:pt x="61955" y="0"/>
                    <a:pt x="61855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58"/>
            <p:cNvSpPr/>
            <p:nvPr/>
          </p:nvSpPr>
          <p:spPr>
            <a:xfrm>
              <a:off x="2402400" y="2735000"/>
              <a:ext cx="1501900" cy="35725"/>
            </a:xfrm>
            <a:custGeom>
              <a:avLst/>
              <a:gdLst/>
              <a:ahLst/>
              <a:cxnLst/>
              <a:rect l="l" t="t" r="r" b="b"/>
              <a:pathLst>
                <a:path w="60076" h="1429" extrusionOk="0">
                  <a:moveTo>
                    <a:pt x="59650" y="401"/>
                  </a:moveTo>
                  <a:lnTo>
                    <a:pt x="59650" y="1003"/>
                  </a:lnTo>
                  <a:lnTo>
                    <a:pt x="427" y="1003"/>
                  </a:lnTo>
                  <a:lnTo>
                    <a:pt x="427" y="401"/>
                  </a:lnTo>
                  <a:close/>
                  <a:moveTo>
                    <a:pt x="201" y="0"/>
                  </a:moveTo>
                  <a:cubicBezTo>
                    <a:pt x="151" y="0"/>
                    <a:pt x="101" y="25"/>
                    <a:pt x="51" y="50"/>
                  </a:cubicBezTo>
                  <a:cubicBezTo>
                    <a:pt x="26" y="100"/>
                    <a:pt x="0" y="151"/>
                    <a:pt x="0" y="201"/>
                  </a:cubicBezTo>
                  <a:lnTo>
                    <a:pt x="0" y="1228"/>
                  </a:lnTo>
                  <a:cubicBezTo>
                    <a:pt x="0" y="1278"/>
                    <a:pt x="26" y="1329"/>
                    <a:pt x="51" y="1379"/>
                  </a:cubicBezTo>
                  <a:cubicBezTo>
                    <a:pt x="101" y="1404"/>
                    <a:pt x="151" y="1429"/>
                    <a:pt x="201" y="1429"/>
                  </a:cubicBezTo>
                  <a:lnTo>
                    <a:pt x="59875" y="1429"/>
                  </a:lnTo>
                  <a:cubicBezTo>
                    <a:pt x="59926" y="1429"/>
                    <a:pt x="59976" y="1404"/>
                    <a:pt x="60026" y="1379"/>
                  </a:cubicBezTo>
                  <a:cubicBezTo>
                    <a:pt x="60051" y="1329"/>
                    <a:pt x="60076" y="1278"/>
                    <a:pt x="60076" y="1228"/>
                  </a:cubicBezTo>
                  <a:lnTo>
                    <a:pt x="60076" y="201"/>
                  </a:lnTo>
                  <a:cubicBezTo>
                    <a:pt x="60076" y="151"/>
                    <a:pt x="60051" y="100"/>
                    <a:pt x="60026" y="50"/>
                  </a:cubicBezTo>
                  <a:cubicBezTo>
                    <a:pt x="59976" y="25"/>
                    <a:pt x="59926" y="0"/>
                    <a:pt x="59875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58"/>
            <p:cNvSpPr/>
            <p:nvPr/>
          </p:nvSpPr>
          <p:spPr>
            <a:xfrm>
              <a:off x="2770200" y="3042650"/>
              <a:ext cx="79600" cy="286350"/>
            </a:xfrm>
            <a:custGeom>
              <a:avLst/>
              <a:gdLst/>
              <a:ahLst/>
              <a:cxnLst/>
              <a:rect l="l" t="t" r="r" b="b"/>
              <a:pathLst>
                <a:path w="3184" h="11454" extrusionOk="0">
                  <a:moveTo>
                    <a:pt x="2757" y="426"/>
                  </a:moveTo>
                  <a:lnTo>
                    <a:pt x="2757" y="11028"/>
                  </a:lnTo>
                  <a:lnTo>
                    <a:pt x="401" y="11028"/>
                  </a:lnTo>
                  <a:lnTo>
                    <a:pt x="401" y="426"/>
                  </a:lnTo>
                  <a:close/>
                  <a:moveTo>
                    <a:pt x="201" y="0"/>
                  </a:moveTo>
                  <a:cubicBezTo>
                    <a:pt x="151" y="0"/>
                    <a:pt x="101" y="25"/>
                    <a:pt x="50" y="75"/>
                  </a:cubicBezTo>
                  <a:cubicBezTo>
                    <a:pt x="25" y="100"/>
                    <a:pt x="0" y="150"/>
                    <a:pt x="0" y="226"/>
                  </a:cubicBezTo>
                  <a:lnTo>
                    <a:pt x="0" y="11228"/>
                  </a:lnTo>
                  <a:cubicBezTo>
                    <a:pt x="0" y="11303"/>
                    <a:pt x="25" y="11354"/>
                    <a:pt x="50" y="11379"/>
                  </a:cubicBezTo>
                  <a:cubicBezTo>
                    <a:pt x="101" y="11429"/>
                    <a:pt x="151" y="11454"/>
                    <a:pt x="201" y="11454"/>
                  </a:cubicBezTo>
                  <a:lnTo>
                    <a:pt x="2983" y="11454"/>
                  </a:lnTo>
                  <a:cubicBezTo>
                    <a:pt x="3033" y="11454"/>
                    <a:pt x="3083" y="11429"/>
                    <a:pt x="3133" y="11379"/>
                  </a:cubicBezTo>
                  <a:cubicBezTo>
                    <a:pt x="3158" y="11354"/>
                    <a:pt x="3183" y="11303"/>
                    <a:pt x="3183" y="11228"/>
                  </a:cubicBezTo>
                  <a:lnTo>
                    <a:pt x="3183" y="226"/>
                  </a:lnTo>
                  <a:cubicBezTo>
                    <a:pt x="3183" y="150"/>
                    <a:pt x="3158" y="100"/>
                    <a:pt x="3133" y="75"/>
                  </a:cubicBezTo>
                  <a:cubicBezTo>
                    <a:pt x="3083" y="25"/>
                    <a:pt x="3033" y="0"/>
                    <a:pt x="2983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58"/>
            <p:cNvSpPr/>
            <p:nvPr/>
          </p:nvSpPr>
          <p:spPr>
            <a:xfrm>
              <a:off x="2787750" y="3055800"/>
              <a:ext cx="62050" cy="251275"/>
            </a:xfrm>
            <a:custGeom>
              <a:avLst/>
              <a:gdLst/>
              <a:ahLst/>
              <a:cxnLst/>
              <a:rect l="l" t="t" r="r" b="b"/>
              <a:pathLst>
                <a:path w="2482" h="10051" extrusionOk="0">
                  <a:moveTo>
                    <a:pt x="2055" y="401"/>
                  </a:moveTo>
                  <a:lnTo>
                    <a:pt x="2055" y="9650"/>
                  </a:lnTo>
                  <a:lnTo>
                    <a:pt x="426" y="9650"/>
                  </a:lnTo>
                  <a:lnTo>
                    <a:pt x="426" y="401"/>
                  </a:lnTo>
                  <a:close/>
                  <a:moveTo>
                    <a:pt x="226" y="0"/>
                  </a:moveTo>
                  <a:cubicBezTo>
                    <a:pt x="175" y="0"/>
                    <a:pt x="100" y="25"/>
                    <a:pt x="75" y="51"/>
                  </a:cubicBezTo>
                  <a:cubicBezTo>
                    <a:pt x="25" y="101"/>
                    <a:pt x="0" y="151"/>
                    <a:pt x="0" y="201"/>
                  </a:cubicBezTo>
                  <a:lnTo>
                    <a:pt x="0" y="9850"/>
                  </a:lnTo>
                  <a:cubicBezTo>
                    <a:pt x="0" y="9900"/>
                    <a:pt x="25" y="9950"/>
                    <a:pt x="75" y="10000"/>
                  </a:cubicBezTo>
                  <a:cubicBezTo>
                    <a:pt x="100" y="10025"/>
                    <a:pt x="175" y="10051"/>
                    <a:pt x="226" y="10051"/>
                  </a:cubicBezTo>
                  <a:lnTo>
                    <a:pt x="2281" y="10051"/>
                  </a:lnTo>
                  <a:cubicBezTo>
                    <a:pt x="2331" y="10051"/>
                    <a:pt x="2381" y="10025"/>
                    <a:pt x="2431" y="10000"/>
                  </a:cubicBezTo>
                  <a:cubicBezTo>
                    <a:pt x="2456" y="9950"/>
                    <a:pt x="2481" y="9900"/>
                    <a:pt x="2481" y="9850"/>
                  </a:cubicBezTo>
                  <a:lnTo>
                    <a:pt x="2481" y="201"/>
                  </a:lnTo>
                  <a:cubicBezTo>
                    <a:pt x="2481" y="151"/>
                    <a:pt x="2456" y="101"/>
                    <a:pt x="2431" y="51"/>
                  </a:cubicBezTo>
                  <a:cubicBezTo>
                    <a:pt x="2381" y="25"/>
                    <a:pt x="2331" y="0"/>
                    <a:pt x="2281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58"/>
            <p:cNvSpPr/>
            <p:nvPr/>
          </p:nvSpPr>
          <p:spPr>
            <a:xfrm>
              <a:off x="2787750" y="3165450"/>
              <a:ext cx="62050" cy="29475"/>
            </a:xfrm>
            <a:custGeom>
              <a:avLst/>
              <a:gdLst/>
              <a:ahLst/>
              <a:cxnLst/>
              <a:rect l="l" t="t" r="r" b="b"/>
              <a:pathLst>
                <a:path w="2482" h="1179" extrusionOk="0">
                  <a:moveTo>
                    <a:pt x="2055" y="426"/>
                  </a:moveTo>
                  <a:lnTo>
                    <a:pt x="2055" y="752"/>
                  </a:lnTo>
                  <a:lnTo>
                    <a:pt x="426" y="752"/>
                  </a:lnTo>
                  <a:lnTo>
                    <a:pt x="426" y="426"/>
                  </a:lnTo>
                  <a:close/>
                  <a:moveTo>
                    <a:pt x="226" y="0"/>
                  </a:moveTo>
                  <a:cubicBezTo>
                    <a:pt x="175" y="0"/>
                    <a:pt x="100" y="25"/>
                    <a:pt x="75" y="76"/>
                  </a:cubicBezTo>
                  <a:cubicBezTo>
                    <a:pt x="25" y="101"/>
                    <a:pt x="0" y="176"/>
                    <a:pt x="0" y="226"/>
                  </a:cubicBezTo>
                  <a:lnTo>
                    <a:pt x="0" y="953"/>
                  </a:lnTo>
                  <a:cubicBezTo>
                    <a:pt x="0" y="1003"/>
                    <a:pt x="25" y="1078"/>
                    <a:pt x="75" y="1103"/>
                  </a:cubicBezTo>
                  <a:cubicBezTo>
                    <a:pt x="100" y="1153"/>
                    <a:pt x="175" y="1178"/>
                    <a:pt x="226" y="1178"/>
                  </a:cubicBezTo>
                  <a:lnTo>
                    <a:pt x="2281" y="1178"/>
                  </a:lnTo>
                  <a:cubicBezTo>
                    <a:pt x="2331" y="1178"/>
                    <a:pt x="2381" y="1153"/>
                    <a:pt x="2431" y="1103"/>
                  </a:cubicBezTo>
                  <a:cubicBezTo>
                    <a:pt x="2456" y="1078"/>
                    <a:pt x="2481" y="1003"/>
                    <a:pt x="2481" y="953"/>
                  </a:cubicBezTo>
                  <a:lnTo>
                    <a:pt x="2481" y="226"/>
                  </a:lnTo>
                  <a:cubicBezTo>
                    <a:pt x="2481" y="176"/>
                    <a:pt x="2456" y="101"/>
                    <a:pt x="2431" y="76"/>
                  </a:cubicBezTo>
                  <a:cubicBezTo>
                    <a:pt x="2381" y="25"/>
                    <a:pt x="2331" y="0"/>
                    <a:pt x="2281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58"/>
            <p:cNvSpPr/>
            <p:nvPr/>
          </p:nvSpPr>
          <p:spPr>
            <a:xfrm>
              <a:off x="3007050" y="3042650"/>
              <a:ext cx="78950" cy="286350"/>
            </a:xfrm>
            <a:custGeom>
              <a:avLst/>
              <a:gdLst/>
              <a:ahLst/>
              <a:cxnLst/>
              <a:rect l="l" t="t" r="r" b="b"/>
              <a:pathLst>
                <a:path w="3158" h="11454" extrusionOk="0">
                  <a:moveTo>
                    <a:pt x="2732" y="426"/>
                  </a:moveTo>
                  <a:lnTo>
                    <a:pt x="2732" y="11028"/>
                  </a:lnTo>
                  <a:lnTo>
                    <a:pt x="426" y="11028"/>
                  </a:lnTo>
                  <a:lnTo>
                    <a:pt x="426" y="426"/>
                  </a:lnTo>
                  <a:close/>
                  <a:moveTo>
                    <a:pt x="226" y="0"/>
                  </a:moveTo>
                  <a:cubicBezTo>
                    <a:pt x="175" y="0"/>
                    <a:pt x="100" y="25"/>
                    <a:pt x="75" y="75"/>
                  </a:cubicBezTo>
                  <a:cubicBezTo>
                    <a:pt x="25" y="100"/>
                    <a:pt x="0" y="150"/>
                    <a:pt x="0" y="226"/>
                  </a:cubicBezTo>
                  <a:lnTo>
                    <a:pt x="0" y="11228"/>
                  </a:lnTo>
                  <a:cubicBezTo>
                    <a:pt x="0" y="11303"/>
                    <a:pt x="25" y="11354"/>
                    <a:pt x="75" y="11379"/>
                  </a:cubicBezTo>
                  <a:cubicBezTo>
                    <a:pt x="100" y="11429"/>
                    <a:pt x="175" y="11454"/>
                    <a:pt x="226" y="11454"/>
                  </a:cubicBezTo>
                  <a:lnTo>
                    <a:pt x="2957" y="11454"/>
                  </a:lnTo>
                  <a:cubicBezTo>
                    <a:pt x="3008" y="11454"/>
                    <a:pt x="3058" y="11429"/>
                    <a:pt x="3108" y="11379"/>
                  </a:cubicBezTo>
                  <a:cubicBezTo>
                    <a:pt x="3133" y="11354"/>
                    <a:pt x="3158" y="11303"/>
                    <a:pt x="3158" y="11228"/>
                  </a:cubicBezTo>
                  <a:lnTo>
                    <a:pt x="3158" y="226"/>
                  </a:lnTo>
                  <a:cubicBezTo>
                    <a:pt x="3158" y="150"/>
                    <a:pt x="3133" y="100"/>
                    <a:pt x="3108" y="75"/>
                  </a:cubicBezTo>
                  <a:cubicBezTo>
                    <a:pt x="3058" y="25"/>
                    <a:pt x="3008" y="0"/>
                    <a:pt x="2957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58"/>
            <p:cNvSpPr/>
            <p:nvPr/>
          </p:nvSpPr>
          <p:spPr>
            <a:xfrm>
              <a:off x="3007050" y="3055800"/>
              <a:ext cx="62050" cy="251275"/>
            </a:xfrm>
            <a:custGeom>
              <a:avLst/>
              <a:gdLst/>
              <a:ahLst/>
              <a:cxnLst/>
              <a:rect l="l" t="t" r="r" b="b"/>
              <a:pathLst>
                <a:path w="2482" h="10051" extrusionOk="0">
                  <a:moveTo>
                    <a:pt x="2055" y="401"/>
                  </a:moveTo>
                  <a:lnTo>
                    <a:pt x="2055" y="9650"/>
                  </a:lnTo>
                  <a:lnTo>
                    <a:pt x="426" y="9650"/>
                  </a:lnTo>
                  <a:lnTo>
                    <a:pt x="426" y="401"/>
                  </a:lnTo>
                  <a:close/>
                  <a:moveTo>
                    <a:pt x="226" y="0"/>
                  </a:moveTo>
                  <a:cubicBezTo>
                    <a:pt x="175" y="0"/>
                    <a:pt x="100" y="25"/>
                    <a:pt x="75" y="51"/>
                  </a:cubicBezTo>
                  <a:cubicBezTo>
                    <a:pt x="25" y="101"/>
                    <a:pt x="0" y="151"/>
                    <a:pt x="0" y="201"/>
                  </a:cubicBezTo>
                  <a:lnTo>
                    <a:pt x="0" y="9850"/>
                  </a:lnTo>
                  <a:cubicBezTo>
                    <a:pt x="0" y="9900"/>
                    <a:pt x="25" y="9950"/>
                    <a:pt x="75" y="10000"/>
                  </a:cubicBezTo>
                  <a:cubicBezTo>
                    <a:pt x="100" y="10025"/>
                    <a:pt x="175" y="10051"/>
                    <a:pt x="226" y="10051"/>
                  </a:cubicBezTo>
                  <a:lnTo>
                    <a:pt x="2281" y="10051"/>
                  </a:lnTo>
                  <a:cubicBezTo>
                    <a:pt x="2331" y="10051"/>
                    <a:pt x="2381" y="10025"/>
                    <a:pt x="2406" y="10000"/>
                  </a:cubicBezTo>
                  <a:cubicBezTo>
                    <a:pt x="2456" y="9950"/>
                    <a:pt x="2481" y="9900"/>
                    <a:pt x="2481" y="9850"/>
                  </a:cubicBezTo>
                  <a:lnTo>
                    <a:pt x="2481" y="201"/>
                  </a:lnTo>
                  <a:cubicBezTo>
                    <a:pt x="2481" y="151"/>
                    <a:pt x="2456" y="101"/>
                    <a:pt x="2406" y="51"/>
                  </a:cubicBezTo>
                  <a:cubicBezTo>
                    <a:pt x="2381" y="25"/>
                    <a:pt x="2331" y="0"/>
                    <a:pt x="2281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58"/>
            <p:cNvSpPr/>
            <p:nvPr/>
          </p:nvSpPr>
          <p:spPr>
            <a:xfrm>
              <a:off x="3007050" y="3165450"/>
              <a:ext cx="62050" cy="29475"/>
            </a:xfrm>
            <a:custGeom>
              <a:avLst/>
              <a:gdLst/>
              <a:ahLst/>
              <a:cxnLst/>
              <a:rect l="l" t="t" r="r" b="b"/>
              <a:pathLst>
                <a:path w="2482" h="1179" extrusionOk="0">
                  <a:moveTo>
                    <a:pt x="2055" y="426"/>
                  </a:moveTo>
                  <a:lnTo>
                    <a:pt x="2055" y="752"/>
                  </a:lnTo>
                  <a:lnTo>
                    <a:pt x="426" y="752"/>
                  </a:lnTo>
                  <a:lnTo>
                    <a:pt x="426" y="426"/>
                  </a:lnTo>
                  <a:close/>
                  <a:moveTo>
                    <a:pt x="226" y="0"/>
                  </a:moveTo>
                  <a:cubicBezTo>
                    <a:pt x="175" y="0"/>
                    <a:pt x="100" y="25"/>
                    <a:pt x="75" y="76"/>
                  </a:cubicBezTo>
                  <a:cubicBezTo>
                    <a:pt x="25" y="101"/>
                    <a:pt x="0" y="176"/>
                    <a:pt x="0" y="226"/>
                  </a:cubicBezTo>
                  <a:lnTo>
                    <a:pt x="0" y="953"/>
                  </a:lnTo>
                  <a:cubicBezTo>
                    <a:pt x="0" y="1003"/>
                    <a:pt x="25" y="1078"/>
                    <a:pt x="75" y="1103"/>
                  </a:cubicBezTo>
                  <a:cubicBezTo>
                    <a:pt x="100" y="1153"/>
                    <a:pt x="175" y="1178"/>
                    <a:pt x="226" y="1178"/>
                  </a:cubicBezTo>
                  <a:lnTo>
                    <a:pt x="2281" y="1178"/>
                  </a:lnTo>
                  <a:cubicBezTo>
                    <a:pt x="2331" y="1178"/>
                    <a:pt x="2381" y="1153"/>
                    <a:pt x="2406" y="1103"/>
                  </a:cubicBezTo>
                  <a:cubicBezTo>
                    <a:pt x="2456" y="1078"/>
                    <a:pt x="2481" y="1003"/>
                    <a:pt x="2481" y="953"/>
                  </a:cubicBezTo>
                  <a:lnTo>
                    <a:pt x="2481" y="226"/>
                  </a:lnTo>
                  <a:cubicBezTo>
                    <a:pt x="2481" y="176"/>
                    <a:pt x="2456" y="101"/>
                    <a:pt x="2406" y="76"/>
                  </a:cubicBezTo>
                  <a:cubicBezTo>
                    <a:pt x="2381" y="25"/>
                    <a:pt x="2331" y="0"/>
                    <a:pt x="2281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58"/>
            <p:cNvSpPr/>
            <p:nvPr/>
          </p:nvSpPr>
          <p:spPr>
            <a:xfrm>
              <a:off x="2839125" y="3026350"/>
              <a:ext cx="178600" cy="318950"/>
            </a:xfrm>
            <a:custGeom>
              <a:avLst/>
              <a:gdLst/>
              <a:ahLst/>
              <a:cxnLst/>
              <a:rect l="l" t="t" r="r" b="b"/>
              <a:pathLst>
                <a:path w="7144" h="12758" extrusionOk="0">
                  <a:moveTo>
                    <a:pt x="6717" y="426"/>
                  </a:moveTo>
                  <a:lnTo>
                    <a:pt x="6717" y="12331"/>
                  </a:lnTo>
                  <a:lnTo>
                    <a:pt x="426" y="12331"/>
                  </a:lnTo>
                  <a:lnTo>
                    <a:pt x="426" y="426"/>
                  </a:lnTo>
                  <a:close/>
                  <a:moveTo>
                    <a:pt x="226" y="0"/>
                  </a:moveTo>
                  <a:cubicBezTo>
                    <a:pt x="151" y="0"/>
                    <a:pt x="100" y="25"/>
                    <a:pt x="75" y="51"/>
                  </a:cubicBezTo>
                  <a:cubicBezTo>
                    <a:pt x="25" y="101"/>
                    <a:pt x="0" y="151"/>
                    <a:pt x="0" y="201"/>
                  </a:cubicBezTo>
                  <a:lnTo>
                    <a:pt x="0" y="12557"/>
                  </a:lnTo>
                  <a:cubicBezTo>
                    <a:pt x="0" y="12607"/>
                    <a:pt x="25" y="12657"/>
                    <a:pt x="75" y="12707"/>
                  </a:cubicBezTo>
                  <a:cubicBezTo>
                    <a:pt x="100" y="12732"/>
                    <a:pt x="151" y="12757"/>
                    <a:pt x="226" y="12757"/>
                  </a:cubicBezTo>
                  <a:lnTo>
                    <a:pt x="6943" y="12757"/>
                  </a:lnTo>
                  <a:cubicBezTo>
                    <a:pt x="6993" y="12757"/>
                    <a:pt x="7043" y="12732"/>
                    <a:pt x="7093" y="12707"/>
                  </a:cubicBezTo>
                  <a:cubicBezTo>
                    <a:pt x="7118" y="12657"/>
                    <a:pt x="7143" y="12607"/>
                    <a:pt x="7143" y="12557"/>
                  </a:cubicBezTo>
                  <a:lnTo>
                    <a:pt x="7143" y="201"/>
                  </a:lnTo>
                  <a:cubicBezTo>
                    <a:pt x="7143" y="151"/>
                    <a:pt x="7118" y="101"/>
                    <a:pt x="7093" y="51"/>
                  </a:cubicBezTo>
                  <a:cubicBezTo>
                    <a:pt x="7043" y="25"/>
                    <a:pt x="6993" y="0"/>
                    <a:pt x="6943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58"/>
            <p:cNvSpPr/>
            <p:nvPr/>
          </p:nvSpPr>
          <p:spPr>
            <a:xfrm>
              <a:off x="2858550" y="3042650"/>
              <a:ext cx="140375" cy="286350"/>
            </a:xfrm>
            <a:custGeom>
              <a:avLst/>
              <a:gdLst/>
              <a:ahLst/>
              <a:cxnLst/>
              <a:rect l="l" t="t" r="r" b="b"/>
              <a:pathLst>
                <a:path w="5615" h="11454" extrusionOk="0">
                  <a:moveTo>
                    <a:pt x="5188" y="426"/>
                  </a:moveTo>
                  <a:lnTo>
                    <a:pt x="5188" y="11028"/>
                  </a:lnTo>
                  <a:lnTo>
                    <a:pt x="401" y="11028"/>
                  </a:lnTo>
                  <a:lnTo>
                    <a:pt x="401" y="426"/>
                  </a:lnTo>
                  <a:close/>
                  <a:moveTo>
                    <a:pt x="201" y="0"/>
                  </a:moveTo>
                  <a:cubicBezTo>
                    <a:pt x="151" y="0"/>
                    <a:pt x="100" y="25"/>
                    <a:pt x="50" y="75"/>
                  </a:cubicBezTo>
                  <a:cubicBezTo>
                    <a:pt x="25" y="100"/>
                    <a:pt x="0" y="150"/>
                    <a:pt x="0" y="226"/>
                  </a:cubicBezTo>
                  <a:lnTo>
                    <a:pt x="0" y="11228"/>
                  </a:lnTo>
                  <a:cubicBezTo>
                    <a:pt x="0" y="11303"/>
                    <a:pt x="25" y="11354"/>
                    <a:pt x="50" y="11379"/>
                  </a:cubicBezTo>
                  <a:cubicBezTo>
                    <a:pt x="100" y="11429"/>
                    <a:pt x="151" y="11454"/>
                    <a:pt x="201" y="11454"/>
                  </a:cubicBezTo>
                  <a:lnTo>
                    <a:pt x="5389" y="11454"/>
                  </a:lnTo>
                  <a:cubicBezTo>
                    <a:pt x="5439" y="11454"/>
                    <a:pt x="5514" y="11429"/>
                    <a:pt x="5539" y="11379"/>
                  </a:cubicBezTo>
                  <a:cubicBezTo>
                    <a:pt x="5589" y="11354"/>
                    <a:pt x="5614" y="11303"/>
                    <a:pt x="5614" y="11228"/>
                  </a:cubicBezTo>
                  <a:lnTo>
                    <a:pt x="5614" y="226"/>
                  </a:lnTo>
                  <a:cubicBezTo>
                    <a:pt x="5614" y="150"/>
                    <a:pt x="5589" y="100"/>
                    <a:pt x="5539" y="75"/>
                  </a:cubicBezTo>
                  <a:cubicBezTo>
                    <a:pt x="5514" y="25"/>
                    <a:pt x="5439" y="0"/>
                    <a:pt x="5389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58"/>
            <p:cNvSpPr/>
            <p:nvPr/>
          </p:nvSpPr>
          <p:spPr>
            <a:xfrm>
              <a:off x="2858550" y="3174850"/>
              <a:ext cx="140375" cy="26975"/>
            </a:xfrm>
            <a:custGeom>
              <a:avLst/>
              <a:gdLst/>
              <a:ahLst/>
              <a:cxnLst/>
              <a:rect l="l" t="t" r="r" b="b"/>
              <a:pathLst>
                <a:path w="5615" h="1079" extrusionOk="0">
                  <a:moveTo>
                    <a:pt x="5188" y="426"/>
                  </a:moveTo>
                  <a:lnTo>
                    <a:pt x="5188" y="652"/>
                  </a:lnTo>
                  <a:lnTo>
                    <a:pt x="401" y="652"/>
                  </a:lnTo>
                  <a:lnTo>
                    <a:pt x="401" y="426"/>
                  </a:lnTo>
                  <a:close/>
                  <a:moveTo>
                    <a:pt x="201" y="0"/>
                  </a:moveTo>
                  <a:cubicBezTo>
                    <a:pt x="151" y="0"/>
                    <a:pt x="100" y="25"/>
                    <a:pt x="50" y="75"/>
                  </a:cubicBezTo>
                  <a:cubicBezTo>
                    <a:pt x="25" y="101"/>
                    <a:pt x="0" y="151"/>
                    <a:pt x="0" y="226"/>
                  </a:cubicBezTo>
                  <a:lnTo>
                    <a:pt x="0" y="878"/>
                  </a:lnTo>
                  <a:cubicBezTo>
                    <a:pt x="0" y="928"/>
                    <a:pt x="25" y="978"/>
                    <a:pt x="50" y="1028"/>
                  </a:cubicBezTo>
                  <a:cubicBezTo>
                    <a:pt x="100" y="1053"/>
                    <a:pt x="151" y="1078"/>
                    <a:pt x="201" y="1078"/>
                  </a:cubicBezTo>
                  <a:lnTo>
                    <a:pt x="5389" y="1078"/>
                  </a:lnTo>
                  <a:cubicBezTo>
                    <a:pt x="5439" y="1078"/>
                    <a:pt x="5514" y="1053"/>
                    <a:pt x="5539" y="1028"/>
                  </a:cubicBezTo>
                  <a:cubicBezTo>
                    <a:pt x="5589" y="978"/>
                    <a:pt x="5614" y="928"/>
                    <a:pt x="5614" y="878"/>
                  </a:cubicBezTo>
                  <a:lnTo>
                    <a:pt x="5614" y="226"/>
                  </a:lnTo>
                  <a:cubicBezTo>
                    <a:pt x="5614" y="151"/>
                    <a:pt x="5589" y="101"/>
                    <a:pt x="5539" y="75"/>
                  </a:cubicBezTo>
                  <a:cubicBezTo>
                    <a:pt x="5514" y="25"/>
                    <a:pt x="5439" y="0"/>
                    <a:pt x="5389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58"/>
            <p:cNvSpPr/>
            <p:nvPr/>
          </p:nvSpPr>
          <p:spPr>
            <a:xfrm>
              <a:off x="2923075" y="3048275"/>
              <a:ext cx="10675" cy="132225"/>
            </a:xfrm>
            <a:custGeom>
              <a:avLst/>
              <a:gdLst/>
              <a:ahLst/>
              <a:cxnLst/>
              <a:rect l="l" t="t" r="r" b="b"/>
              <a:pathLst>
                <a:path w="427" h="5289" extrusionOk="0">
                  <a:moveTo>
                    <a:pt x="1" y="1"/>
                  </a:moveTo>
                  <a:lnTo>
                    <a:pt x="1" y="5289"/>
                  </a:lnTo>
                  <a:lnTo>
                    <a:pt x="427" y="5289"/>
                  </a:lnTo>
                  <a:lnTo>
                    <a:pt x="4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58"/>
            <p:cNvSpPr/>
            <p:nvPr/>
          </p:nvSpPr>
          <p:spPr>
            <a:xfrm>
              <a:off x="4035250" y="3048275"/>
              <a:ext cx="78950" cy="286375"/>
            </a:xfrm>
            <a:custGeom>
              <a:avLst/>
              <a:gdLst/>
              <a:ahLst/>
              <a:cxnLst/>
              <a:rect l="l" t="t" r="r" b="b"/>
              <a:pathLst>
                <a:path w="3158" h="11455" extrusionOk="0">
                  <a:moveTo>
                    <a:pt x="2757" y="427"/>
                  </a:moveTo>
                  <a:lnTo>
                    <a:pt x="2757" y="11028"/>
                  </a:lnTo>
                  <a:lnTo>
                    <a:pt x="426" y="11028"/>
                  </a:lnTo>
                  <a:lnTo>
                    <a:pt x="426" y="427"/>
                  </a:lnTo>
                  <a:close/>
                  <a:moveTo>
                    <a:pt x="226" y="1"/>
                  </a:moveTo>
                  <a:cubicBezTo>
                    <a:pt x="150" y="1"/>
                    <a:pt x="100" y="26"/>
                    <a:pt x="75" y="76"/>
                  </a:cubicBezTo>
                  <a:cubicBezTo>
                    <a:pt x="25" y="101"/>
                    <a:pt x="0" y="151"/>
                    <a:pt x="0" y="226"/>
                  </a:cubicBezTo>
                  <a:lnTo>
                    <a:pt x="0" y="11229"/>
                  </a:lnTo>
                  <a:cubicBezTo>
                    <a:pt x="0" y="11304"/>
                    <a:pt x="25" y="11354"/>
                    <a:pt x="75" y="11379"/>
                  </a:cubicBezTo>
                  <a:cubicBezTo>
                    <a:pt x="100" y="11429"/>
                    <a:pt x="150" y="11454"/>
                    <a:pt x="226" y="11454"/>
                  </a:cubicBezTo>
                  <a:lnTo>
                    <a:pt x="2957" y="11454"/>
                  </a:lnTo>
                  <a:cubicBezTo>
                    <a:pt x="3008" y="11454"/>
                    <a:pt x="3058" y="11429"/>
                    <a:pt x="3108" y="11379"/>
                  </a:cubicBezTo>
                  <a:cubicBezTo>
                    <a:pt x="3133" y="11354"/>
                    <a:pt x="3158" y="11304"/>
                    <a:pt x="3158" y="11229"/>
                  </a:cubicBezTo>
                  <a:lnTo>
                    <a:pt x="3158" y="226"/>
                  </a:lnTo>
                  <a:cubicBezTo>
                    <a:pt x="3158" y="151"/>
                    <a:pt x="3133" y="101"/>
                    <a:pt x="3108" y="76"/>
                  </a:cubicBezTo>
                  <a:cubicBezTo>
                    <a:pt x="3058" y="26"/>
                    <a:pt x="3008" y="1"/>
                    <a:pt x="2957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58"/>
            <p:cNvSpPr/>
            <p:nvPr/>
          </p:nvSpPr>
          <p:spPr>
            <a:xfrm>
              <a:off x="4052775" y="3061425"/>
              <a:ext cx="61425" cy="251300"/>
            </a:xfrm>
            <a:custGeom>
              <a:avLst/>
              <a:gdLst/>
              <a:ahLst/>
              <a:cxnLst/>
              <a:rect l="l" t="t" r="r" b="b"/>
              <a:pathLst>
                <a:path w="2457" h="10052" extrusionOk="0">
                  <a:moveTo>
                    <a:pt x="2056" y="402"/>
                  </a:moveTo>
                  <a:lnTo>
                    <a:pt x="2056" y="9650"/>
                  </a:lnTo>
                  <a:lnTo>
                    <a:pt x="427" y="9650"/>
                  </a:lnTo>
                  <a:lnTo>
                    <a:pt x="427" y="402"/>
                  </a:lnTo>
                  <a:close/>
                  <a:moveTo>
                    <a:pt x="201" y="1"/>
                  </a:moveTo>
                  <a:cubicBezTo>
                    <a:pt x="151" y="1"/>
                    <a:pt x="101" y="26"/>
                    <a:pt x="51" y="51"/>
                  </a:cubicBezTo>
                  <a:cubicBezTo>
                    <a:pt x="26" y="101"/>
                    <a:pt x="1" y="151"/>
                    <a:pt x="1" y="201"/>
                  </a:cubicBezTo>
                  <a:lnTo>
                    <a:pt x="1" y="9851"/>
                  </a:lnTo>
                  <a:cubicBezTo>
                    <a:pt x="1" y="9901"/>
                    <a:pt x="26" y="9951"/>
                    <a:pt x="51" y="10001"/>
                  </a:cubicBezTo>
                  <a:cubicBezTo>
                    <a:pt x="101" y="10026"/>
                    <a:pt x="151" y="10051"/>
                    <a:pt x="201" y="10051"/>
                  </a:cubicBezTo>
                  <a:lnTo>
                    <a:pt x="2256" y="10051"/>
                  </a:lnTo>
                  <a:cubicBezTo>
                    <a:pt x="2307" y="10051"/>
                    <a:pt x="2357" y="10026"/>
                    <a:pt x="2407" y="10001"/>
                  </a:cubicBezTo>
                  <a:cubicBezTo>
                    <a:pt x="2432" y="9951"/>
                    <a:pt x="2457" y="9901"/>
                    <a:pt x="2457" y="9851"/>
                  </a:cubicBezTo>
                  <a:lnTo>
                    <a:pt x="2457" y="201"/>
                  </a:lnTo>
                  <a:cubicBezTo>
                    <a:pt x="2457" y="151"/>
                    <a:pt x="2432" y="101"/>
                    <a:pt x="2407" y="51"/>
                  </a:cubicBezTo>
                  <a:cubicBezTo>
                    <a:pt x="2357" y="26"/>
                    <a:pt x="2307" y="1"/>
                    <a:pt x="2256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58"/>
            <p:cNvSpPr/>
            <p:nvPr/>
          </p:nvSpPr>
          <p:spPr>
            <a:xfrm>
              <a:off x="4052775" y="3171075"/>
              <a:ext cx="61425" cy="29475"/>
            </a:xfrm>
            <a:custGeom>
              <a:avLst/>
              <a:gdLst/>
              <a:ahLst/>
              <a:cxnLst/>
              <a:rect l="l" t="t" r="r" b="b"/>
              <a:pathLst>
                <a:path w="2457" h="1179" extrusionOk="0">
                  <a:moveTo>
                    <a:pt x="2056" y="427"/>
                  </a:moveTo>
                  <a:lnTo>
                    <a:pt x="2056" y="753"/>
                  </a:lnTo>
                  <a:lnTo>
                    <a:pt x="427" y="753"/>
                  </a:lnTo>
                  <a:lnTo>
                    <a:pt x="427" y="427"/>
                  </a:lnTo>
                  <a:close/>
                  <a:moveTo>
                    <a:pt x="201" y="1"/>
                  </a:moveTo>
                  <a:cubicBezTo>
                    <a:pt x="151" y="1"/>
                    <a:pt x="101" y="26"/>
                    <a:pt x="51" y="76"/>
                  </a:cubicBezTo>
                  <a:cubicBezTo>
                    <a:pt x="26" y="101"/>
                    <a:pt x="1" y="176"/>
                    <a:pt x="1" y="226"/>
                  </a:cubicBezTo>
                  <a:lnTo>
                    <a:pt x="1" y="953"/>
                  </a:lnTo>
                  <a:cubicBezTo>
                    <a:pt x="1" y="1003"/>
                    <a:pt x="26" y="1079"/>
                    <a:pt x="51" y="1104"/>
                  </a:cubicBezTo>
                  <a:cubicBezTo>
                    <a:pt x="101" y="1154"/>
                    <a:pt x="151" y="1179"/>
                    <a:pt x="201" y="1179"/>
                  </a:cubicBezTo>
                  <a:lnTo>
                    <a:pt x="2256" y="1179"/>
                  </a:lnTo>
                  <a:cubicBezTo>
                    <a:pt x="2307" y="1179"/>
                    <a:pt x="2357" y="1154"/>
                    <a:pt x="2407" y="1104"/>
                  </a:cubicBezTo>
                  <a:cubicBezTo>
                    <a:pt x="2432" y="1079"/>
                    <a:pt x="2457" y="1003"/>
                    <a:pt x="2457" y="953"/>
                  </a:cubicBezTo>
                  <a:lnTo>
                    <a:pt x="2457" y="226"/>
                  </a:lnTo>
                  <a:cubicBezTo>
                    <a:pt x="2457" y="176"/>
                    <a:pt x="2432" y="101"/>
                    <a:pt x="2407" y="76"/>
                  </a:cubicBezTo>
                  <a:cubicBezTo>
                    <a:pt x="2357" y="26"/>
                    <a:pt x="2307" y="1"/>
                    <a:pt x="2256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58"/>
            <p:cNvSpPr/>
            <p:nvPr/>
          </p:nvSpPr>
          <p:spPr>
            <a:xfrm>
              <a:off x="4272075" y="3048275"/>
              <a:ext cx="77725" cy="286375"/>
            </a:xfrm>
            <a:custGeom>
              <a:avLst/>
              <a:gdLst/>
              <a:ahLst/>
              <a:cxnLst/>
              <a:rect l="l" t="t" r="r" b="b"/>
              <a:pathLst>
                <a:path w="3109" h="11455" extrusionOk="0">
                  <a:moveTo>
                    <a:pt x="2683" y="427"/>
                  </a:moveTo>
                  <a:lnTo>
                    <a:pt x="2683" y="11028"/>
                  </a:lnTo>
                  <a:lnTo>
                    <a:pt x="402" y="11028"/>
                  </a:lnTo>
                  <a:lnTo>
                    <a:pt x="402" y="427"/>
                  </a:lnTo>
                  <a:close/>
                  <a:moveTo>
                    <a:pt x="201" y="1"/>
                  </a:moveTo>
                  <a:cubicBezTo>
                    <a:pt x="151" y="1"/>
                    <a:pt x="101" y="26"/>
                    <a:pt x="51" y="76"/>
                  </a:cubicBezTo>
                  <a:cubicBezTo>
                    <a:pt x="26" y="101"/>
                    <a:pt x="1" y="151"/>
                    <a:pt x="1" y="226"/>
                  </a:cubicBezTo>
                  <a:lnTo>
                    <a:pt x="1" y="11229"/>
                  </a:lnTo>
                  <a:cubicBezTo>
                    <a:pt x="1" y="11304"/>
                    <a:pt x="26" y="11354"/>
                    <a:pt x="51" y="11379"/>
                  </a:cubicBezTo>
                  <a:cubicBezTo>
                    <a:pt x="101" y="11429"/>
                    <a:pt x="151" y="11454"/>
                    <a:pt x="201" y="11454"/>
                  </a:cubicBezTo>
                  <a:lnTo>
                    <a:pt x="2883" y="11454"/>
                  </a:lnTo>
                  <a:cubicBezTo>
                    <a:pt x="2958" y="11454"/>
                    <a:pt x="3008" y="11429"/>
                    <a:pt x="3033" y="11379"/>
                  </a:cubicBezTo>
                  <a:cubicBezTo>
                    <a:pt x="3084" y="11354"/>
                    <a:pt x="3109" y="11304"/>
                    <a:pt x="3109" y="11229"/>
                  </a:cubicBezTo>
                  <a:lnTo>
                    <a:pt x="3109" y="226"/>
                  </a:lnTo>
                  <a:cubicBezTo>
                    <a:pt x="3109" y="151"/>
                    <a:pt x="3084" y="101"/>
                    <a:pt x="3033" y="76"/>
                  </a:cubicBezTo>
                  <a:cubicBezTo>
                    <a:pt x="3008" y="26"/>
                    <a:pt x="2958" y="1"/>
                    <a:pt x="2883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58"/>
            <p:cNvSpPr/>
            <p:nvPr/>
          </p:nvSpPr>
          <p:spPr>
            <a:xfrm>
              <a:off x="4272075" y="3061425"/>
              <a:ext cx="61425" cy="251300"/>
            </a:xfrm>
            <a:custGeom>
              <a:avLst/>
              <a:gdLst/>
              <a:ahLst/>
              <a:cxnLst/>
              <a:rect l="l" t="t" r="r" b="b"/>
              <a:pathLst>
                <a:path w="2457" h="10052" extrusionOk="0">
                  <a:moveTo>
                    <a:pt x="2056" y="402"/>
                  </a:moveTo>
                  <a:lnTo>
                    <a:pt x="2056" y="9650"/>
                  </a:lnTo>
                  <a:lnTo>
                    <a:pt x="402" y="9650"/>
                  </a:lnTo>
                  <a:lnTo>
                    <a:pt x="402" y="402"/>
                  </a:lnTo>
                  <a:close/>
                  <a:moveTo>
                    <a:pt x="201" y="1"/>
                  </a:moveTo>
                  <a:cubicBezTo>
                    <a:pt x="151" y="1"/>
                    <a:pt x="101" y="26"/>
                    <a:pt x="51" y="51"/>
                  </a:cubicBezTo>
                  <a:cubicBezTo>
                    <a:pt x="26" y="101"/>
                    <a:pt x="1" y="151"/>
                    <a:pt x="1" y="201"/>
                  </a:cubicBezTo>
                  <a:lnTo>
                    <a:pt x="1" y="9851"/>
                  </a:lnTo>
                  <a:cubicBezTo>
                    <a:pt x="1" y="9901"/>
                    <a:pt x="26" y="9951"/>
                    <a:pt x="51" y="10001"/>
                  </a:cubicBezTo>
                  <a:cubicBezTo>
                    <a:pt x="101" y="10026"/>
                    <a:pt x="151" y="10051"/>
                    <a:pt x="201" y="10051"/>
                  </a:cubicBezTo>
                  <a:lnTo>
                    <a:pt x="2256" y="10051"/>
                  </a:lnTo>
                  <a:cubicBezTo>
                    <a:pt x="2307" y="10051"/>
                    <a:pt x="2357" y="10026"/>
                    <a:pt x="2407" y="10001"/>
                  </a:cubicBezTo>
                  <a:cubicBezTo>
                    <a:pt x="2432" y="9951"/>
                    <a:pt x="2457" y="9901"/>
                    <a:pt x="2457" y="9851"/>
                  </a:cubicBezTo>
                  <a:lnTo>
                    <a:pt x="2457" y="201"/>
                  </a:lnTo>
                  <a:cubicBezTo>
                    <a:pt x="2457" y="151"/>
                    <a:pt x="2432" y="101"/>
                    <a:pt x="2407" y="51"/>
                  </a:cubicBezTo>
                  <a:cubicBezTo>
                    <a:pt x="2357" y="26"/>
                    <a:pt x="2307" y="1"/>
                    <a:pt x="2256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58"/>
            <p:cNvSpPr/>
            <p:nvPr/>
          </p:nvSpPr>
          <p:spPr>
            <a:xfrm>
              <a:off x="4272075" y="3171075"/>
              <a:ext cx="61425" cy="29475"/>
            </a:xfrm>
            <a:custGeom>
              <a:avLst/>
              <a:gdLst/>
              <a:ahLst/>
              <a:cxnLst/>
              <a:rect l="l" t="t" r="r" b="b"/>
              <a:pathLst>
                <a:path w="2457" h="1179" extrusionOk="0">
                  <a:moveTo>
                    <a:pt x="2056" y="427"/>
                  </a:moveTo>
                  <a:lnTo>
                    <a:pt x="2056" y="753"/>
                  </a:lnTo>
                  <a:lnTo>
                    <a:pt x="402" y="753"/>
                  </a:lnTo>
                  <a:lnTo>
                    <a:pt x="402" y="427"/>
                  </a:lnTo>
                  <a:close/>
                  <a:moveTo>
                    <a:pt x="201" y="1"/>
                  </a:moveTo>
                  <a:cubicBezTo>
                    <a:pt x="151" y="1"/>
                    <a:pt x="101" y="26"/>
                    <a:pt x="51" y="76"/>
                  </a:cubicBezTo>
                  <a:cubicBezTo>
                    <a:pt x="26" y="101"/>
                    <a:pt x="1" y="176"/>
                    <a:pt x="1" y="226"/>
                  </a:cubicBezTo>
                  <a:lnTo>
                    <a:pt x="1" y="953"/>
                  </a:lnTo>
                  <a:cubicBezTo>
                    <a:pt x="1" y="1003"/>
                    <a:pt x="26" y="1079"/>
                    <a:pt x="51" y="1104"/>
                  </a:cubicBezTo>
                  <a:cubicBezTo>
                    <a:pt x="101" y="1154"/>
                    <a:pt x="151" y="1179"/>
                    <a:pt x="201" y="1179"/>
                  </a:cubicBezTo>
                  <a:lnTo>
                    <a:pt x="2256" y="1179"/>
                  </a:lnTo>
                  <a:cubicBezTo>
                    <a:pt x="2307" y="1179"/>
                    <a:pt x="2357" y="1154"/>
                    <a:pt x="2407" y="1104"/>
                  </a:cubicBezTo>
                  <a:cubicBezTo>
                    <a:pt x="2432" y="1079"/>
                    <a:pt x="2457" y="1003"/>
                    <a:pt x="2457" y="953"/>
                  </a:cubicBezTo>
                  <a:lnTo>
                    <a:pt x="2457" y="226"/>
                  </a:lnTo>
                  <a:cubicBezTo>
                    <a:pt x="2457" y="176"/>
                    <a:pt x="2432" y="101"/>
                    <a:pt x="2407" y="76"/>
                  </a:cubicBezTo>
                  <a:cubicBezTo>
                    <a:pt x="2357" y="26"/>
                    <a:pt x="2307" y="1"/>
                    <a:pt x="2256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58"/>
            <p:cNvSpPr/>
            <p:nvPr/>
          </p:nvSpPr>
          <p:spPr>
            <a:xfrm>
              <a:off x="4104150" y="3031975"/>
              <a:ext cx="177975" cy="318950"/>
            </a:xfrm>
            <a:custGeom>
              <a:avLst/>
              <a:gdLst/>
              <a:ahLst/>
              <a:cxnLst/>
              <a:rect l="l" t="t" r="r" b="b"/>
              <a:pathLst>
                <a:path w="7119" h="12758" extrusionOk="0">
                  <a:moveTo>
                    <a:pt x="6718" y="427"/>
                  </a:moveTo>
                  <a:lnTo>
                    <a:pt x="6718" y="12332"/>
                  </a:lnTo>
                  <a:lnTo>
                    <a:pt x="402" y="12332"/>
                  </a:lnTo>
                  <a:lnTo>
                    <a:pt x="402" y="427"/>
                  </a:lnTo>
                  <a:close/>
                  <a:moveTo>
                    <a:pt x="201" y="1"/>
                  </a:moveTo>
                  <a:cubicBezTo>
                    <a:pt x="151" y="1"/>
                    <a:pt x="101" y="26"/>
                    <a:pt x="51" y="51"/>
                  </a:cubicBezTo>
                  <a:cubicBezTo>
                    <a:pt x="26" y="101"/>
                    <a:pt x="1" y="151"/>
                    <a:pt x="1" y="201"/>
                  </a:cubicBezTo>
                  <a:lnTo>
                    <a:pt x="1" y="12557"/>
                  </a:lnTo>
                  <a:cubicBezTo>
                    <a:pt x="1" y="12608"/>
                    <a:pt x="26" y="12658"/>
                    <a:pt x="51" y="12708"/>
                  </a:cubicBezTo>
                  <a:cubicBezTo>
                    <a:pt x="101" y="12733"/>
                    <a:pt x="151" y="12758"/>
                    <a:pt x="201" y="12758"/>
                  </a:cubicBezTo>
                  <a:lnTo>
                    <a:pt x="6918" y="12758"/>
                  </a:lnTo>
                  <a:cubicBezTo>
                    <a:pt x="6968" y="12758"/>
                    <a:pt x="7019" y="12733"/>
                    <a:pt x="7069" y="12708"/>
                  </a:cubicBezTo>
                  <a:cubicBezTo>
                    <a:pt x="7119" y="12658"/>
                    <a:pt x="7119" y="12608"/>
                    <a:pt x="7119" y="12557"/>
                  </a:cubicBezTo>
                  <a:lnTo>
                    <a:pt x="7119" y="201"/>
                  </a:lnTo>
                  <a:cubicBezTo>
                    <a:pt x="7119" y="151"/>
                    <a:pt x="7119" y="101"/>
                    <a:pt x="7069" y="51"/>
                  </a:cubicBezTo>
                  <a:cubicBezTo>
                    <a:pt x="7019" y="26"/>
                    <a:pt x="6968" y="1"/>
                    <a:pt x="6918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58"/>
            <p:cNvSpPr/>
            <p:nvPr/>
          </p:nvSpPr>
          <p:spPr>
            <a:xfrm>
              <a:off x="4122950" y="3048275"/>
              <a:ext cx="140375" cy="286375"/>
            </a:xfrm>
            <a:custGeom>
              <a:avLst/>
              <a:gdLst/>
              <a:ahLst/>
              <a:cxnLst/>
              <a:rect l="l" t="t" r="r" b="b"/>
              <a:pathLst>
                <a:path w="5615" h="11455" extrusionOk="0">
                  <a:moveTo>
                    <a:pt x="5189" y="427"/>
                  </a:moveTo>
                  <a:lnTo>
                    <a:pt x="5189" y="11028"/>
                  </a:lnTo>
                  <a:lnTo>
                    <a:pt x="427" y="11028"/>
                  </a:lnTo>
                  <a:lnTo>
                    <a:pt x="427" y="427"/>
                  </a:lnTo>
                  <a:close/>
                  <a:moveTo>
                    <a:pt x="201" y="1"/>
                  </a:moveTo>
                  <a:cubicBezTo>
                    <a:pt x="151" y="1"/>
                    <a:pt x="101" y="26"/>
                    <a:pt x="76" y="76"/>
                  </a:cubicBezTo>
                  <a:cubicBezTo>
                    <a:pt x="26" y="101"/>
                    <a:pt x="1" y="151"/>
                    <a:pt x="1" y="226"/>
                  </a:cubicBezTo>
                  <a:lnTo>
                    <a:pt x="1" y="11229"/>
                  </a:lnTo>
                  <a:cubicBezTo>
                    <a:pt x="1" y="11304"/>
                    <a:pt x="26" y="11354"/>
                    <a:pt x="76" y="11379"/>
                  </a:cubicBezTo>
                  <a:cubicBezTo>
                    <a:pt x="101" y="11429"/>
                    <a:pt x="151" y="11454"/>
                    <a:pt x="201" y="11454"/>
                  </a:cubicBezTo>
                  <a:lnTo>
                    <a:pt x="5414" y="11454"/>
                  </a:lnTo>
                  <a:cubicBezTo>
                    <a:pt x="5465" y="11454"/>
                    <a:pt x="5515" y="11429"/>
                    <a:pt x="5565" y="11379"/>
                  </a:cubicBezTo>
                  <a:cubicBezTo>
                    <a:pt x="5590" y="11354"/>
                    <a:pt x="5615" y="11304"/>
                    <a:pt x="5615" y="11229"/>
                  </a:cubicBezTo>
                  <a:lnTo>
                    <a:pt x="5615" y="226"/>
                  </a:lnTo>
                  <a:cubicBezTo>
                    <a:pt x="5615" y="151"/>
                    <a:pt x="5590" y="101"/>
                    <a:pt x="5565" y="76"/>
                  </a:cubicBezTo>
                  <a:cubicBezTo>
                    <a:pt x="5515" y="26"/>
                    <a:pt x="5465" y="1"/>
                    <a:pt x="5414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58"/>
            <p:cNvSpPr/>
            <p:nvPr/>
          </p:nvSpPr>
          <p:spPr>
            <a:xfrm>
              <a:off x="4122950" y="3180475"/>
              <a:ext cx="140375" cy="26975"/>
            </a:xfrm>
            <a:custGeom>
              <a:avLst/>
              <a:gdLst/>
              <a:ahLst/>
              <a:cxnLst/>
              <a:rect l="l" t="t" r="r" b="b"/>
              <a:pathLst>
                <a:path w="5615" h="1079" extrusionOk="0">
                  <a:moveTo>
                    <a:pt x="5189" y="427"/>
                  </a:moveTo>
                  <a:lnTo>
                    <a:pt x="5189" y="653"/>
                  </a:lnTo>
                  <a:lnTo>
                    <a:pt x="427" y="653"/>
                  </a:lnTo>
                  <a:lnTo>
                    <a:pt x="427" y="427"/>
                  </a:lnTo>
                  <a:close/>
                  <a:moveTo>
                    <a:pt x="201" y="1"/>
                  </a:moveTo>
                  <a:cubicBezTo>
                    <a:pt x="151" y="1"/>
                    <a:pt x="101" y="26"/>
                    <a:pt x="76" y="76"/>
                  </a:cubicBezTo>
                  <a:cubicBezTo>
                    <a:pt x="26" y="101"/>
                    <a:pt x="1" y="151"/>
                    <a:pt x="1" y="201"/>
                  </a:cubicBezTo>
                  <a:lnTo>
                    <a:pt x="1" y="878"/>
                  </a:lnTo>
                  <a:cubicBezTo>
                    <a:pt x="1" y="928"/>
                    <a:pt x="26" y="978"/>
                    <a:pt x="76" y="1028"/>
                  </a:cubicBezTo>
                  <a:cubicBezTo>
                    <a:pt x="101" y="1054"/>
                    <a:pt x="151" y="1079"/>
                    <a:pt x="201" y="1079"/>
                  </a:cubicBezTo>
                  <a:lnTo>
                    <a:pt x="5414" y="1079"/>
                  </a:lnTo>
                  <a:cubicBezTo>
                    <a:pt x="5465" y="1079"/>
                    <a:pt x="5515" y="1054"/>
                    <a:pt x="5565" y="1028"/>
                  </a:cubicBezTo>
                  <a:cubicBezTo>
                    <a:pt x="5590" y="978"/>
                    <a:pt x="5615" y="928"/>
                    <a:pt x="5615" y="878"/>
                  </a:cubicBezTo>
                  <a:lnTo>
                    <a:pt x="5615" y="201"/>
                  </a:lnTo>
                  <a:cubicBezTo>
                    <a:pt x="5615" y="151"/>
                    <a:pt x="5590" y="101"/>
                    <a:pt x="5565" y="76"/>
                  </a:cubicBezTo>
                  <a:cubicBezTo>
                    <a:pt x="5515" y="26"/>
                    <a:pt x="5465" y="1"/>
                    <a:pt x="5414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58"/>
            <p:cNvSpPr/>
            <p:nvPr/>
          </p:nvSpPr>
          <p:spPr>
            <a:xfrm>
              <a:off x="4188125" y="3053925"/>
              <a:ext cx="10050" cy="131600"/>
            </a:xfrm>
            <a:custGeom>
              <a:avLst/>
              <a:gdLst/>
              <a:ahLst/>
              <a:cxnLst/>
              <a:rect l="l" t="t" r="r" b="b"/>
              <a:pathLst>
                <a:path w="402" h="5264" extrusionOk="0">
                  <a:moveTo>
                    <a:pt x="0" y="0"/>
                  </a:moveTo>
                  <a:lnTo>
                    <a:pt x="0" y="5263"/>
                  </a:lnTo>
                  <a:lnTo>
                    <a:pt x="401" y="5263"/>
                  </a:lnTo>
                  <a:lnTo>
                    <a:pt x="40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58"/>
            <p:cNvSpPr/>
            <p:nvPr/>
          </p:nvSpPr>
          <p:spPr>
            <a:xfrm>
              <a:off x="4557800" y="3048275"/>
              <a:ext cx="77725" cy="286375"/>
            </a:xfrm>
            <a:custGeom>
              <a:avLst/>
              <a:gdLst/>
              <a:ahLst/>
              <a:cxnLst/>
              <a:rect l="l" t="t" r="r" b="b"/>
              <a:pathLst>
                <a:path w="3109" h="11455" extrusionOk="0">
                  <a:moveTo>
                    <a:pt x="2682" y="427"/>
                  </a:moveTo>
                  <a:lnTo>
                    <a:pt x="2682" y="11028"/>
                  </a:lnTo>
                  <a:lnTo>
                    <a:pt x="401" y="11028"/>
                  </a:lnTo>
                  <a:lnTo>
                    <a:pt x="401" y="427"/>
                  </a:lnTo>
                  <a:close/>
                  <a:moveTo>
                    <a:pt x="201" y="1"/>
                  </a:moveTo>
                  <a:cubicBezTo>
                    <a:pt x="151" y="1"/>
                    <a:pt x="101" y="26"/>
                    <a:pt x="51" y="76"/>
                  </a:cubicBezTo>
                  <a:cubicBezTo>
                    <a:pt x="0" y="101"/>
                    <a:pt x="0" y="151"/>
                    <a:pt x="0" y="226"/>
                  </a:cubicBezTo>
                  <a:lnTo>
                    <a:pt x="0" y="11229"/>
                  </a:lnTo>
                  <a:cubicBezTo>
                    <a:pt x="0" y="11304"/>
                    <a:pt x="0" y="11354"/>
                    <a:pt x="51" y="11379"/>
                  </a:cubicBezTo>
                  <a:cubicBezTo>
                    <a:pt x="101" y="11429"/>
                    <a:pt x="151" y="11454"/>
                    <a:pt x="201" y="11454"/>
                  </a:cubicBezTo>
                  <a:lnTo>
                    <a:pt x="2908" y="11454"/>
                  </a:lnTo>
                  <a:cubicBezTo>
                    <a:pt x="2958" y="11454"/>
                    <a:pt x="3008" y="11429"/>
                    <a:pt x="3058" y="11379"/>
                  </a:cubicBezTo>
                  <a:cubicBezTo>
                    <a:pt x="3083" y="11354"/>
                    <a:pt x="3108" y="11304"/>
                    <a:pt x="3108" y="11229"/>
                  </a:cubicBezTo>
                  <a:lnTo>
                    <a:pt x="3108" y="226"/>
                  </a:lnTo>
                  <a:cubicBezTo>
                    <a:pt x="3108" y="151"/>
                    <a:pt x="3083" y="101"/>
                    <a:pt x="3058" y="76"/>
                  </a:cubicBezTo>
                  <a:cubicBezTo>
                    <a:pt x="3008" y="26"/>
                    <a:pt x="2958" y="1"/>
                    <a:pt x="2908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58"/>
            <p:cNvSpPr/>
            <p:nvPr/>
          </p:nvSpPr>
          <p:spPr>
            <a:xfrm>
              <a:off x="4574100" y="3061425"/>
              <a:ext cx="61425" cy="251300"/>
            </a:xfrm>
            <a:custGeom>
              <a:avLst/>
              <a:gdLst/>
              <a:ahLst/>
              <a:cxnLst/>
              <a:rect l="l" t="t" r="r" b="b"/>
              <a:pathLst>
                <a:path w="2457" h="10052" extrusionOk="0">
                  <a:moveTo>
                    <a:pt x="2030" y="402"/>
                  </a:moveTo>
                  <a:lnTo>
                    <a:pt x="2030" y="9650"/>
                  </a:lnTo>
                  <a:lnTo>
                    <a:pt x="401" y="9650"/>
                  </a:lnTo>
                  <a:lnTo>
                    <a:pt x="401" y="402"/>
                  </a:lnTo>
                  <a:close/>
                  <a:moveTo>
                    <a:pt x="201" y="1"/>
                  </a:moveTo>
                  <a:cubicBezTo>
                    <a:pt x="150" y="1"/>
                    <a:pt x="100" y="26"/>
                    <a:pt x="50" y="51"/>
                  </a:cubicBezTo>
                  <a:cubicBezTo>
                    <a:pt x="25" y="101"/>
                    <a:pt x="0" y="151"/>
                    <a:pt x="0" y="201"/>
                  </a:cubicBezTo>
                  <a:lnTo>
                    <a:pt x="0" y="9851"/>
                  </a:lnTo>
                  <a:cubicBezTo>
                    <a:pt x="0" y="9901"/>
                    <a:pt x="25" y="9951"/>
                    <a:pt x="50" y="10001"/>
                  </a:cubicBezTo>
                  <a:cubicBezTo>
                    <a:pt x="100" y="10026"/>
                    <a:pt x="150" y="10051"/>
                    <a:pt x="201" y="10051"/>
                  </a:cubicBezTo>
                  <a:lnTo>
                    <a:pt x="2256" y="10051"/>
                  </a:lnTo>
                  <a:cubicBezTo>
                    <a:pt x="2306" y="10051"/>
                    <a:pt x="2356" y="10026"/>
                    <a:pt x="2406" y="10001"/>
                  </a:cubicBezTo>
                  <a:cubicBezTo>
                    <a:pt x="2431" y="9951"/>
                    <a:pt x="2456" y="9901"/>
                    <a:pt x="2456" y="9851"/>
                  </a:cubicBezTo>
                  <a:lnTo>
                    <a:pt x="2456" y="201"/>
                  </a:lnTo>
                  <a:cubicBezTo>
                    <a:pt x="2456" y="151"/>
                    <a:pt x="2431" y="101"/>
                    <a:pt x="2406" y="51"/>
                  </a:cubicBezTo>
                  <a:cubicBezTo>
                    <a:pt x="2356" y="26"/>
                    <a:pt x="2306" y="1"/>
                    <a:pt x="2256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58"/>
            <p:cNvSpPr/>
            <p:nvPr/>
          </p:nvSpPr>
          <p:spPr>
            <a:xfrm>
              <a:off x="4574100" y="3171075"/>
              <a:ext cx="61425" cy="29475"/>
            </a:xfrm>
            <a:custGeom>
              <a:avLst/>
              <a:gdLst/>
              <a:ahLst/>
              <a:cxnLst/>
              <a:rect l="l" t="t" r="r" b="b"/>
              <a:pathLst>
                <a:path w="2457" h="1179" extrusionOk="0">
                  <a:moveTo>
                    <a:pt x="2030" y="427"/>
                  </a:moveTo>
                  <a:lnTo>
                    <a:pt x="2030" y="753"/>
                  </a:lnTo>
                  <a:lnTo>
                    <a:pt x="401" y="753"/>
                  </a:lnTo>
                  <a:lnTo>
                    <a:pt x="401" y="427"/>
                  </a:lnTo>
                  <a:close/>
                  <a:moveTo>
                    <a:pt x="201" y="1"/>
                  </a:moveTo>
                  <a:cubicBezTo>
                    <a:pt x="150" y="1"/>
                    <a:pt x="100" y="26"/>
                    <a:pt x="50" y="76"/>
                  </a:cubicBezTo>
                  <a:cubicBezTo>
                    <a:pt x="25" y="101"/>
                    <a:pt x="0" y="176"/>
                    <a:pt x="0" y="226"/>
                  </a:cubicBezTo>
                  <a:lnTo>
                    <a:pt x="0" y="953"/>
                  </a:lnTo>
                  <a:cubicBezTo>
                    <a:pt x="0" y="1003"/>
                    <a:pt x="25" y="1079"/>
                    <a:pt x="50" y="1104"/>
                  </a:cubicBezTo>
                  <a:cubicBezTo>
                    <a:pt x="100" y="1154"/>
                    <a:pt x="150" y="1179"/>
                    <a:pt x="201" y="1179"/>
                  </a:cubicBezTo>
                  <a:lnTo>
                    <a:pt x="2256" y="1179"/>
                  </a:lnTo>
                  <a:cubicBezTo>
                    <a:pt x="2306" y="1179"/>
                    <a:pt x="2356" y="1154"/>
                    <a:pt x="2406" y="1104"/>
                  </a:cubicBezTo>
                  <a:cubicBezTo>
                    <a:pt x="2431" y="1079"/>
                    <a:pt x="2456" y="1003"/>
                    <a:pt x="2456" y="953"/>
                  </a:cubicBezTo>
                  <a:lnTo>
                    <a:pt x="2456" y="226"/>
                  </a:lnTo>
                  <a:cubicBezTo>
                    <a:pt x="2456" y="176"/>
                    <a:pt x="2431" y="101"/>
                    <a:pt x="2406" y="76"/>
                  </a:cubicBezTo>
                  <a:cubicBezTo>
                    <a:pt x="2356" y="26"/>
                    <a:pt x="2306" y="1"/>
                    <a:pt x="2256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58"/>
            <p:cNvSpPr/>
            <p:nvPr/>
          </p:nvSpPr>
          <p:spPr>
            <a:xfrm>
              <a:off x="4793400" y="3048275"/>
              <a:ext cx="78950" cy="286375"/>
            </a:xfrm>
            <a:custGeom>
              <a:avLst/>
              <a:gdLst/>
              <a:ahLst/>
              <a:cxnLst/>
              <a:rect l="l" t="t" r="r" b="b"/>
              <a:pathLst>
                <a:path w="3158" h="11455" extrusionOk="0">
                  <a:moveTo>
                    <a:pt x="2757" y="427"/>
                  </a:moveTo>
                  <a:lnTo>
                    <a:pt x="2757" y="11028"/>
                  </a:lnTo>
                  <a:lnTo>
                    <a:pt x="401" y="11028"/>
                  </a:lnTo>
                  <a:lnTo>
                    <a:pt x="401" y="427"/>
                  </a:lnTo>
                  <a:close/>
                  <a:moveTo>
                    <a:pt x="201" y="1"/>
                  </a:moveTo>
                  <a:cubicBezTo>
                    <a:pt x="150" y="1"/>
                    <a:pt x="100" y="26"/>
                    <a:pt x="50" y="76"/>
                  </a:cubicBezTo>
                  <a:cubicBezTo>
                    <a:pt x="0" y="101"/>
                    <a:pt x="0" y="151"/>
                    <a:pt x="0" y="226"/>
                  </a:cubicBezTo>
                  <a:lnTo>
                    <a:pt x="0" y="11229"/>
                  </a:lnTo>
                  <a:cubicBezTo>
                    <a:pt x="0" y="11304"/>
                    <a:pt x="0" y="11354"/>
                    <a:pt x="50" y="11379"/>
                  </a:cubicBezTo>
                  <a:cubicBezTo>
                    <a:pt x="100" y="11429"/>
                    <a:pt x="150" y="11454"/>
                    <a:pt x="201" y="11454"/>
                  </a:cubicBezTo>
                  <a:lnTo>
                    <a:pt x="2957" y="11454"/>
                  </a:lnTo>
                  <a:cubicBezTo>
                    <a:pt x="3008" y="11454"/>
                    <a:pt x="3058" y="11429"/>
                    <a:pt x="3108" y="11379"/>
                  </a:cubicBezTo>
                  <a:cubicBezTo>
                    <a:pt x="3133" y="11354"/>
                    <a:pt x="3158" y="11304"/>
                    <a:pt x="3158" y="11229"/>
                  </a:cubicBezTo>
                  <a:lnTo>
                    <a:pt x="3158" y="226"/>
                  </a:lnTo>
                  <a:cubicBezTo>
                    <a:pt x="3158" y="151"/>
                    <a:pt x="3133" y="101"/>
                    <a:pt x="3108" y="76"/>
                  </a:cubicBezTo>
                  <a:cubicBezTo>
                    <a:pt x="3058" y="26"/>
                    <a:pt x="3008" y="1"/>
                    <a:pt x="2957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58"/>
            <p:cNvSpPr/>
            <p:nvPr/>
          </p:nvSpPr>
          <p:spPr>
            <a:xfrm>
              <a:off x="4793400" y="3061425"/>
              <a:ext cx="61425" cy="251300"/>
            </a:xfrm>
            <a:custGeom>
              <a:avLst/>
              <a:gdLst/>
              <a:ahLst/>
              <a:cxnLst/>
              <a:rect l="l" t="t" r="r" b="b"/>
              <a:pathLst>
                <a:path w="2457" h="10052" extrusionOk="0">
                  <a:moveTo>
                    <a:pt x="2030" y="402"/>
                  </a:moveTo>
                  <a:lnTo>
                    <a:pt x="2030" y="9650"/>
                  </a:lnTo>
                  <a:lnTo>
                    <a:pt x="401" y="9650"/>
                  </a:lnTo>
                  <a:lnTo>
                    <a:pt x="401" y="402"/>
                  </a:lnTo>
                  <a:close/>
                  <a:moveTo>
                    <a:pt x="201" y="1"/>
                  </a:moveTo>
                  <a:cubicBezTo>
                    <a:pt x="150" y="1"/>
                    <a:pt x="100" y="26"/>
                    <a:pt x="50" y="51"/>
                  </a:cubicBezTo>
                  <a:cubicBezTo>
                    <a:pt x="0" y="101"/>
                    <a:pt x="0" y="151"/>
                    <a:pt x="0" y="201"/>
                  </a:cubicBezTo>
                  <a:lnTo>
                    <a:pt x="0" y="9851"/>
                  </a:lnTo>
                  <a:cubicBezTo>
                    <a:pt x="0" y="9901"/>
                    <a:pt x="0" y="9951"/>
                    <a:pt x="50" y="10001"/>
                  </a:cubicBezTo>
                  <a:cubicBezTo>
                    <a:pt x="100" y="10026"/>
                    <a:pt x="150" y="10051"/>
                    <a:pt x="201" y="10051"/>
                  </a:cubicBezTo>
                  <a:lnTo>
                    <a:pt x="2256" y="10051"/>
                  </a:lnTo>
                  <a:cubicBezTo>
                    <a:pt x="2306" y="10051"/>
                    <a:pt x="2356" y="10026"/>
                    <a:pt x="2406" y="10001"/>
                  </a:cubicBezTo>
                  <a:cubicBezTo>
                    <a:pt x="2431" y="9951"/>
                    <a:pt x="2456" y="9901"/>
                    <a:pt x="2456" y="9851"/>
                  </a:cubicBezTo>
                  <a:lnTo>
                    <a:pt x="2456" y="201"/>
                  </a:lnTo>
                  <a:cubicBezTo>
                    <a:pt x="2456" y="151"/>
                    <a:pt x="2431" y="101"/>
                    <a:pt x="2406" y="51"/>
                  </a:cubicBezTo>
                  <a:cubicBezTo>
                    <a:pt x="2356" y="26"/>
                    <a:pt x="2306" y="1"/>
                    <a:pt x="2256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58"/>
            <p:cNvSpPr/>
            <p:nvPr/>
          </p:nvSpPr>
          <p:spPr>
            <a:xfrm>
              <a:off x="4793400" y="3171075"/>
              <a:ext cx="61425" cy="29475"/>
            </a:xfrm>
            <a:custGeom>
              <a:avLst/>
              <a:gdLst/>
              <a:ahLst/>
              <a:cxnLst/>
              <a:rect l="l" t="t" r="r" b="b"/>
              <a:pathLst>
                <a:path w="2457" h="1179" extrusionOk="0">
                  <a:moveTo>
                    <a:pt x="2030" y="427"/>
                  </a:moveTo>
                  <a:lnTo>
                    <a:pt x="2030" y="753"/>
                  </a:lnTo>
                  <a:lnTo>
                    <a:pt x="401" y="753"/>
                  </a:lnTo>
                  <a:lnTo>
                    <a:pt x="401" y="427"/>
                  </a:lnTo>
                  <a:close/>
                  <a:moveTo>
                    <a:pt x="201" y="1"/>
                  </a:moveTo>
                  <a:cubicBezTo>
                    <a:pt x="150" y="1"/>
                    <a:pt x="100" y="26"/>
                    <a:pt x="50" y="76"/>
                  </a:cubicBezTo>
                  <a:cubicBezTo>
                    <a:pt x="0" y="101"/>
                    <a:pt x="0" y="176"/>
                    <a:pt x="0" y="226"/>
                  </a:cubicBezTo>
                  <a:lnTo>
                    <a:pt x="0" y="953"/>
                  </a:lnTo>
                  <a:cubicBezTo>
                    <a:pt x="0" y="1003"/>
                    <a:pt x="0" y="1079"/>
                    <a:pt x="50" y="1104"/>
                  </a:cubicBezTo>
                  <a:cubicBezTo>
                    <a:pt x="100" y="1154"/>
                    <a:pt x="150" y="1179"/>
                    <a:pt x="201" y="1179"/>
                  </a:cubicBezTo>
                  <a:lnTo>
                    <a:pt x="2256" y="1179"/>
                  </a:lnTo>
                  <a:cubicBezTo>
                    <a:pt x="2306" y="1179"/>
                    <a:pt x="2356" y="1154"/>
                    <a:pt x="2406" y="1104"/>
                  </a:cubicBezTo>
                  <a:cubicBezTo>
                    <a:pt x="2431" y="1079"/>
                    <a:pt x="2456" y="1003"/>
                    <a:pt x="2456" y="953"/>
                  </a:cubicBezTo>
                  <a:lnTo>
                    <a:pt x="2456" y="226"/>
                  </a:lnTo>
                  <a:cubicBezTo>
                    <a:pt x="2456" y="176"/>
                    <a:pt x="2431" y="101"/>
                    <a:pt x="2406" y="76"/>
                  </a:cubicBezTo>
                  <a:cubicBezTo>
                    <a:pt x="2356" y="26"/>
                    <a:pt x="2306" y="1"/>
                    <a:pt x="2256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58"/>
            <p:cNvSpPr/>
            <p:nvPr/>
          </p:nvSpPr>
          <p:spPr>
            <a:xfrm>
              <a:off x="4624850" y="3031975"/>
              <a:ext cx="178600" cy="318950"/>
            </a:xfrm>
            <a:custGeom>
              <a:avLst/>
              <a:gdLst/>
              <a:ahLst/>
              <a:cxnLst/>
              <a:rect l="l" t="t" r="r" b="b"/>
              <a:pathLst>
                <a:path w="7144" h="12758" extrusionOk="0">
                  <a:moveTo>
                    <a:pt x="6742" y="427"/>
                  </a:moveTo>
                  <a:lnTo>
                    <a:pt x="6742" y="12332"/>
                  </a:lnTo>
                  <a:lnTo>
                    <a:pt x="426" y="12332"/>
                  </a:lnTo>
                  <a:lnTo>
                    <a:pt x="426" y="427"/>
                  </a:lnTo>
                  <a:close/>
                  <a:moveTo>
                    <a:pt x="226" y="1"/>
                  </a:moveTo>
                  <a:cubicBezTo>
                    <a:pt x="176" y="1"/>
                    <a:pt x="100" y="26"/>
                    <a:pt x="75" y="51"/>
                  </a:cubicBezTo>
                  <a:cubicBezTo>
                    <a:pt x="25" y="101"/>
                    <a:pt x="0" y="151"/>
                    <a:pt x="0" y="201"/>
                  </a:cubicBezTo>
                  <a:lnTo>
                    <a:pt x="0" y="12557"/>
                  </a:lnTo>
                  <a:cubicBezTo>
                    <a:pt x="0" y="12608"/>
                    <a:pt x="25" y="12658"/>
                    <a:pt x="75" y="12708"/>
                  </a:cubicBezTo>
                  <a:cubicBezTo>
                    <a:pt x="100" y="12733"/>
                    <a:pt x="176" y="12758"/>
                    <a:pt x="226" y="12758"/>
                  </a:cubicBezTo>
                  <a:lnTo>
                    <a:pt x="6943" y="12758"/>
                  </a:lnTo>
                  <a:cubicBezTo>
                    <a:pt x="6993" y="12758"/>
                    <a:pt x="7043" y="12733"/>
                    <a:pt x="7093" y="12708"/>
                  </a:cubicBezTo>
                  <a:cubicBezTo>
                    <a:pt x="7118" y="12658"/>
                    <a:pt x="7143" y="12608"/>
                    <a:pt x="7143" y="12557"/>
                  </a:cubicBezTo>
                  <a:lnTo>
                    <a:pt x="7143" y="201"/>
                  </a:lnTo>
                  <a:cubicBezTo>
                    <a:pt x="7143" y="151"/>
                    <a:pt x="7118" y="101"/>
                    <a:pt x="7093" y="51"/>
                  </a:cubicBezTo>
                  <a:cubicBezTo>
                    <a:pt x="7043" y="26"/>
                    <a:pt x="6993" y="1"/>
                    <a:pt x="6943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58"/>
            <p:cNvSpPr/>
            <p:nvPr/>
          </p:nvSpPr>
          <p:spPr>
            <a:xfrm>
              <a:off x="4644275" y="3048275"/>
              <a:ext cx="140375" cy="286375"/>
            </a:xfrm>
            <a:custGeom>
              <a:avLst/>
              <a:gdLst/>
              <a:ahLst/>
              <a:cxnLst/>
              <a:rect l="l" t="t" r="r" b="b"/>
              <a:pathLst>
                <a:path w="5615" h="11455" extrusionOk="0">
                  <a:moveTo>
                    <a:pt x="5188" y="427"/>
                  </a:moveTo>
                  <a:lnTo>
                    <a:pt x="5188" y="11028"/>
                  </a:lnTo>
                  <a:lnTo>
                    <a:pt x="426" y="11028"/>
                  </a:lnTo>
                  <a:lnTo>
                    <a:pt x="426" y="427"/>
                  </a:lnTo>
                  <a:close/>
                  <a:moveTo>
                    <a:pt x="201" y="1"/>
                  </a:moveTo>
                  <a:cubicBezTo>
                    <a:pt x="150" y="1"/>
                    <a:pt x="100" y="26"/>
                    <a:pt x="50" y="76"/>
                  </a:cubicBezTo>
                  <a:cubicBezTo>
                    <a:pt x="25" y="101"/>
                    <a:pt x="0" y="151"/>
                    <a:pt x="0" y="226"/>
                  </a:cubicBezTo>
                  <a:lnTo>
                    <a:pt x="0" y="11229"/>
                  </a:lnTo>
                  <a:cubicBezTo>
                    <a:pt x="0" y="11304"/>
                    <a:pt x="25" y="11354"/>
                    <a:pt x="50" y="11379"/>
                  </a:cubicBezTo>
                  <a:cubicBezTo>
                    <a:pt x="100" y="11429"/>
                    <a:pt x="150" y="11454"/>
                    <a:pt x="201" y="11454"/>
                  </a:cubicBezTo>
                  <a:lnTo>
                    <a:pt x="5389" y="11454"/>
                  </a:lnTo>
                  <a:cubicBezTo>
                    <a:pt x="5464" y="11454"/>
                    <a:pt x="5514" y="11429"/>
                    <a:pt x="5539" y="11379"/>
                  </a:cubicBezTo>
                  <a:cubicBezTo>
                    <a:pt x="5589" y="11354"/>
                    <a:pt x="5614" y="11304"/>
                    <a:pt x="5614" y="11229"/>
                  </a:cubicBezTo>
                  <a:lnTo>
                    <a:pt x="5614" y="226"/>
                  </a:lnTo>
                  <a:cubicBezTo>
                    <a:pt x="5614" y="151"/>
                    <a:pt x="5589" y="101"/>
                    <a:pt x="5539" y="76"/>
                  </a:cubicBezTo>
                  <a:cubicBezTo>
                    <a:pt x="5514" y="26"/>
                    <a:pt x="5464" y="1"/>
                    <a:pt x="5389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58"/>
            <p:cNvSpPr/>
            <p:nvPr/>
          </p:nvSpPr>
          <p:spPr>
            <a:xfrm>
              <a:off x="4644275" y="3180475"/>
              <a:ext cx="140375" cy="26975"/>
            </a:xfrm>
            <a:custGeom>
              <a:avLst/>
              <a:gdLst/>
              <a:ahLst/>
              <a:cxnLst/>
              <a:rect l="l" t="t" r="r" b="b"/>
              <a:pathLst>
                <a:path w="5615" h="1079" extrusionOk="0">
                  <a:moveTo>
                    <a:pt x="5188" y="427"/>
                  </a:moveTo>
                  <a:lnTo>
                    <a:pt x="5188" y="653"/>
                  </a:lnTo>
                  <a:lnTo>
                    <a:pt x="426" y="653"/>
                  </a:lnTo>
                  <a:lnTo>
                    <a:pt x="426" y="427"/>
                  </a:lnTo>
                  <a:close/>
                  <a:moveTo>
                    <a:pt x="201" y="1"/>
                  </a:moveTo>
                  <a:cubicBezTo>
                    <a:pt x="150" y="1"/>
                    <a:pt x="100" y="26"/>
                    <a:pt x="50" y="76"/>
                  </a:cubicBezTo>
                  <a:cubicBezTo>
                    <a:pt x="25" y="101"/>
                    <a:pt x="0" y="151"/>
                    <a:pt x="0" y="201"/>
                  </a:cubicBezTo>
                  <a:lnTo>
                    <a:pt x="0" y="878"/>
                  </a:lnTo>
                  <a:cubicBezTo>
                    <a:pt x="0" y="928"/>
                    <a:pt x="25" y="978"/>
                    <a:pt x="50" y="1028"/>
                  </a:cubicBezTo>
                  <a:cubicBezTo>
                    <a:pt x="100" y="1054"/>
                    <a:pt x="150" y="1079"/>
                    <a:pt x="201" y="1079"/>
                  </a:cubicBezTo>
                  <a:lnTo>
                    <a:pt x="5389" y="1079"/>
                  </a:lnTo>
                  <a:cubicBezTo>
                    <a:pt x="5464" y="1079"/>
                    <a:pt x="5514" y="1054"/>
                    <a:pt x="5539" y="1028"/>
                  </a:cubicBezTo>
                  <a:cubicBezTo>
                    <a:pt x="5589" y="978"/>
                    <a:pt x="5614" y="928"/>
                    <a:pt x="5614" y="878"/>
                  </a:cubicBezTo>
                  <a:lnTo>
                    <a:pt x="5614" y="201"/>
                  </a:lnTo>
                  <a:cubicBezTo>
                    <a:pt x="5614" y="151"/>
                    <a:pt x="5589" y="101"/>
                    <a:pt x="5539" y="76"/>
                  </a:cubicBezTo>
                  <a:cubicBezTo>
                    <a:pt x="5514" y="26"/>
                    <a:pt x="5464" y="1"/>
                    <a:pt x="5389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58"/>
            <p:cNvSpPr/>
            <p:nvPr/>
          </p:nvSpPr>
          <p:spPr>
            <a:xfrm>
              <a:off x="4709425" y="3053925"/>
              <a:ext cx="10050" cy="131600"/>
            </a:xfrm>
            <a:custGeom>
              <a:avLst/>
              <a:gdLst/>
              <a:ahLst/>
              <a:cxnLst/>
              <a:rect l="l" t="t" r="r" b="b"/>
              <a:pathLst>
                <a:path w="402" h="5264" extrusionOk="0">
                  <a:moveTo>
                    <a:pt x="1" y="0"/>
                  </a:moveTo>
                  <a:lnTo>
                    <a:pt x="1" y="5263"/>
                  </a:lnTo>
                  <a:lnTo>
                    <a:pt x="402" y="5263"/>
                  </a:lnTo>
                  <a:lnTo>
                    <a:pt x="40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58"/>
            <p:cNvSpPr/>
            <p:nvPr/>
          </p:nvSpPr>
          <p:spPr>
            <a:xfrm>
              <a:off x="3752650" y="2841500"/>
              <a:ext cx="119075" cy="37625"/>
            </a:xfrm>
            <a:custGeom>
              <a:avLst/>
              <a:gdLst/>
              <a:ahLst/>
              <a:cxnLst/>
              <a:rect l="l" t="t" r="r" b="b"/>
              <a:pathLst>
                <a:path w="4763" h="1505" extrusionOk="0">
                  <a:moveTo>
                    <a:pt x="4161" y="427"/>
                  </a:moveTo>
                  <a:cubicBezTo>
                    <a:pt x="4186" y="427"/>
                    <a:pt x="4211" y="427"/>
                    <a:pt x="4261" y="477"/>
                  </a:cubicBezTo>
                  <a:cubicBezTo>
                    <a:pt x="4312" y="552"/>
                    <a:pt x="4337" y="627"/>
                    <a:pt x="4337" y="753"/>
                  </a:cubicBezTo>
                  <a:cubicBezTo>
                    <a:pt x="4337" y="853"/>
                    <a:pt x="4312" y="953"/>
                    <a:pt x="4261" y="1003"/>
                  </a:cubicBezTo>
                  <a:cubicBezTo>
                    <a:pt x="4211" y="1054"/>
                    <a:pt x="4186" y="1079"/>
                    <a:pt x="4161" y="1079"/>
                  </a:cubicBezTo>
                  <a:lnTo>
                    <a:pt x="602" y="1079"/>
                  </a:lnTo>
                  <a:cubicBezTo>
                    <a:pt x="577" y="1079"/>
                    <a:pt x="552" y="1054"/>
                    <a:pt x="502" y="1003"/>
                  </a:cubicBezTo>
                  <a:cubicBezTo>
                    <a:pt x="452" y="953"/>
                    <a:pt x="427" y="853"/>
                    <a:pt x="427" y="753"/>
                  </a:cubicBezTo>
                  <a:cubicBezTo>
                    <a:pt x="427" y="627"/>
                    <a:pt x="452" y="552"/>
                    <a:pt x="502" y="477"/>
                  </a:cubicBezTo>
                  <a:cubicBezTo>
                    <a:pt x="552" y="427"/>
                    <a:pt x="577" y="427"/>
                    <a:pt x="602" y="427"/>
                  </a:cubicBezTo>
                  <a:close/>
                  <a:moveTo>
                    <a:pt x="602" y="1"/>
                  </a:moveTo>
                  <a:cubicBezTo>
                    <a:pt x="427" y="1"/>
                    <a:pt x="251" y="101"/>
                    <a:pt x="151" y="252"/>
                  </a:cubicBezTo>
                  <a:cubicBezTo>
                    <a:pt x="51" y="377"/>
                    <a:pt x="1" y="552"/>
                    <a:pt x="1" y="753"/>
                  </a:cubicBezTo>
                  <a:cubicBezTo>
                    <a:pt x="1" y="953"/>
                    <a:pt x="51" y="1129"/>
                    <a:pt x="151" y="1254"/>
                  </a:cubicBezTo>
                  <a:cubicBezTo>
                    <a:pt x="251" y="1404"/>
                    <a:pt x="427" y="1505"/>
                    <a:pt x="602" y="1505"/>
                  </a:cubicBezTo>
                  <a:lnTo>
                    <a:pt x="4161" y="1505"/>
                  </a:lnTo>
                  <a:cubicBezTo>
                    <a:pt x="4337" y="1505"/>
                    <a:pt x="4512" y="1404"/>
                    <a:pt x="4612" y="1254"/>
                  </a:cubicBezTo>
                  <a:cubicBezTo>
                    <a:pt x="4713" y="1129"/>
                    <a:pt x="4763" y="953"/>
                    <a:pt x="4763" y="753"/>
                  </a:cubicBezTo>
                  <a:cubicBezTo>
                    <a:pt x="4763" y="552"/>
                    <a:pt x="4713" y="377"/>
                    <a:pt x="4612" y="252"/>
                  </a:cubicBezTo>
                  <a:cubicBezTo>
                    <a:pt x="4512" y="101"/>
                    <a:pt x="4337" y="1"/>
                    <a:pt x="4161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58"/>
            <p:cNvSpPr/>
            <p:nvPr/>
          </p:nvSpPr>
          <p:spPr>
            <a:xfrm>
              <a:off x="3752650" y="2868450"/>
              <a:ext cx="119075" cy="473075"/>
            </a:xfrm>
            <a:custGeom>
              <a:avLst/>
              <a:gdLst/>
              <a:ahLst/>
              <a:cxnLst/>
              <a:rect l="l" t="t" r="r" b="b"/>
              <a:pathLst>
                <a:path w="4763" h="18923" extrusionOk="0">
                  <a:moveTo>
                    <a:pt x="3585" y="427"/>
                  </a:moveTo>
                  <a:lnTo>
                    <a:pt x="4337" y="18497"/>
                  </a:lnTo>
                  <a:lnTo>
                    <a:pt x="427" y="18497"/>
                  </a:lnTo>
                  <a:lnTo>
                    <a:pt x="1170" y="427"/>
                  </a:lnTo>
                  <a:close/>
                  <a:moveTo>
                    <a:pt x="978" y="1"/>
                  </a:moveTo>
                  <a:cubicBezTo>
                    <a:pt x="853" y="1"/>
                    <a:pt x="753" y="101"/>
                    <a:pt x="753" y="201"/>
                  </a:cubicBezTo>
                  <a:lnTo>
                    <a:pt x="1" y="18697"/>
                  </a:lnTo>
                  <a:cubicBezTo>
                    <a:pt x="1" y="18748"/>
                    <a:pt x="26" y="18823"/>
                    <a:pt x="76" y="18848"/>
                  </a:cubicBezTo>
                  <a:cubicBezTo>
                    <a:pt x="101" y="18898"/>
                    <a:pt x="151" y="18923"/>
                    <a:pt x="226" y="18923"/>
                  </a:cubicBezTo>
                  <a:lnTo>
                    <a:pt x="4537" y="18923"/>
                  </a:lnTo>
                  <a:cubicBezTo>
                    <a:pt x="4612" y="18923"/>
                    <a:pt x="4662" y="18898"/>
                    <a:pt x="4688" y="18848"/>
                  </a:cubicBezTo>
                  <a:cubicBezTo>
                    <a:pt x="4738" y="18823"/>
                    <a:pt x="4763" y="18748"/>
                    <a:pt x="4763" y="18697"/>
                  </a:cubicBezTo>
                  <a:lnTo>
                    <a:pt x="4011" y="201"/>
                  </a:lnTo>
                  <a:cubicBezTo>
                    <a:pt x="4011" y="101"/>
                    <a:pt x="3911" y="1"/>
                    <a:pt x="3785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58"/>
            <p:cNvSpPr/>
            <p:nvPr/>
          </p:nvSpPr>
          <p:spPr>
            <a:xfrm>
              <a:off x="3729475" y="3330850"/>
              <a:ext cx="165450" cy="43900"/>
            </a:xfrm>
            <a:custGeom>
              <a:avLst/>
              <a:gdLst/>
              <a:ahLst/>
              <a:cxnLst/>
              <a:rect l="l" t="t" r="r" b="b"/>
              <a:pathLst>
                <a:path w="6618" h="1756" extrusionOk="0">
                  <a:moveTo>
                    <a:pt x="6016" y="427"/>
                  </a:moveTo>
                  <a:cubicBezTo>
                    <a:pt x="6041" y="427"/>
                    <a:pt x="6091" y="427"/>
                    <a:pt x="6141" y="502"/>
                  </a:cubicBezTo>
                  <a:cubicBezTo>
                    <a:pt x="6166" y="552"/>
                    <a:pt x="6216" y="653"/>
                    <a:pt x="6216" y="753"/>
                  </a:cubicBezTo>
                  <a:lnTo>
                    <a:pt x="6216" y="1003"/>
                  </a:lnTo>
                  <a:cubicBezTo>
                    <a:pt x="6216" y="1129"/>
                    <a:pt x="6166" y="1204"/>
                    <a:pt x="6141" y="1279"/>
                  </a:cubicBezTo>
                  <a:cubicBezTo>
                    <a:pt x="6091" y="1329"/>
                    <a:pt x="6041" y="1354"/>
                    <a:pt x="6016" y="1354"/>
                  </a:cubicBezTo>
                  <a:lnTo>
                    <a:pt x="602" y="1354"/>
                  </a:lnTo>
                  <a:cubicBezTo>
                    <a:pt x="577" y="1354"/>
                    <a:pt x="527" y="1329"/>
                    <a:pt x="477" y="1279"/>
                  </a:cubicBezTo>
                  <a:cubicBezTo>
                    <a:pt x="452" y="1204"/>
                    <a:pt x="401" y="1129"/>
                    <a:pt x="401" y="1003"/>
                  </a:cubicBezTo>
                  <a:lnTo>
                    <a:pt x="401" y="753"/>
                  </a:lnTo>
                  <a:cubicBezTo>
                    <a:pt x="401" y="653"/>
                    <a:pt x="452" y="552"/>
                    <a:pt x="477" y="502"/>
                  </a:cubicBezTo>
                  <a:cubicBezTo>
                    <a:pt x="527" y="427"/>
                    <a:pt x="577" y="427"/>
                    <a:pt x="602" y="427"/>
                  </a:cubicBezTo>
                  <a:close/>
                  <a:moveTo>
                    <a:pt x="602" y="1"/>
                  </a:moveTo>
                  <a:cubicBezTo>
                    <a:pt x="401" y="1"/>
                    <a:pt x="251" y="101"/>
                    <a:pt x="151" y="252"/>
                  </a:cubicBezTo>
                  <a:cubicBezTo>
                    <a:pt x="51" y="377"/>
                    <a:pt x="0" y="552"/>
                    <a:pt x="0" y="753"/>
                  </a:cubicBezTo>
                  <a:lnTo>
                    <a:pt x="0" y="1003"/>
                  </a:lnTo>
                  <a:cubicBezTo>
                    <a:pt x="0" y="1204"/>
                    <a:pt x="51" y="1379"/>
                    <a:pt x="151" y="1530"/>
                  </a:cubicBezTo>
                  <a:cubicBezTo>
                    <a:pt x="251" y="1655"/>
                    <a:pt x="401" y="1755"/>
                    <a:pt x="602" y="1755"/>
                  </a:cubicBezTo>
                  <a:lnTo>
                    <a:pt x="6016" y="1755"/>
                  </a:lnTo>
                  <a:cubicBezTo>
                    <a:pt x="6216" y="1755"/>
                    <a:pt x="6366" y="1655"/>
                    <a:pt x="6467" y="1530"/>
                  </a:cubicBezTo>
                  <a:cubicBezTo>
                    <a:pt x="6567" y="1379"/>
                    <a:pt x="6617" y="1204"/>
                    <a:pt x="6617" y="1003"/>
                  </a:cubicBezTo>
                  <a:lnTo>
                    <a:pt x="6617" y="753"/>
                  </a:lnTo>
                  <a:cubicBezTo>
                    <a:pt x="6617" y="552"/>
                    <a:pt x="6567" y="377"/>
                    <a:pt x="6467" y="252"/>
                  </a:cubicBezTo>
                  <a:cubicBezTo>
                    <a:pt x="6366" y="101"/>
                    <a:pt x="6216" y="1"/>
                    <a:pt x="6016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58"/>
            <p:cNvSpPr/>
            <p:nvPr/>
          </p:nvSpPr>
          <p:spPr>
            <a:xfrm>
              <a:off x="3747025" y="3364700"/>
              <a:ext cx="130350" cy="451150"/>
            </a:xfrm>
            <a:custGeom>
              <a:avLst/>
              <a:gdLst/>
              <a:ahLst/>
              <a:cxnLst/>
              <a:rect l="l" t="t" r="r" b="b"/>
              <a:pathLst>
                <a:path w="5214" h="18046" extrusionOk="0">
                  <a:moveTo>
                    <a:pt x="4787" y="401"/>
                  </a:moveTo>
                  <a:lnTo>
                    <a:pt x="4787" y="17619"/>
                  </a:lnTo>
                  <a:lnTo>
                    <a:pt x="426" y="17619"/>
                  </a:lnTo>
                  <a:lnTo>
                    <a:pt x="426" y="401"/>
                  </a:lnTo>
                  <a:close/>
                  <a:moveTo>
                    <a:pt x="201" y="0"/>
                  </a:moveTo>
                  <a:cubicBezTo>
                    <a:pt x="151" y="0"/>
                    <a:pt x="100" y="0"/>
                    <a:pt x="50" y="50"/>
                  </a:cubicBezTo>
                  <a:cubicBezTo>
                    <a:pt x="25" y="76"/>
                    <a:pt x="0" y="151"/>
                    <a:pt x="0" y="201"/>
                  </a:cubicBezTo>
                  <a:lnTo>
                    <a:pt x="0" y="17845"/>
                  </a:lnTo>
                  <a:cubicBezTo>
                    <a:pt x="0" y="17895"/>
                    <a:pt x="25" y="17945"/>
                    <a:pt x="50" y="17995"/>
                  </a:cubicBezTo>
                  <a:cubicBezTo>
                    <a:pt x="100" y="18020"/>
                    <a:pt x="151" y="18046"/>
                    <a:pt x="201" y="18046"/>
                  </a:cubicBezTo>
                  <a:lnTo>
                    <a:pt x="5013" y="18046"/>
                  </a:lnTo>
                  <a:cubicBezTo>
                    <a:pt x="5063" y="18046"/>
                    <a:pt x="5113" y="18020"/>
                    <a:pt x="5163" y="17995"/>
                  </a:cubicBezTo>
                  <a:cubicBezTo>
                    <a:pt x="5188" y="17945"/>
                    <a:pt x="5213" y="17895"/>
                    <a:pt x="5213" y="17845"/>
                  </a:cubicBezTo>
                  <a:lnTo>
                    <a:pt x="5213" y="201"/>
                  </a:lnTo>
                  <a:cubicBezTo>
                    <a:pt x="5213" y="151"/>
                    <a:pt x="5188" y="76"/>
                    <a:pt x="5163" y="50"/>
                  </a:cubicBezTo>
                  <a:cubicBezTo>
                    <a:pt x="5113" y="0"/>
                    <a:pt x="5063" y="0"/>
                    <a:pt x="5013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58"/>
            <p:cNvSpPr/>
            <p:nvPr/>
          </p:nvSpPr>
          <p:spPr>
            <a:xfrm>
              <a:off x="3785875" y="3364700"/>
              <a:ext cx="91500" cy="65175"/>
            </a:xfrm>
            <a:custGeom>
              <a:avLst/>
              <a:gdLst/>
              <a:ahLst/>
              <a:cxnLst/>
              <a:rect l="l" t="t" r="r" b="b"/>
              <a:pathLst>
                <a:path w="3660" h="2607" extrusionOk="0">
                  <a:moveTo>
                    <a:pt x="3233" y="401"/>
                  </a:moveTo>
                  <a:lnTo>
                    <a:pt x="3233" y="2181"/>
                  </a:lnTo>
                  <a:lnTo>
                    <a:pt x="426" y="2181"/>
                  </a:lnTo>
                  <a:lnTo>
                    <a:pt x="426" y="401"/>
                  </a:lnTo>
                  <a:close/>
                  <a:moveTo>
                    <a:pt x="0" y="0"/>
                  </a:moveTo>
                  <a:lnTo>
                    <a:pt x="0" y="2607"/>
                  </a:lnTo>
                  <a:lnTo>
                    <a:pt x="3659" y="2607"/>
                  </a:lnTo>
                  <a:lnTo>
                    <a:pt x="365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58"/>
            <p:cNvSpPr/>
            <p:nvPr/>
          </p:nvSpPr>
          <p:spPr>
            <a:xfrm>
              <a:off x="3747025" y="3364700"/>
              <a:ext cx="49525" cy="65175"/>
            </a:xfrm>
            <a:custGeom>
              <a:avLst/>
              <a:gdLst/>
              <a:ahLst/>
              <a:cxnLst/>
              <a:rect l="l" t="t" r="r" b="b"/>
              <a:pathLst>
                <a:path w="1981" h="2607" extrusionOk="0">
                  <a:moveTo>
                    <a:pt x="1554" y="401"/>
                  </a:moveTo>
                  <a:lnTo>
                    <a:pt x="1554" y="2181"/>
                  </a:lnTo>
                  <a:lnTo>
                    <a:pt x="426" y="2181"/>
                  </a:lnTo>
                  <a:lnTo>
                    <a:pt x="426" y="401"/>
                  </a:lnTo>
                  <a:close/>
                  <a:moveTo>
                    <a:pt x="0" y="0"/>
                  </a:moveTo>
                  <a:lnTo>
                    <a:pt x="0" y="2607"/>
                  </a:lnTo>
                  <a:lnTo>
                    <a:pt x="1980" y="2607"/>
                  </a:lnTo>
                  <a:lnTo>
                    <a:pt x="198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58"/>
            <p:cNvSpPr/>
            <p:nvPr/>
          </p:nvSpPr>
          <p:spPr>
            <a:xfrm>
              <a:off x="3747025" y="3419200"/>
              <a:ext cx="91500" cy="65825"/>
            </a:xfrm>
            <a:custGeom>
              <a:avLst/>
              <a:gdLst/>
              <a:ahLst/>
              <a:cxnLst/>
              <a:rect l="l" t="t" r="r" b="b"/>
              <a:pathLst>
                <a:path w="3660" h="2633" extrusionOk="0">
                  <a:moveTo>
                    <a:pt x="3233" y="427"/>
                  </a:moveTo>
                  <a:lnTo>
                    <a:pt x="3233" y="2206"/>
                  </a:lnTo>
                  <a:lnTo>
                    <a:pt x="426" y="2206"/>
                  </a:lnTo>
                  <a:lnTo>
                    <a:pt x="426" y="427"/>
                  </a:lnTo>
                  <a:close/>
                  <a:moveTo>
                    <a:pt x="0" y="1"/>
                  </a:moveTo>
                  <a:lnTo>
                    <a:pt x="0" y="2632"/>
                  </a:lnTo>
                  <a:lnTo>
                    <a:pt x="3659" y="2632"/>
                  </a:lnTo>
                  <a:lnTo>
                    <a:pt x="3659" y="2432"/>
                  </a:lnTo>
                  <a:lnTo>
                    <a:pt x="3659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58"/>
            <p:cNvSpPr/>
            <p:nvPr/>
          </p:nvSpPr>
          <p:spPr>
            <a:xfrm>
              <a:off x="3827850" y="3419200"/>
              <a:ext cx="49525" cy="65825"/>
            </a:xfrm>
            <a:custGeom>
              <a:avLst/>
              <a:gdLst/>
              <a:ahLst/>
              <a:cxnLst/>
              <a:rect l="l" t="t" r="r" b="b"/>
              <a:pathLst>
                <a:path w="1981" h="2633" extrusionOk="0">
                  <a:moveTo>
                    <a:pt x="1554" y="427"/>
                  </a:moveTo>
                  <a:lnTo>
                    <a:pt x="1554" y="2206"/>
                  </a:lnTo>
                  <a:lnTo>
                    <a:pt x="426" y="2206"/>
                  </a:lnTo>
                  <a:lnTo>
                    <a:pt x="426" y="427"/>
                  </a:lnTo>
                  <a:close/>
                  <a:moveTo>
                    <a:pt x="0" y="1"/>
                  </a:moveTo>
                  <a:lnTo>
                    <a:pt x="0" y="2632"/>
                  </a:lnTo>
                  <a:lnTo>
                    <a:pt x="1980" y="2632"/>
                  </a:lnTo>
                  <a:lnTo>
                    <a:pt x="1980" y="2432"/>
                  </a:lnTo>
                  <a:lnTo>
                    <a:pt x="1980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58"/>
            <p:cNvSpPr/>
            <p:nvPr/>
          </p:nvSpPr>
          <p:spPr>
            <a:xfrm>
              <a:off x="3785875" y="3474350"/>
              <a:ext cx="91500" cy="65800"/>
            </a:xfrm>
            <a:custGeom>
              <a:avLst/>
              <a:gdLst/>
              <a:ahLst/>
              <a:cxnLst/>
              <a:rect l="l" t="t" r="r" b="b"/>
              <a:pathLst>
                <a:path w="3660" h="2632" extrusionOk="0">
                  <a:moveTo>
                    <a:pt x="3233" y="426"/>
                  </a:moveTo>
                  <a:lnTo>
                    <a:pt x="3233" y="2206"/>
                  </a:lnTo>
                  <a:lnTo>
                    <a:pt x="426" y="2206"/>
                  </a:lnTo>
                  <a:lnTo>
                    <a:pt x="426" y="426"/>
                  </a:lnTo>
                  <a:close/>
                  <a:moveTo>
                    <a:pt x="0" y="0"/>
                  </a:moveTo>
                  <a:lnTo>
                    <a:pt x="0" y="2632"/>
                  </a:lnTo>
                  <a:lnTo>
                    <a:pt x="3659" y="2632"/>
                  </a:lnTo>
                  <a:lnTo>
                    <a:pt x="365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58"/>
            <p:cNvSpPr/>
            <p:nvPr/>
          </p:nvSpPr>
          <p:spPr>
            <a:xfrm>
              <a:off x="3747025" y="3474350"/>
              <a:ext cx="49525" cy="65800"/>
            </a:xfrm>
            <a:custGeom>
              <a:avLst/>
              <a:gdLst/>
              <a:ahLst/>
              <a:cxnLst/>
              <a:rect l="l" t="t" r="r" b="b"/>
              <a:pathLst>
                <a:path w="1981" h="2632" extrusionOk="0">
                  <a:moveTo>
                    <a:pt x="1554" y="426"/>
                  </a:moveTo>
                  <a:lnTo>
                    <a:pt x="1554" y="2206"/>
                  </a:lnTo>
                  <a:lnTo>
                    <a:pt x="426" y="2206"/>
                  </a:lnTo>
                  <a:lnTo>
                    <a:pt x="426" y="426"/>
                  </a:lnTo>
                  <a:close/>
                  <a:moveTo>
                    <a:pt x="0" y="0"/>
                  </a:moveTo>
                  <a:lnTo>
                    <a:pt x="0" y="2632"/>
                  </a:lnTo>
                  <a:lnTo>
                    <a:pt x="1980" y="2632"/>
                  </a:lnTo>
                  <a:lnTo>
                    <a:pt x="198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58"/>
            <p:cNvSpPr/>
            <p:nvPr/>
          </p:nvSpPr>
          <p:spPr>
            <a:xfrm>
              <a:off x="3747025" y="3529475"/>
              <a:ext cx="91500" cy="65825"/>
            </a:xfrm>
            <a:custGeom>
              <a:avLst/>
              <a:gdLst/>
              <a:ahLst/>
              <a:cxnLst/>
              <a:rect l="l" t="t" r="r" b="b"/>
              <a:pathLst>
                <a:path w="3660" h="2633" extrusionOk="0">
                  <a:moveTo>
                    <a:pt x="3233" y="427"/>
                  </a:moveTo>
                  <a:lnTo>
                    <a:pt x="3233" y="2206"/>
                  </a:lnTo>
                  <a:lnTo>
                    <a:pt x="426" y="2206"/>
                  </a:lnTo>
                  <a:lnTo>
                    <a:pt x="426" y="427"/>
                  </a:lnTo>
                  <a:close/>
                  <a:moveTo>
                    <a:pt x="0" y="1"/>
                  </a:moveTo>
                  <a:lnTo>
                    <a:pt x="0" y="2632"/>
                  </a:lnTo>
                  <a:lnTo>
                    <a:pt x="3659" y="2632"/>
                  </a:lnTo>
                  <a:lnTo>
                    <a:pt x="3659" y="2432"/>
                  </a:lnTo>
                  <a:lnTo>
                    <a:pt x="3659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58"/>
            <p:cNvSpPr/>
            <p:nvPr/>
          </p:nvSpPr>
          <p:spPr>
            <a:xfrm>
              <a:off x="3827850" y="3529475"/>
              <a:ext cx="49525" cy="65825"/>
            </a:xfrm>
            <a:custGeom>
              <a:avLst/>
              <a:gdLst/>
              <a:ahLst/>
              <a:cxnLst/>
              <a:rect l="l" t="t" r="r" b="b"/>
              <a:pathLst>
                <a:path w="1981" h="2633" extrusionOk="0">
                  <a:moveTo>
                    <a:pt x="1554" y="427"/>
                  </a:moveTo>
                  <a:lnTo>
                    <a:pt x="1554" y="2206"/>
                  </a:lnTo>
                  <a:lnTo>
                    <a:pt x="426" y="2206"/>
                  </a:lnTo>
                  <a:lnTo>
                    <a:pt x="426" y="427"/>
                  </a:lnTo>
                  <a:close/>
                  <a:moveTo>
                    <a:pt x="0" y="1"/>
                  </a:moveTo>
                  <a:lnTo>
                    <a:pt x="0" y="2632"/>
                  </a:lnTo>
                  <a:lnTo>
                    <a:pt x="1980" y="2632"/>
                  </a:lnTo>
                  <a:lnTo>
                    <a:pt x="1980" y="2432"/>
                  </a:lnTo>
                  <a:lnTo>
                    <a:pt x="1980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58"/>
            <p:cNvSpPr/>
            <p:nvPr/>
          </p:nvSpPr>
          <p:spPr>
            <a:xfrm>
              <a:off x="3785875" y="3584625"/>
              <a:ext cx="91500" cy="65800"/>
            </a:xfrm>
            <a:custGeom>
              <a:avLst/>
              <a:gdLst/>
              <a:ahLst/>
              <a:cxnLst/>
              <a:rect l="l" t="t" r="r" b="b"/>
              <a:pathLst>
                <a:path w="3660" h="2632" extrusionOk="0">
                  <a:moveTo>
                    <a:pt x="3233" y="426"/>
                  </a:moveTo>
                  <a:lnTo>
                    <a:pt x="3233" y="2206"/>
                  </a:lnTo>
                  <a:lnTo>
                    <a:pt x="426" y="2206"/>
                  </a:lnTo>
                  <a:lnTo>
                    <a:pt x="426" y="426"/>
                  </a:lnTo>
                  <a:close/>
                  <a:moveTo>
                    <a:pt x="0" y="0"/>
                  </a:moveTo>
                  <a:lnTo>
                    <a:pt x="0" y="2632"/>
                  </a:lnTo>
                  <a:lnTo>
                    <a:pt x="3659" y="2632"/>
                  </a:lnTo>
                  <a:lnTo>
                    <a:pt x="365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58"/>
            <p:cNvSpPr/>
            <p:nvPr/>
          </p:nvSpPr>
          <p:spPr>
            <a:xfrm>
              <a:off x="3747025" y="3584625"/>
              <a:ext cx="49525" cy="65800"/>
            </a:xfrm>
            <a:custGeom>
              <a:avLst/>
              <a:gdLst/>
              <a:ahLst/>
              <a:cxnLst/>
              <a:rect l="l" t="t" r="r" b="b"/>
              <a:pathLst>
                <a:path w="1981" h="2632" extrusionOk="0">
                  <a:moveTo>
                    <a:pt x="1554" y="426"/>
                  </a:moveTo>
                  <a:lnTo>
                    <a:pt x="1554" y="2206"/>
                  </a:lnTo>
                  <a:lnTo>
                    <a:pt x="426" y="2206"/>
                  </a:lnTo>
                  <a:lnTo>
                    <a:pt x="426" y="426"/>
                  </a:lnTo>
                  <a:close/>
                  <a:moveTo>
                    <a:pt x="0" y="0"/>
                  </a:moveTo>
                  <a:lnTo>
                    <a:pt x="0" y="2632"/>
                  </a:lnTo>
                  <a:lnTo>
                    <a:pt x="1980" y="2632"/>
                  </a:lnTo>
                  <a:lnTo>
                    <a:pt x="198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58"/>
            <p:cNvSpPr/>
            <p:nvPr/>
          </p:nvSpPr>
          <p:spPr>
            <a:xfrm>
              <a:off x="3747025" y="3639750"/>
              <a:ext cx="91500" cy="65825"/>
            </a:xfrm>
            <a:custGeom>
              <a:avLst/>
              <a:gdLst/>
              <a:ahLst/>
              <a:cxnLst/>
              <a:rect l="l" t="t" r="r" b="b"/>
              <a:pathLst>
                <a:path w="3660" h="2633" extrusionOk="0">
                  <a:moveTo>
                    <a:pt x="3233" y="427"/>
                  </a:moveTo>
                  <a:lnTo>
                    <a:pt x="3233" y="2206"/>
                  </a:lnTo>
                  <a:lnTo>
                    <a:pt x="426" y="2206"/>
                  </a:lnTo>
                  <a:lnTo>
                    <a:pt x="426" y="427"/>
                  </a:lnTo>
                  <a:close/>
                  <a:moveTo>
                    <a:pt x="0" y="1"/>
                  </a:moveTo>
                  <a:lnTo>
                    <a:pt x="0" y="2632"/>
                  </a:lnTo>
                  <a:lnTo>
                    <a:pt x="3659" y="2632"/>
                  </a:lnTo>
                  <a:lnTo>
                    <a:pt x="3659" y="2432"/>
                  </a:lnTo>
                  <a:lnTo>
                    <a:pt x="3659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58"/>
            <p:cNvSpPr/>
            <p:nvPr/>
          </p:nvSpPr>
          <p:spPr>
            <a:xfrm>
              <a:off x="3827850" y="3639750"/>
              <a:ext cx="49525" cy="65825"/>
            </a:xfrm>
            <a:custGeom>
              <a:avLst/>
              <a:gdLst/>
              <a:ahLst/>
              <a:cxnLst/>
              <a:rect l="l" t="t" r="r" b="b"/>
              <a:pathLst>
                <a:path w="1981" h="2633" extrusionOk="0">
                  <a:moveTo>
                    <a:pt x="1554" y="427"/>
                  </a:moveTo>
                  <a:lnTo>
                    <a:pt x="1554" y="2206"/>
                  </a:lnTo>
                  <a:lnTo>
                    <a:pt x="426" y="2206"/>
                  </a:lnTo>
                  <a:lnTo>
                    <a:pt x="426" y="427"/>
                  </a:lnTo>
                  <a:close/>
                  <a:moveTo>
                    <a:pt x="0" y="1"/>
                  </a:moveTo>
                  <a:lnTo>
                    <a:pt x="0" y="2632"/>
                  </a:lnTo>
                  <a:lnTo>
                    <a:pt x="1980" y="2632"/>
                  </a:lnTo>
                  <a:lnTo>
                    <a:pt x="1980" y="2432"/>
                  </a:lnTo>
                  <a:lnTo>
                    <a:pt x="1980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58"/>
            <p:cNvSpPr/>
            <p:nvPr/>
          </p:nvSpPr>
          <p:spPr>
            <a:xfrm>
              <a:off x="3785875" y="3694900"/>
              <a:ext cx="91500" cy="65825"/>
            </a:xfrm>
            <a:custGeom>
              <a:avLst/>
              <a:gdLst/>
              <a:ahLst/>
              <a:cxnLst/>
              <a:rect l="l" t="t" r="r" b="b"/>
              <a:pathLst>
                <a:path w="3660" h="2633" extrusionOk="0">
                  <a:moveTo>
                    <a:pt x="3233" y="426"/>
                  </a:moveTo>
                  <a:lnTo>
                    <a:pt x="3233" y="2206"/>
                  </a:lnTo>
                  <a:lnTo>
                    <a:pt x="426" y="2206"/>
                  </a:lnTo>
                  <a:lnTo>
                    <a:pt x="426" y="426"/>
                  </a:lnTo>
                  <a:close/>
                  <a:moveTo>
                    <a:pt x="0" y="0"/>
                  </a:moveTo>
                  <a:lnTo>
                    <a:pt x="0" y="2632"/>
                  </a:lnTo>
                  <a:lnTo>
                    <a:pt x="3659" y="2632"/>
                  </a:lnTo>
                  <a:lnTo>
                    <a:pt x="365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58"/>
            <p:cNvSpPr/>
            <p:nvPr/>
          </p:nvSpPr>
          <p:spPr>
            <a:xfrm>
              <a:off x="3747025" y="3694900"/>
              <a:ext cx="49525" cy="65825"/>
            </a:xfrm>
            <a:custGeom>
              <a:avLst/>
              <a:gdLst/>
              <a:ahLst/>
              <a:cxnLst/>
              <a:rect l="l" t="t" r="r" b="b"/>
              <a:pathLst>
                <a:path w="1981" h="2633" extrusionOk="0">
                  <a:moveTo>
                    <a:pt x="1554" y="426"/>
                  </a:moveTo>
                  <a:lnTo>
                    <a:pt x="1554" y="2206"/>
                  </a:lnTo>
                  <a:lnTo>
                    <a:pt x="426" y="2206"/>
                  </a:lnTo>
                  <a:lnTo>
                    <a:pt x="426" y="426"/>
                  </a:lnTo>
                  <a:close/>
                  <a:moveTo>
                    <a:pt x="0" y="0"/>
                  </a:moveTo>
                  <a:lnTo>
                    <a:pt x="0" y="2632"/>
                  </a:lnTo>
                  <a:lnTo>
                    <a:pt x="1980" y="2632"/>
                  </a:lnTo>
                  <a:lnTo>
                    <a:pt x="198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58"/>
            <p:cNvSpPr/>
            <p:nvPr/>
          </p:nvSpPr>
          <p:spPr>
            <a:xfrm>
              <a:off x="3747025" y="3750025"/>
              <a:ext cx="91500" cy="65825"/>
            </a:xfrm>
            <a:custGeom>
              <a:avLst/>
              <a:gdLst/>
              <a:ahLst/>
              <a:cxnLst/>
              <a:rect l="l" t="t" r="r" b="b"/>
              <a:pathLst>
                <a:path w="3660" h="2633" extrusionOk="0">
                  <a:moveTo>
                    <a:pt x="3233" y="427"/>
                  </a:moveTo>
                  <a:lnTo>
                    <a:pt x="3233" y="2206"/>
                  </a:lnTo>
                  <a:lnTo>
                    <a:pt x="426" y="2206"/>
                  </a:lnTo>
                  <a:lnTo>
                    <a:pt x="426" y="427"/>
                  </a:lnTo>
                  <a:close/>
                  <a:moveTo>
                    <a:pt x="0" y="1"/>
                  </a:moveTo>
                  <a:lnTo>
                    <a:pt x="0" y="2633"/>
                  </a:lnTo>
                  <a:lnTo>
                    <a:pt x="3659" y="2633"/>
                  </a:lnTo>
                  <a:lnTo>
                    <a:pt x="3659" y="2432"/>
                  </a:lnTo>
                  <a:lnTo>
                    <a:pt x="3659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58"/>
            <p:cNvSpPr/>
            <p:nvPr/>
          </p:nvSpPr>
          <p:spPr>
            <a:xfrm>
              <a:off x="3827850" y="3750025"/>
              <a:ext cx="49525" cy="65825"/>
            </a:xfrm>
            <a:custGeom>
              <a:avLst/>
              <a:gdLst/>
              <a:ahLst/>
              <a:cxnLst/>
              <a:rect l="l" t="t" r="r" b="b"/>
              <a:pathLst>
                <a:path w="1981" h="2633" extrusionOk="0">
                  <a:moveTo>
                    <a:pt x="1554" y="427"/>
                  </a:moveTo>
                  <a:lnTo>
                    <a:pt x="1554" y="2206"/>
                  </a:lnTo>
                  <a:lnTo>
                    <a:pt x="426" y="2206"/>
                  </a:lnTo>
                  <a:lnTo>
                    <a:pt x="426" y="427"/>
                  </a:lnTo>
                  <a:close/>
                  <a:moveTo>
                    <a:pt x="0" y="1"/>
                  </a:moveTo>
                  <a:lnTo>
                    <a:pt x="0" y="2633"/>
                  </a:lnTo>
                  <a:lnTo>
                    <a:pt x="1980" y="2633"/>
                  </a:lnTo>
                  <a:lnTo>
                    <a:pt x="1980" y="2432"/>
                  </a:lnTo>
                  <a:lnTo>
                    <a:pt x="1980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58"/>
            <p:cNvSpPr/>
            <p:nvPr/>
          </p:nvSpPr>
          <p:spPr>
            <a:xfrm>
              <a:off x="3208800" y="2841500"/>
              <a:ext cx="119075" cy="37625"/>
            </a:xfrm>
            <a:custGeom>
              <a:avLst/>
              <a:gdLst/>
              <a:ahLst/>
              <a:cxnLst/>
              <a:rect l="l" t="t" r="r" b="b"/>
              <a:pathLst>
                <a:path w="4763" h="1505" extrusionOk="0">
                  <a:moveTo>
                    <a:pt x="4161" y="427"/>
                  </a:moveTo>
                  <a:cubicBezTo>
                    <a:pt x="4186" y="427"/>
                    <a:pt x="4236" y="427"/>
                    <a:pt x="4261" y="477"/>
                  </a:cubicBezTo>
                  <a:cubicBezTo>
                    <a:pt x="4311" y="552"/>
                    <a:pt x="4336" y="627"/>
                    <a:pt x="4336" y="753"/>
                  </a:cubicBezTo>
                  <a:cubicBezTo>
                    <a:pt x="4336" y="853"/>
                    <a:pt x="4311" y="953"/>
                    <a:pt x="4261" y="1003"/>
                  </a:cubicBezTo>
                  <a:cubicBezTo>
                    <a:pt x="4236" y="1054"/>
                    <a:pt x="4186" y="1079"/>
                    <a:pt x="4161" y="1079"/>
                  </a:cubicBezTo>
                  <a:lnTo>
                    <a:pt x="602" y="1079"/>
                  </a:lnTo>
                  <a:cubicBezTo>
                    <a:pt x="577" y="1079"/>
                    <a:pt x="552" y="1054"/>
                    <a:pt x="502" y="1003"/>
                  </a:cubicBezTo>
                  <a:cubicBezTo>
                    <a:pt x="451" y="953"/>
                    <a:pt x="426" y="853"/>
                    <a:pt x="426" y="753"/>
                  </a:cubicBezTo>
                  <a:cubicBezTo>
                    <a:pt x="426" y="627"/>
                    <a:pt x="451" y="552"/>
                    <a:pt x="502" y="477"/>
                  </a:cubicBezTo>
                  <a:cubicBezTo>
                    <a:pt x="552" y="427"/>
                    <a:pt x="577" y="427"/>
                    <a:pt x="602" y="427"/>
                  </a:cubicBezTo>
                  <a:close/>
                  <a:moveTo>
                    <a:pt x="602" y="1"/>
                  </a:moveTo>
                  <a:cubicBezTo>
                    <a:pt x="426" y="1"/>
                    <a:pt x="251" y="101"/>
                    <a:pt x="151" y="252"/>
                  </a:cubicBezTo>
                  <a:cubicBezTo>
                    <a:pt x="50" y="377"/>
                    <a:pt x="0" y="552"/>
                    <a:pt x="0" y="753"/>
                  </a:cubicBezTo>
                  <a:cubicBezTo>
                    <a:pt x="0" y="953"/>
                    <a:pt x="50" y="1129"/>
                    <a:pt x="151" y="1254"/>
                  </a:cubicBezTo>
                  <a:cubicBezTo>
                    <a:pt x="251" y="1404"/>
                    <a:pt x="426" y="1505"/>
                    <a:pt x="602" y="1505"/>
                  </a:cubicBezTo>
                  <a:lnTo>
                    <a:pt x="4161" y="1505"/>
                  </a:lnTo>
                  <a:cubicBezTo>
                    <a:pt x="4336" y="1505"/>
                    <a:pt x="4512" y="1404"/>
                    <a:pt x="4612" y="1254"/>
                  </a:cubicBezTo>
                  <a:cubicBezTo>
                    <a:pt x="4712" y="1129"/>
                    <a:pt x="4762" y="953"/>
                    <a:pt x="4762" y="753"/>
                  </a:cubicBezTo>
                  <a:cubicBezTo>
                    <a:pt x="4762" y="552"/>
                    <a:pt x="4712" y="377"/>
                    <a:pt x="4612" y="252"/>
                  </a:cubicBezTo>
                  <a:cubicBezTo>
                    <a:pt x="4512" y="101"/>
                    <a:pt x="4336" y="1"/>
                    <a:pt x="4161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58"/>
            <p:cNvSpPr/>
            <p:nvPr/>
          </p:nvSpPr>
          <p:spPr>
            <a:xfrm>
              <a:off x="3208800" y="2868450"/>
              <a:ext cx="119075" cy="473075"/>
            </a:xfrm>
            <a:custGeom>
              <a:avLst/>
              <a:gdLst/>
              <a:ahLst/>
              <a:cxnLst/>
              <a:rect l="l" t="t" r="r" b="b"/>
              <a:pathLst>
                <a:path w="4763" h="18923" extrusionOk="0">
                  <a:moveTo>
                    <a:pt x="3609" y="427"/>
                  </a:moveTo>
                  <a:lnTo>
                    <a:pt x="4336" y="18497"/>
                  </a:lnTo>
                  <a:lnTo>
                    <a:pt x="426" y="18497"/>
                  </a:lnTo>
                  <a:lnTo>
                    <a:pt x="1170" y="427"/>
                  </a:lnTo>
                  <a:close/>
                  <a:moveTo>
                    <a:pt x="978" y="1"/>
                  </a:moveTo>
                  <a:cubicBezTo>
                    <a:pt x="852" y="1"/>
                    <a:pt x="752" y="101"/>
                    <a:pt x="752" y="201"/>
                  </a:cubicBezTo>
                  <a:lnTo>
                    <a:pt x="0" y="18697"/>
                  </a:lnTo>
                  <a:cubicBezTo>
                    <a:pt x="0" y="18748"/>
                    <a:pt x="25" y="18823"/>
                    <a:pt x="75" y="18848"/>
                  </a:cubicBezTo>
                  <a:cubicBezTo>
                    <a:pt x="101" y="18898"/>
                    <a:pt x="151" y="18923"/>
                    <a:pt x="226" y="18923"/>
                  </a:cubicBezTo>
                  <a:lnTo>
                    <a:pt x="4537" y="18923"/>
                  </a:lnTo>
                  <a:cubicBezTo>
                    <a:pt x="4612" y="18923"/>
                    <a:pt x="4662" y="18898"/>
                    <a:pt x="4687" y="18848"/>
                  </a:cubicBezTo>
                  <a:cubicBezTo>
                    <a:pt x="4737" y="18823"/>
                    <a:pt x="4762" y="18748"/>
                    <a:pt x="4762" y="18697"/>
                  </a:cubicBezTo>
                  <a:lnTo>
                    <a:pt x="4010" y="201"/>
                  </a:lnTo>
                  <a:cubicBezTo>
                    <a:pt x="4010" y="101"/>
                    <a:pt x="3910" y="1"/>
                    <a:pt x="3810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58"/>
            <p:cNvSpPr/>
            <p:nvPr/>
          </p:nvSpPr>
          <p:spPr>
            <a:xfrm>
              <a:off x="3185600" y="3330850"/>
              <a:ext cx="166075" cy="43900"/>
            </a:xfrm>
            <a:custGeom>
              <a:avLst/>
              <a:gdLst/>
              <a:ahLst/>
              <a:cxnLst/>
              <a:rect l="l" t="t" r="r" b="b"/>
              <a:pathLst>
                <a:path w="6643" h="1756" extrusionOk="0">
                  <a:moveTo>
                    <a:pt x="6016" y="427"/>
                  </a:moveTo>
                  <a:cubicBezTo>
                    <a:pt x="6041" y="427"/>
                    <a:pt x="6091" y="427"/>
                    <a:pt x="6141" y="502"/>
                  </a:cubicBezTo>
                  <a:cubicBezTo>
                    <a:pt x="6191" y="552"/>
                    <a:pt x="6217" y="653"/>
                    <a:pt x="6217" y="753"/>
                  </a:cubicBezTo>
                  <a:lnTo>
                    <a:pt x="6217" y="1003"/>
                  </a:lnTo>
                  <a:cubicBezTo>
                    <a:pt x="6217" y="1129"/>
                    <a:pt x="6191" y="1204"/>
                    <a:pt x="6141" y="1279"/>
                  </a:cubicBezTo>
                  <a:cubicBezTo>
                    <a:pt x="6091" y="1329"/>
                    <a:pt x="6041" y="1354"/>
                    <a:pt x="6016" y="1354"/>
                  </a:cubicBezTo>
                  <a:lnTo>
                    <a:pt x="602" y="1354"/>
                  </a:lnTo>
                  <a:cubicBezTo>
                    <a:pt x="577" y="1354"/>
                    <a:pt x="527" y="1329"/>
                    <a:pt x="477" y="1279"/>
                  </a:cubicBezTo>
                  <a:cubicBezTo>
                    <a:pt x="452" y="1204"/>
                    <a:pt x="402" y="1129"/>
                    <a:pt x="402" y="1003"/>
                  </a:cubicBezTo>
                  <a:lnTo>
                    <a:pt x="402" y="753"/>
                  </a:lnTo>
                  <a:cubicBezTo>
                    <a:pt x="402" y="653"/>
                    <a:pt x="452" y="552"/>
                    <a:pt x="477" y="502"/>
                  </a:cubicBezTo>
                  <a:cubicBezTo>
                    <a:pt x="527" y="427"/>
                    <a:pt x="577" y="427"/>
                    <a:pt x="602" y="427"/>
                  </a:cubicBezTo>
                  <a:close/>
                  <a:moveTo>
                    <a:pt x="602" y="1"/>
                  </a:moveTo>
                  <a:cubicBezTo>
                    <a:pt x="402" y="1"/>
                    <a:pt x="252" y="101"/>
                    <a:pt x="151" y="252"/>
                  </a:cubicBezTo>
                  <a:cubicBezTo>
                    <a:pt x="51" y="377"/>
                    <a:pt x="1" y="552"/>
                    <a:pt x="1" y="753"/>
                  </a:cubicBezTo>
                  <a:lnTo>
                    <a:pt x="1" y="1003"/>
                  </a:lnTo>
                  <a:cubicBezTo>
                    <a:pt x="1" y="1204"/>
                    <a:pt x="51" y="1379"/>
                    <a:pt x="151" y="1530"/>
                  </a:cubicBezTo>
                  <a:cubicBezTo>
                    <a:pt x="252" y="1655"/>
                    <a:pt x="402" y="1755"/>
                    <a:pt x="602" y="1755"/>
                  </a:cubicBezTo>
                  <a:lnTo>
                    <a:pt x="6016" y="1755"/>
                  </a:lnTo>
                  <a:cubicBezTo>
                    <a:pt x="6217" y="1755"/>
                    <a:pt x="6367" y="1655"/>
                    <a:pt x="6467" y="1530"/>
                  </a:cubicBezTo>
                  <a:cubicBezTo>
                    <a:pt x="6567" y="1379"/>
                    <a:pt x="6643" y="1204"/>
                    <a:pt x="6643" y="1003"/>
                  </a:cubicBezTo>
                  <a:lnTo>
                    <a:pt x="6643" y="753"/>
                  </a:lnTo>
                  <a:cubicBezTo>
                    <a:pt x="6643" y="552"/>
                    <a:pt x="6567" y="377"/>
                    <a:pt x="6467" y="252"/>
                  </a:cubicBezTo>
                  <a:cubicBezTo>
                    <a:pt x="6367" y="101"/>
                    <a:pt x="6217" y="1"/>
                    <a:pt x="6016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58"/>
            <p:cNvSpPr/>
            <p:nvPr/>
          </p:nvSpPr>
          <p:spPr>
            <a:xfrm>
              <a:off x="3203150" y="3364700"/>
              <a:ext cx="130350" cy="451150"/>
            </a:xfrm>
            <a:custGeom>
              <a:avLst/>
              <a:gdLst/>
              <a:ahLst/>
              <a:cxnLst/>
              <a:rect l="l" t="t" r="r" b="b"/>
              <a:pathLst>
                <a:path w="5214" h="18046" extrusionOk="0">
                  <a:moveTo>
                    <a:pt x="4788" y="401"/>
                  </a:moveTo>
                  <a:lnTo>
                    <a:pt x="4788" y="17619"/>
                  </a:lnTo>
                  <a:lnTo>
                    <a:pt x="427" y="17619"/>
                  </a:lnTo>
                  <a:lnTo>
                    <a:pt x="427" y="401"/>
                  </a:lnTo>
                  <a:close/>
                  <a:moveTo>
                    <a:pt x="201" y="0"/>
                  </a:moveTo>
                  <a:cubicBezTo>
                    <a:pt x="151" y="0"/>
                    <a:pt x="101" y="0"/>
                    <a:pt x="51" y="50"/>
                  </a:cubicBezTo>
                  <a:cubicBezTo>
                    <a:pt x="26" y="76"/>
                    <a:pt x="1" y="151"/>
                    <a:pt x="1" y="201"/>
                  </a:cubicBezTo>
                  <a:lnTo>
                    <a:pt x="1" y="17845"/>
                  </a:lnTo>
                  <a:cubicBezTo>
                    <a:pt x="1" y="17895"/>
                    <a:pt x="26" y="17945"/>
                    <a:pt x="51" y="17995"/>
                  </a:cubicBezTo>
                  <a:cubicBezTo>
                    <a:pt x="101" y="18020"/>
                    <a:pt x="151" y="18046"/>
                    <a:pt x="201" y="18046"/>
                  </a:cubicBezTo>
                  <a:lnTo>
                    <a:pt x="5013" y="18046"/>
                  </a:lnTo>
                  <a:cubicBezTo>
                    <a:pt x="5063" y="18046"/>
                    <a:pt x="5114" y="18020"/>
                    <a:pt x="5164" y="17995"/>
                  </a:cubicBezTo>
                  <a:cubicBezTo>
                    <a:pt x="5189" y="17945"/>
                    <a:pt x="5214" y="17895"/>
                    <a:pt x="5214" y="17845"/>
                  </a:cubicBezTo>
                  <a:lnTo>
                    <a:pt x="5214" y="201"/>
                  </a:lnTo>
                  <a:cubicBezTo>
                    <a:pt x="5214" y="151"/>
                    <a:pt x="5189" y="76"/>
                    <a:pt x="5164" y="50"/>
                  </a:cubicBezTo>
                  <a:cubicBezTo>
                    <a:pt x="5114" y="0"/>
                    <a:pt x="5063" y="0"/>
                    <a:pt x="5013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58"/>
            <p:cNvSpPr/>
            <p:nvPr/>
          </p:nvSpPr>
          <p:spPr>
            <a:xfrm>
              <a:off x="3242625" y="3364700"/>
              <a:ext cx="90875" cy="65175"/>
            </a:xfrm>
            <a:custGeom>
              <a:avLst/>
              <a:gdLst/>
              <a:ahLst/>
              <a:cxnLst/>
              <a:rect l="l" t="t" r="r" b="b"/>
              <a:pathLst>
                <a:path w="3635" h="2607" extrusionOk="0">
                  <a:moveTo>
                    <a:pt x="3209" y="401"/>
                  </a:moveTo>
                  <a:lnTo>
                    <a:pt x="3209" y="2181"/>
                  </a:lnTo>
                  <a:lnTo>
                    <a:pt x="402" y="2181"/>
                  </a:lnTo>
                  <a:lnTo>
                    <a:pt x="402" y="401"/>
                  </a:lnTo>
                  <a:close/>
                  <a:moveTo>
                    <a:pt x="1" y="0"/>
                  </a:moveTo>
                  <a:lnTo>
                    <a:pt x="1" y="2607"/>
                  </a:lnTo>
                  <a:lnTo>
                    <a:pt x="3635" y="2607"/>
                  </a:lnTo>
                  <a:lnTo>
                    <a:pt x="363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58"/>
            <p:cNvSpPr/>
            <p:nvPr/>
          </p:nvSpPr>
          <p:spPr>
            <a:xfrm>
              <a:off x="3203150" y="3364700"/>
              <a:ext cx="49525" cy="65175"/>
            </a:xfrm>
            <a:custGeom>
              <a:avLst/>
              <a:gdLst/>
              <a:ahLst/>
              <a:cxnLst/>
              <a:rect l="l" t="t" r="r" b="b"/>
              <a:pathLst>
                <a:path w="1981" h="2607" extrusionOk="0">
                  <a:moveTo>
                    <a:pt x="1580" y="401"/>
                  </a:moveTo>
                  <a:lnTo>
                    <a:pt x="1580" y="2181"/>
                  </a:lnTo>
                  <a:lnTo>
                    <a:pt x="427" y="2181"/>
                  </a:lnTo>
                  <a:lnTo>
                    <a:pt x="427" y="401"/>
                  </a:lnTo>
                  <a:close/>
                  <a:moveTo>
                    <a:pt x="1" y="0"/>
                  </a:moveTo>
                  <a:lnTo>
                    <a:pt x="1" y="2607"/>
                  </a:lnTo>
                  <a:lnTo>
                    <a:pt x="1981" y="2607"/>
                  </a:lnTo>
                  <a:lnTo>
                    <a:pt x="198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58"/>
            <p:cNvSpPr/>
            <p:nvPr/>
          </p:nvSpPr>
          <p:spPr>
            <a:xfrm>
              <a:off x="3203150" y="3419200"/>
              <a:ext cx="91500" cy="65825"/>
            </a:xfrm>
            <a:custGeom>
              <a:avLst/>
              <a:gdLst/>
              <a:ahLst/>
              <a:cxnLst/>
              <a:rect l="l" t="t" r="r" b="b"/>
              <a:pathLst>
                <a:path w="3660" h="2633" extrusionOk="0">
                  <a:moveTo>
                    <a:pt x="3234" y="427"/>
                  </a:moveTo>
                  <a:lnTo>
                    <a:pt x="3234" y="2206"/>
                  </a:lnTo>
                  <a:lnTo>
                    <a:pt x="427" y="2206"/>
                  </a:lnTo>
                  <a:lnTo>
                    <a:pt x="427" y="427"/>
                  </a:lnTo>
                  <a:close/>
                  <a:moveTo>
                    <a:pt x="1" y="1"/>
                  </a:moveTo>
                  <a:lnTo>
                    <a:pt x="1" y="2632"/>
                  </a:lnTo>
                  <a:lnTo>
                    <a:pt x="3660" y="2632"/>
                  </a:lnTo>
                  <a:lnTo>
                    <a:pt x="3660" y="2432"/>
                  </a:lnTo>
                  <a:lnTo>
                    <a:pt x="3660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58"/>
            <p:cNvSpPr/>
            <p:nvPr/>
          </p:nvSpPr>
          <p:spPr>
            <a:xfrm>
              <a:off x="3283975" y="3419200"/>
              <a:ext cx="49525" cy="65825"/>
            </a:xfrm>
            <a:custGeom>
              <a:avLst/>
              <a:gdLst/>
              <a:ahLst/>
              <a:cxnLst/>
              <a:rect l="l" t="t" r="r" b="b"/>
              <a:pathLst>
                <a:path w="1981" h="2633" extrusionOk="0">
                  <a:moveTo>
                    <a:pt x="1555" y="427"/>
                  </a:moveTo>
                  <a:lnTo>
                    <a:pt x="1555" y="2206"/>
                  </a:lnTo>
                  <a:lnTo>
                    <a:pt x="427" y="2206"/>
                  </a:lnTo>
                  <a:lnTo>
                    <a:pt x="427" y="427"/>
                  </a:lnTo>
                  <a:close/>
                  <a:moveTo>
                    <a:pt x="1" y="1"/>
                  </a:moveTo>
                  <a:lnTo>
                    <a:pt x="1" y="2632"/>
                  </a:lnTo>
                  <a:lnTo>
                    <a:pt x="1981" y="2632"/>
                  </a:lnTo>
                  <a:lnTo>
                    <a:pt x="1981" y="2432"/>
                  </a:lnTo>
                  <a:lnTo>
                    <a:pt x="198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58"/>
            <p:cNvSpPr/>
            <p:nvPr/>
          </p:nvSpPr>
          <p:spPr>
            <a:xfrm>
              <a:off x="3242625" y="3474350"/>
              <a:ext cx="90875" cy="65800"/>
            </a:xfrm>
            <a:custGeom>
              <a:avLst/>
              <a:gdLst/>
              <a:ahLst/>
              <a:cxnLst/>
              <a:rect l="l" t="t" r="r" b="b"/>
              <a:pathLst>
                <a:path w="3635" h="2632" extrusionOk="0">
                  <a:moveTo>
                    <a:pt x="3209" y="426"/>
                  </a:moveTo>
                  <a:lnTo>
                    <a:pt x="3209" y="2206"/>
                  </a:lnTo>
                  <a:lnTo>
                    <a:pt x="402" y="2206"/>
                  </a:lnTo>
                  <a:lnTo>
                    <a:pt x="402" y="426"/>
                  </a:lnTo>
                  <a:close/>
                  <a:moveTo>
                    <a:pt x="1" y="0"/>
                  </a:moveTo>
                  <a:lnTo>
                    <a:pt x="1" y="2632"/>
                  </a:lnTo>
                  <a:lnTo>
                    <a:pt x="3635" y="2632"/>
                  </a:lnTo>
                  <a:lnTo>
                    <a:pt x="363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58"/>
            <p:cNvSpPr/>
            <p:nvPr/>
          </p:nvSpPr>
          <p:spPr>
            <a:xfrm>
              <a:off x="3203150" y="3474350"/>
              <a:ext cx="49525" cy="65800"/>
            </a:xfrm>
            <a:custGeom>
              <a:avLst/>
              <a:gdLst/>
              <a:ahLst/>
              <a:cxnLst/>
              <a:rect l="l" t="t" r="r" b="b"/>
              <a:pathLst>
                <a:path w="1981" h="2632" extrusionOk="0">
                  <a:moveTo>
                    <a:pt x="1580" y="426"/>
                  </a:moveTo>
                  <a:lnTo>
                    <a:pt x="1580" y="2206"/>
                  </a:lnTo>
                  <a:lnTo>
                    <a:pt x="427" y="2206"/>
                  </a:lnTo>
                  <a:lnTo>
                    <a:pt x="427" y="426"/>
                  </a:lnTo>
                  <a:close/>
                  <a:moveTo>
                    <a:pt x="1" y="0"/>
                  </a:moveTo>
                  <a:lnTo>
                    <a:pt x="1" y="2632"/>
                  </a:lnTo>
                  <a:lnTo>
                    <a:pt x="1981" y="2632"/>
                  </a:lnTo>
                  <a:lnTo>
                    <a:pt x="198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58"/>
            <p:cNvSpPr/>
            <p:nvPr/>
          </p:nvSpPr>
          <p:spPr>
            <a:xfrm>
              <a:off x="3203150" y="3529475"/>
              <a:ext cx="91500" cy="65825"/>
            </a:xfrm>
            <a:custGeom>
              <a:avLst/>
              <a:gdLst/>
              <a:ahLst/>
              <a:cxnLst/>
              <a:rect l="l" t="t" r="r" b="b"/>
              <a:pathLst>
                <a:path w="3660" h="2633" extrusionOk="0">
                  <a:moveTo>
                    <a:pt x="3234" y="427"/>
                  </a:moveTo>
                  <a:lnTo>
                    <a:pt x="3234" y="2206"/>
                  </a:lnTo>
                  <a:lnTo>
                    <a:pt x="427" y="2206"/>
                  </a:lnTo>
                  <a:lnTo>
                    <a:pt x="427" y="427"/>
                  </a:lnTo>
                  <a:close/>
                  <a:moveTo>
                    <a:pt x="1" y="1"/>
                  </a:moveTo>
                  <a:lnTo>
                    <a:pt x="1" y="2632"/>
                  </a:lnTo>
                  <a:lnTo>
                    <a:pt x="3660" y="2632"/>
                  </a:lnTo>
                  <a:lnTo>
                    <a:pt x="3660" y="2432"/>
                  </a:lnTo>
                  <a:lnTo>
                    <a:pt x="3660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58"/>
            <p:cNvSpPr/>
            <p:nvPr/>
          </p:nvSpPr>
          <p:spPr>
            <a:xfrm>
              <a:off x="3283975" y="3529475"/>
              <a:ext cx="49525" cy="65825"/>
            </a:xfrm>
            <a:custGeom>
              <a:avLst/>
              <a:gdLst/>
              <a:ahLst/>
              <a:cxnLst/>
              <a:rect l="l" t="t" r="r" b="b"/>
              <a:pathLst>
                <a:path w="1981" h="2633" extrusionOk="0">
                  <a:moveTo>
                    <a:pt x="1555" y="427"/>
                  </a:moveTo>
                  <a:lnTo>
                    <a:pt x="1555" y="2206"/>
                  </a:lnTo>
                  <a:lnTo>
                    <a:pt x="427" y="2206"/>
                  </a:lnTo>
                  <a:lnTo>
                    <a:pt x="427" y="427"/>
                  </a:lnTo>
                  <a:close/>
                  <a:moveTo>
                    <a:pt x="1" y="1"/>
                  </a:moveTo>
                  <a:lnTo>
                    <a:pt x="1" y="2632"/>
                  </a:lnTo>
                  <a:lnTo>
                    <a:pt x="1981" y="2632"/>
                  </a:lnTo>
                  <a:lnTo>
                    <a:pt x="1981" y="2432"/>
                  </a:lnTo>
                  <a:lnTo>
                    <a:pt x="198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58"/>
            <p:cNvSpPr/>
            <p:nvPr/>
          </p:nvSpPr>
          <p:spPr>
            <a:xfrm>
              <a:off x="3242625" y="3584625"/>
              <a:ext cx="90875" cy="65800"/>
            </a:xfrm>
            <a:custGeom>
              <a:avLst/>
              <a:gdLst/>
              <a:ahLst/>
              <a:cxnLst/>
              <a:rect l="l" t="t" r="r" b="b"/>
              <a:pathLst>
                <a:path w="3635" h="2632" extrusionOk="0">
                  <a:moveTo>
                    <a:pt x="3209" y="426"/>
                  </a:moveTo>
                  <a:lnTo>
                    <a:pt x="3209" y="2206"/>
                  </a:lnTo>
                  <a:lnTo>
                    <a:pt x="402" y="2206"/>
                  </a:lnTo>
                  <a:lnTo>
                    <a:pt x="402" y="426"/>
                  </a:lnTo>
                  <a:close/>
                  <a:moveTo>
                    <a:pt x="1" y="0"/>
                  </a:moveTo>
                  <a:lnTo>
                    <a:pt x="1" y="2632"/>
                  </a:lnTo>
                  <a:lnTo>
                    <a:pt x="3635" y="2632"/>
                  </a:lnTo>
                  <a:lnTo>
                    <a:pt x="363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58"/>
            <p:cNvSpPr/>
            <p:nvPr/>
          </p:nvSpPr>
          <p:spPr>
            <a:xfrm>
              <a:off x="3203150" y="3584625"/>
              <a:ext cx="49525" cy="65800"/>
            </a:xfrm>
            <a:custGeom>
              <a:avLst/>
              <a:gdLst/>
              <a:ahLst/>
              <a:cxnLst/>
              <a:rect l="l" t="t" r="r" b="b"/>
              <a:pathLst>
                <a:path w="1981" h="2632" extrusionOk="0">
                  <a:moveTo>
                    <a:pt x="1580" y="426"/>
                  </a:moveTo>
                  <a:lnTo>
                    <a:pt x="1580" y="2206"/>
                  </a:lnTo>
                  <a:lnTo>
                    <a:pt x="427" y="2206"/>
                  </a:lnTo>
                  <a:lnTo>
                    <a:pt x="427" y="426"/>
                  </a:lnTo>
                  <a:close/>
                  <a:moveTo>
                    <a:pt x="1" y="0"/>
                  </a:moveTo>
                  <a:lnTo>
                    <a:pt x="1" y="2632"/>
                  </a:lnTo>
                  <a:lnTo>
                    <a:pt x="1981" y="2632"/>
                  </a:lnTo>
                  <a:lnTo>
                    <a:pt x="198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58"/>
            <p:cNvSpPr/>
            <p:nvPr/>
          </p:nvSpPr>
          <p:spPr>
            <a:xfrm>
              <a:off x="3203150" y="3639750"/>
              <a:ext cx="91500" cy="65825"/>
            </a:xfrm>
            <a:custGeom>
              <a:avLst/>
              <a:gdLst/>
              <a:ahLst/>
              <a:cxnLst/>
              <a:rect l="l" t="t" r="r" b="b"/>
              <a:pathLst>
                <a:path w="3660" h="2633" extrusionOk="0">
                  <a:moveTo>
                    <a:pt x="3234" y="427"/>
                  </a:moveTo>
                  <a:lnTo>
                    <a:pt x="3234" y="2206"/>
                  </a:lnTo>
                  <a:lnTo>
                    <a:pt x="427" y="2206"/>
                  </a:lnTo>
                  <a:lnTo>
                    <a:pt x="427" y="427"/>
                  </a:lnTo>
                  <a:close/>
                  <a:moveTo>
                    <a:pt x="1" y="1"/>
                  </a:moveTo>
                  <a:lnTo>
                    <a:pt x="1" y="2632"/>
                  </a:lnTo>
                  <a:lnTo>
                    <a:pt x="3660" y="2632"/>
                  </a:lnTo>
                  <a:lnTo>
                    <a:pt x="3660" y="2432"/>
                  </a:lnTo>
                  <a:lnTo>
                    <a:pt x="3660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58"/>
            <p:cNvSpPr/>
            <p:nvPr/>
          </p:nvSpPr>
          <p:spPr>
            <a:xfrm>
              <a:off x="3283975" y="3639750"/>
              <a:ext cx="49525" cy="65825"/>
            </a:xfrm>
            <a:custGeom>
              <a:avLst/>
              <a:gdLst/>
              <a:ahLst/>
              <a:cxnLst/>
              <a:rect l="l" t="t" r="r" b="b"/>
              <a:pathLst>
                <a:path w="1981" h="2633" extrusionOk="0">
                  <a:moveTo>
                    <a:pt x="1555" y="427"/>
                  </a:moveTo>
                  <a:lnTo>
                    <a:pt x="1555" y="2206"/>
                  </a:lnTo>
                  <a:lnTo>
                    <a:pt x="427" y="2206"/>
                  </a:lnTo>
                  <a:lnTo>
                    <a:pt x="427" y="427"/>
                  </a:lnTo>
                  <a:close/>
                  <a:moveTo>
                    <a:pt x="1" y="1"/>
                  </a:moveTo>
                  <a:lnTo>
                    <a:pt x="1" y="2632"/>
                  </a:lnTo>
                  <a:lnTo>
                    <a:pt x="1981" y="2632"/>
                  </a:lnTo>
                  <a:lnTo>
                    <a:pt x="1981" y="2432"/>
                  </a:lnTo>
                  <a:lnTo>
                    <a:pt x="198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58"/>
            <p:cNvSpPr/>
            <p:nvPr/>
          </p:nvSpPr>
          <p:spPr>
            <a:xfrm>
              <a:off x="3242625" y="3694900"/>
              <a:ext cx="90875" cy="65825"/>
            </a:xfrm>
            <a:custGeom>
              <a:avLst/>
              <a:gdLst/>
              <a:ahLst/>
              <a:cxnLst/>
              <a:rect l="l" t="t" r="r" b="b"/>
              <a:pathLst>
                <a:path w="3635" h="2633" extrusionOk="0">
                  <a:moveTo>
                    <a:pt x="3209" y="426"/>
                  </a:moveTo>
                  <a:lnTo>
                    <a:pt x="3209" y="2206"/>
                  </a:lnTo>
                  <a:lnTo>
                    <a:pt x="402" y="2206"/>
                  </a:lnTo>
                  <a:lnTo>
                    <a:pt x="402" y="426"/>
                  </a:lnTo>
                  <a:close/>
                  <a:moveTo>
                    <a:pt x="1" y="0"/>
                  </a:moveTo>
                  <a:lnTo>
                    <a:pt x="1" y="2632"/>
                  </a:lnTo>
                  <a:lnTo>
                    <a:pt x="3635" y="2632"/>
                  </a:lnTo>
                  <a:lnTo>
                    <a:pt x="363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58"/>
            <p:cNvSpPr/>
            <p:nvPr/>
          </p:nvSpPr>
          <p:spPr>
            <a:xfrm>
              <a:off x="3203150" y="3694900"/>
              <a:ext cx="49525" cy="65825"/>
            </a:xfrm>
            <a:custGeom>
              <a:avLst/>
              <a:gdLst/>
              <a:ahLst/>
              <a:cxnLst/>
              <a:rect l="l" t="t" r="r" b="b"/>
              <a:pathLst>
                <a:path w="1981" h="2633" extrusionOk="0">
                  <a:moveTo>
                    <a:pt x="1580" y="426"/>
                  </a:moveTo>
                  <a:lnTo>
                    <a:pt x="1580" y="2206"/>
                  </a:lnTo>
                  <a:lnTo>
                    <a:pt x="427" y="2206"/>
                  </a:lnTo>
                  <a:lnTo>
                    <a:pt x="427" y="426"/>
                  </a:lnTo>
                  <a:close/>
                  <a:moveTo>
                    <a:pt x="1" y="0"/>
                  </a:moveTo>
                  <a:lnTo>
                    <a:pt x="1" y="2632"/>
                  </a:lnTo>
                  <a:lnTo>
                    <a:pt x="1981" y="2632"/>
                  </a:lnTo>
                  <a:lnTo>
                    <a:pt x="198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58"/>
            <p:cNvSpPr/>
            <p:nvPr/>
          </p:nvSpPr>
          <p:spPr>
            <a:xfrm>
              <a:off x="3203150" y="3750025"/>
              <a:ext cx="91500" cy="65825"/>
            </a:xfrm>
            <a:custGeom>
              <a:avLst/>
              <a:gdLst/>
              <a:ahLst/>
              <a:cxnLst/>
              <a:rect l="l" t="t" r="r" b="b"/>
              <a:pathLst>
                <a:path w="3660" h="2633" extrusionOk="0">
                  <a:moveTo>
                    <a:pt x="3234" y="427"/>
                  </a:moveTo>
                  <a:lnTo>
                    <a:pt x="3234" y="2206"/>
                  </a:lnTo>
                  <a:lnTo>
                    <a:pt x="427" y="2206"/>
                  </a:lnTo>
                  <a:lnTo>
                    <a:pt x="427" y="427"/>
                  </a:lnTo>
                  <a:close/>
                  <a:moveTo>
                    <a:pt x="1" y="1"/>
                  </a:moveTo>
                  <a:lnTo>
                    <a:pt x="1" y="2633"/>
                  </a:lnTo>
                  <a:lnTo>
                    <a:pt x="3660" y="2633"/>
                  </a:lnTo>
                  <a:lnTo>
                    <a:pt x="3660" y="2432"/>
                  </a:lnTo>
                  <a:lnTo>
                    <a:pt x="3660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58"/>
            <p:cNvSpPr/>
            <p:nvPr/>
          </p:nvSpPr>
          <p:spPr>
            <a:xfrm>
              <a:off x="3283975" y="3750025"/>
              <a:ext cx="49525" cy="65825"/>
            </a:xfrm>
            <a:custGeom>
              <a:avLst/>
              <a:gdLst/>
              <a:ahLst/>
              <a:cxnLst/>
              <a:rect l="l" t="t" r="r" b="b"/>
              <a:pathLst>
                <a:path w="1981" h="2633" extrusionOk="0">
                  <a:moveTo>
                    <a:pt x="1555" y="427"/>
                  </a:moveTo>
                  <a:lnTo>
                    <a:pt x="1555" y="2206"/>
                  </a:lnTo>
                  <a:lnTo>
                    <a:pt x="427" y="2206"/>
                  </a:lnTo>
                  <a:lnTo>
                    <a:pt x="427" y="427"/>
                  </a:lnTo>
                  <a:close/>
                  <a:moveTo>
                    <a:pt x="1" y="1"/>
                  </a:moveTo>
                  <a:lnTo>
                    <a:pt x="1" y="2633"/>
                  </a:lnTo>
                  <a:lnTo>
                    <a:pt x="1981" y="2633"/>
                  </a:lnTo>
                  <a:lnTo>
                    <a:pt x="1981" y="2432"/>
                  </a:lnTo>
                  <a:lnTo>
                    <a:pt x="198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58"/>
            <p:cNvSpPr/>
            <p:nvPr/>
          </p:nvSpPr>
          <p:spPr>
            <a:xfrm>
              <a:off x="2409300" y="2841500"/>
              <a:ext cx="119075" cy="37625"/>
            </a:xfrm>
            <a:custGeom>
              <a:avLst/>
              <a:gdLst/>
              <a:ahLst/>
              <a:cxnLst/>
              <a:rect l="l" t="t" r="r" b="b"/>
              <a:pathLst>
                <a:path w="4763" h="1505" extrusionOk="0">
                  <a:moveTo>
                    <a:pt x="4161" y="427"/>
                  </a:moveTo>
                  <a:cubicBezTo>
                    <a:pt x="4186" y="427"/>
                    <a:pt x="4236" y="427"/>
                    <a:pt x="4286" y="477"/>
                  </a:cubicBezTo>
                  <a:cubicBezTo>
                    <a:pt x="4311" y="552"/>
                    <a:pt x="4361" y="627"/>
                    <a:pt x="4361" y="753"/>
                  </a:cubicBezTo>
                  <a:cubicBezTo>
                    <a:pt x="4361" y="853"/>
                    <a:pt x="4311" y="953"/>
                    <a:pt x="4286" y="1003"/>
                  </a:cubicBezTo>
                  <a:cubicBezTo>
                    <a:pt x="4236" y="1054"/>
                    <a:pt x="4186" y="1079"/>
                    <a:pt x="4161" y="1079"/>
                  </a:cubicBezTo>
                  <a:lnTo>
                    <a:pt x="627" y="1079"/>
                  </a:lnTo>
                  <a:cubicBezTo>
                    <a:pt x="577" y="1079"/>
                    <a:pt x="552" y="1054"/>
                    <a:pt x="501" y="1003"/>
                  </a:cubicBezTo>
                  <a:cubicBezTo>
                    <a:pt x="451" y="953"/>
                    <a:pt x="426" y="853"/>
                    <a:pt x="426" y="753"/>
                  </a:cubicBezTo>
                  <a:cubicBezTo>
                    <a:pt x="426" y="627"/>
                    <a:pt x="451" y="552"/>
                    <a:pt x="501" y="477"/>
                  </a:cubicBezTo>
                  <a:cubicBezTo>
                    <a:pt x="552" y="427"/>
                    <a:pt x="577" y="427"/>
                    <a:pt x="627" y="427"/>
                  </a:cubicBezTo>
                  <a:close/>
                  <a:moveTo>
                    <a:pt x="627" y="1"/>
                  </a:moveTo>
                  <a:cubicBezTo>
                    <a:pt x="426" y="1"/>
                    <a:pt x="276" y="101"/>
                    <a:pt x="176" y="252"/>
                  </a:cubicBezTo>
                  <a:cubicBezTo>
                    <a:pt x="75" y="377"/>
                    <a:pt x="0" y="552"/>
                    <a:pt x="0" y="753"/>
                  </a:cubicBezTo>
                  <a:cubicBezTo>
                    <a:pt x="0" y="953"/>
                    <a:pt x="75" y="1129"/>
                    <a:pt x="176" y="1254"/>
                  </a:cubicBezTo>
                  <a:cubicBezTo>
                    <a:pt x="276" y="1404"/>
                    <a:pt x="426" y="1505"/>
                    <a:pt x="627" y="1505"/>
                  </a:cubicBezTo>
                  <a:lnTo>
                    <a:pt x="4161" y="1505"/>
                  </a:lnTo>
                  <a:cubicBezTo>
                    <a:pt x="4336" y="1505"/>
                    <a:pt x="4511" y="1404"/>
                    <a:pt x="4612" y="1254"/>
                  </a:cubicBezTo>
                  <a:cubicBezTo>
                    <a:pt x="4712" y="1129"/>
                    <a:pt x="4762" y="953"/>
                    <a:pt x="4762" y="753"/>
                  </a:cubicBezTo>
                  <a:cubicBezTo>
                    <a:pt x="4762" y="552"/>
                    <a:pt x="4712" y="377"/>
                    <a:pt x="4612" y="252"/>
                  </a:cubicBezTo>
                  <a:cubicBezTo>
                    <a:pt x="4511" y="101"/>
                    <a:pt x="4336" y="1"/>
                    <a:pt x="4161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58"/>
            <p:cNvSpPr/>
            <p:nvPr/>
          </p:nvSpPr>
          <p:spPr>
            <a:xfrm>
              <a:off x="2409925" y="2868450"/>
              <a:ext cx="118450" cy="473075"/>
            </a:xfrm>
            <a:custGeom>
              <a:avLst/>
              <a:gdLst/>
              <a:ahLst/>
              <a:cxnLst/>
              <a:rect l="l" t="t" r="r" b="b"/>
              <a:pathLst>
                <a:path w="4738" h="18923" extrusionOk="0">
                  <a:moveTo>
                    <a:pt x="3584" y="427"/>
                  </a:moveTo>
                  <a:lnTo>
                    <a:pt x="4311" y="18497"/>
                  </a:lnTo>
                  <a:lnTo>
                    <a:pt x="426" y="18497"/>
                  </a:lnTo>
                  <a:lnTo>
                    <a:pt x="1145" y="427"/>
                  </a:lnTo>
                  <a:close/>
                  <a:moveTo>
                    <a:pt x="953" y="1"/>
                  </a:moveTo>
                  <a:cubicBezTo>
                    <a:pt x="827" y="1"/>
                    <a:pt x="752" y="101"/>
                    <a:pt x="727" y="201"/>
                  </a:cubicBezTo>
                  <a:lnTo>
                    <a:pt x="0" y="18697"/>
                  </a:lnTo>
                  <a:cubicBezTo>
                    <a:pt x="0" y="18748"/>
                    <a:pt x="0" y="18823"/>
                    <a:pt x="50" y="18848"/>
                  </a:cubicBezTo>
                  <a:cubicBezTo>
                    <a:pt x="100" y="18898"/>
                    <a:pt x="151" y="18923"/>
                    <a:pt x="201" y="18923"/>
                  </a:cubicBezTo>
                  <a:lnTo>
                    <a:pt x="4537" y="18923"/>
                  </a:lnTo>
                  <a:cubicBezTo>
                    <a:pt x="4587" y="18923"/>
                    <a:pt x="4637" y="18898"/>
                    <a:pt x="4687" y="18848"/>
                  </a:cubicBezTo>
                  <a:cubicBezTo>
                    <a:pt x="4712" y="18823"/>
                    <a:pt x="4737" y="18748"/>
                    <a:pt x="4737" y="18697"/>
                  </a:cubicBezTo>
                  <a:lnTo>
                    <a:pt x="3985" y="201"/>
                  </a:lnTo>
                  <a:cubicBezTo>
                    <a:pt x="3985" y="101"/>
                    <a:pt x="3885" y="1"/>
                    <a:pt x="3785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58"/>
            <p:cNvSpPr/>
            <p:nvPr/>
          </p:nvSpPr>
          <p:spPr>
            <a:xfrm>
              <a:off x="2386100" y="3330850"/>
              <a:ext cx="166075" cy="43900"/>
            </a:xfrm>
            <a:custGeom>
              <a:avLst/>
              <a:gdLst/>
              <a:ahLst/>
              <a:cxnLst/>
              <a:rect l="l" t="t" r="r" b="b"/>
              <a:pathLst>
                <a:path w="6643" h="1756" extrusionOk="0">
                  <a:moveTo>
                    <a:pt x="6016" y="427"/>
                  </a:moveTo>
                  <a:cubicBezTo>
                    <a:pt x="6066" y="427"/>
                    <a:pt x="6091" y="427"/>
                    <a:pt x="6141" y="502"/>
                  </a:cubicBezTo>
                  <a:cubicBezTo>
                    <a:pt x="6191" y="552"/>
                    <a:pt x="6216" y="653"/>
                    <a:pt x="6216" y="753"/>
                  </a:cubicBezTo>
                  <a:lnTo>
                    <a:pt x="6216" y="1003"/>
                  </a:lnTo>
                  <a:cubicBezTo>
                    <a:pt x="6216" y="1129"/>
                    <a:pt x="6191" y="1204"/>
                    <a:pt x="6141" y="1279"/>
                  </a:cubicBezTo>
                  <a:cubicBezTo>
                    <a:pt x="6091" y="1329"/>
                    <a:pt x="6066" y="1354"/>
                    <a:pt x="6016" y="1354"/>
                  </a:cubicBezTo>
                  <a:lnTo>
                    <a:pt x="602" y="1354"/>
                  </a:lnTo>
                  <a:cubicBezTo>
                    <a:pt x="577" y="1354"/>
                    <a:pt x="527" y="1329"/>
                    <a:pt x="502" y="1279"/>
                  </a:cubicBezTo>
                  <a:cubicBezTo>
                    <a:pt x="452" y="1204"/>
                    <a:pt x="427" y="1129"/>
                    <a:pt x="427" y="1003"/>
                  </a:cubicBezTo>
                  <a:lnTo>
                    <a:pt x="427" y="753"/>
                  </a:lnTo>
                  <a:cubicBezTo>
                    <a:pt x="427" y="653"/>
                    <a:pt x="452" y="552"/>
                    <a:pt x="502" y="502"/>
                  </a:cubicBezTo>
                  <a:cubicBezTo>
                    <a:pt x="527" y="427"/>
                    <a:pt x="577" y="427"/>
                    <a:pt x="602" y="427"/>
                  </a:cubicBezTo>
                  <a:close/>
                  <a:moveTo>
                    <a:pt x="602" y="1"/>
                  </a:moveTo>
                  <a:cubicBezTo>
                    <a:pt x="427" y="1"/>
                    <a:pt x="251" y="101"/>
                    <a:pt x="151" y="252"/>
                  </a:cubicBezTo>
                  <a:cubicBezTo>
                    <a:pt x="51" y="377"/>
                    <a:pt x="1" y="552"/>
                    <a:pt x="1" y="753"/>
                  </a:cubicBezTo>
                  <a:lnTo>
                    <a:pt x="1" y="1003"/>
                  </a:lnTo>
                  <a:cubicBezTo>
                    <a:pt x="1" y="1204"/>
                    <a:pt x="51" y="1379"/>
                    <a:pt x="151" y="1530"/>
                  </a:cubicBezTo>
                  <a:cubicBezTo>
                    <a:pt x="251" y="1655"/>
                    <a:pt x="427" y="1755"/>
                    <a:pt x="602" y="1755"/>
                  </a:cubicBezTo>
                  <a:lnTo>
                    <a:pt x="6016" y="1755"/>
                  </a:lnTo>
                  <a:cubicBezTo>
                    <a:pt x="6216" y="1755"/>
                    <a:pt x="6367" y="1655"/>
                    <a:pt x="6467" y="1530"/>
                  </a:cubicBezTo>
                  <a:cubicBezTo>
                    <a:pt x="6592" y="1379"/>
                    <a:pt x="6642" y="1204"/>
                    <a:pt x="6642" y="1003"/>
                  </a:cubicBezTo>
                  <a:lnTo>
                    <a:pt x="6642" y="753"/>
                  </a:lnTo>
                  <a:cubicBezTo>
                    <a:pt x="6642" y="552"/>
                    <a:pt x="6592" y="377"/>
                    <a:pt x="6467" y="252"/>
                  </a:cubicBezTo>
                  <a:cubicBezTo>
                    <a:pt x="6367" y="101"/>
                    <a:pt x="6216" y="1"/>
                    <a:pt x="6016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58"/>
            <p:cNvSpPr/>
            <p:nvPr/>
          </p:nvSpPr>
          <p:spPr>
            <a:xfrm>
              <a:off x="2403650" y="3364700"/>
              <a:ext cx="130350" cy="451150"/>
            </a:xfrm>
            <a:custGeom>
              <a:avLst/>
              <a:gdLst/>
              <a:ahLst/>
              <a:cxnLst/>
              <a:rect l="l" t="t" r="r" b="b"/>
              <a:pathLst>
                <a:path w="5214" h="18046" extrusionOk="0">
                  <a:moveTo>
                    <a:pt x="4813" y="401"/>
                  </a:moveTo>
                  <a:lnTo>
                    <a:pt x="4813" y="17619"/>
                  </a:lnTo>
                  <a:lnTo>
                    <a:pt x="427" y="17619"/>
                  </a:lnTo>
                  <a:lnTo>
                    <a:pt x="427" y="401"/>
                  </a:lnTo>
                  <a:close/>
                  <a:moveTo>
                    <a:pt x="226" y="0"/>
                  </a:moveTo>
                  <a:cubicBezTo>
                    <a:pt x="151" y="0"/>
                    <a:pt x="101" y="0"/>
                    <a:pt x="76" y="50"/>
                  </a:cubicBezTo>
                  <a:cubicBezTo>
                    <a:pt x="26" y="76"/>
                    <a:pt x="1" y="151"/>
                    <a:pt x="1" y="201"/>
                  </a:cubicBezTo>
                  <a:lnTo>
                    <a:pt x="1" y="17845"/>
                  </a:lnTo>
                  <a:cubicBezTo>
                    <a:pt x="1" y="17895"/>
                    <a:pt x="26" y="17945"/>
                    <a:pt x="76" y="17995"/>
                  </a:cubicBezTo>
                  <a:cubicBezTo>
                    <a:pt x="101" y="18020"/>
                    <a:pt x="151" y="18046"/>
                    <a:pt x="226" y="18046"/>
                  </a:cubicBezTo>
                  <a:lnTo>
                    <a:pt x="5013" y="18046"/>
                  </a:lnTo>
                  <a:cubicBezTo>
                    <a:pt x="5063" y="18046"/>
                    <a:pt x="5113" y="18020"/>
                    <a:pt x="5164" y="17995"/>
                  </a:cubicBezTo>
                  <a:cubicBezTo>
                    <a:pt x="5189" y="17945"/>
                    <a:pt x="5214" y="17895"/>
                    <a:pt x="5214" y="17845"/>
                  </a:cubicBezTo>
                  <a:lnTo>
                    <a:pt x="5214" y="201"/>
                  </a:lnTo>
                  <a:cubicBezTo>
                    <a:pt x="5214" y="151"/>
                    <a:pt x="5189" y="76"/>
                    <a:pt x="5164" y="50"/>
                  </a:cubicBezTo>
                  <a:cubicBezTo>
                    <a:pt x="5113" y="0"/>
                    <a:pt x="5063" y="0"/>
                    <a:pt x="5013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58"/>
            <p:cNvSpPr/>
            <p:nvPr/>
          </p:nvSpPr>
          <p:spPr>
            <a:xfrm>
              <a:off x="2443125" y="3364700"/>
              <a:ext cx="90875" cy="65175"/>
            </a:xfrm>
            <a:custGeom>
              <a:avLst/>
              <a:gdLst/>
              <a:ahLst/>
              <a:cxnLst/>
              <a:rect l="l" t="t" r="r" b="b"/>
              <a:pathLst>
                <a:path w="3635" h="2607" extrusionOk="0">
                  <a:moveTo>
                    <a:pt x="3234" y="401"/>
                  </a:moveTo>
                  <a:lnTo>
                    <a:pt x="3234" y="2181"/>
                  </a:lnTo>
                  <a:lnTo>
                    <a:pt x="402" y="2181"/>
                  </a:lnTo>
                  <a:lnTo>
                    <a:pt x="402" y="401"/>
                  </a:lnTo>
                  <a:close/>
                  <a:moveTo>
                    <a:pt x="1" y="0"/>
                  </a:moveTo>
                  <a:lnTo>
                    <a:pt x="1" y="2607"/>
                  </a:lnTo>
                  <a:lnTo>
                    <a:pt x="3635" y="2607"/>
                  </a:lnTo>
                  <a:lnTo>
                    <a:pt x="363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58"/>
            <p:cNvSpPr/>
            <p:nvPr/>
          </p:nvSpPr>
          <p:spPr>
            <a:xfrm>
              <a:off x="2403650" y="3364700"/>
              <a:ext cx="49525" cy="65175"/>
            </a:xfrm>
            <a:custGeom>
              <a:avLst/>
              <a:gdLst/>
              <a:ahLst/>
              <a:cxnLst/>
              <a:rect l="l" t="t" r="r" b="b"/>
              <a:pathLst>
                <a:path w="1981" h="2607" extrusionOk="0">
                  <a:moveTo>
                    <a:pt x="1580" y="401"/>
                  </a:moveTo>
                  <a:lnTo>
                    <a:pt x="1580" y="2181"/>
                  </a:lnTo>
                  <a:lnTo>
                    <a:pt x="427" y="2181"/>
                  </a:lnTo>
                  <a:lnTo>
                    <a:pt x="427" y="401"/>
                  </a:lnTo>
                  <a:close/>
                  <a:moveTo>
                    <a:pt x="1" y="0"/>
                  </a:moveTo>
                  <a:lnTo>
                    <a:pt x="1" y="2607"/>
                  </a:lnTo>
                  <a:lnTo>
                    <a:pt x="1981" y="2607"/>
                  </a:lnTo>
                  <a:lnTo>
                    <a:pt x="198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58"/>
            <p:cNvSpPr/>
            <p:nvPr/>
          </p:nvSpPr>
          <p:spPr>
            <a:xfrm>
              <a:off x="2403650" y="3419200"/>
              <a:ext cx="91500" cy="65825"/>
            </a:xfrm>
            <a:custGeom>
              <a:avLst/>
              <a:gdLst/>
              <a:ahLst/>
              <a:cxnLst/>
              <a:rect l="l" t="t" r="r" b="b"/>
              <a:pathLst>
                <a:path w="3660" h="2633" extrusionOk="0">
                  <a:moveTo>
                    <a:pt x="3234" y="427"/>
                  </a:moveTo>
                  <a:lnTo>
                    <a:pt x="3234" y="2206"/>
                  </a:lnTo>
                  <a:lnTo>
                    <a:pt x="427" y="2206"/>
                  </a:lnTo>
                  <a:lnTo>
                    <a:pt x="427" y="427"/>
                  </a:lnTo>
                  <a:close/>
                  <a:moveTo>
                    <a:pt x="1" y="1"/>
                  </a:moveTo>
                  <a:lnTo>
                    <a:pt x="1" y="2632"/>
                  </a:lnTo>
                  <a:lnTo>
                    <a:pt x="3660" y="2632"/>
                  </a:lnTo>
                  <a:lnTo>
                    <a:pt x="3660" y="2432"/>
                  </a:lnTo>
                  <a:lnTo>
                    <a:pt x="3660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58"/>
            <p:cNvSpPr/>
            <p:nvPr/>
          </p:nvSpPr>
          <p:spPr>
            <a:xfrm>
              <a:off x="2484475" y="3419200"/>
              <a:ext cx="49525" cy="65825"/>
            </a:xfrm>
            <a:custGeom>
              <a:avLst/>
              <a:gdLst/>
              <a:ahLst/>
              <a:cxnLst/>
              <a:rect l="l" t="t" r="r" b="b"/>
              <a:pathLst>
                <a:path w="1981" h="2633" extrusionOk="0">
                  <a:moveTo>
                    <a:pt x="1580" y="427"/>
                  </a:moveTo>
                  <a:lnTo>
                    <a:pt x="1580" y="2206"/>
                  </a:lnTo>
                  <a:lnTo>
                    <a:pt x="427" y="2206"/>
                  </a:lnTo>
                  <a:lnTo>
                    <a:pt x="427" y="427"/>
                  </a:lnTo>
                  <a:close/>
                  <a:moveTo>
                    <a:pt x="1" y="1"/>
                  </a:moveTo>
                  <a:lnTo>
                    <a:pt x="1" y="2632"/>
                  </a:lnTo>
                  <a:lnTo>
                    <a:pt x="1981" y="2632"/>
                  </a:lnTo>
                  <a:lnTo>
                    <a:pt x="1981" y="2432"/>
                  </a:lnTo>
                  <a:lnTo>
                    <a:pt x="198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58"/>
            <p:cNvSpPr/>
            <p:nvPr/>
          </p:nvSpPr>
          <p:spPr>
            <a:xfrm>
              <a:off x="2443125" y="3474350"/>
              <a:ext cx="90875" cy="65800"/>
            </a:xfrm>
            <a:custGeom>
              <a:avLst/>
              <a:gdLst/>
              <a:ahLst/>
              <a:cxnLst/>
              <a:rect l="l" t="t" r="r" b="b"/>
              <a:pathLst>
                <a:path w="3635" h="2632" extrusionOk="0">
                  <a:moveTo>
                    <a:pt x="3234" y="426"/>
                  </a:moveTo>
                  <a:lnTo>
                    <a:pt x="3234" y="2206"/>
                  </a:lnTo>
                  <a:lnTo>
                    <a:pt x="402" y="2206"/>
                  </a:lnTo>
                  <a:lnTo>
                    <a:pt x="402" y="426"/>
                  </a:lnTo>
                  <a:close/>
                  <a:moveTo>
                    <a:pt x="1" y="0"/>
                  </a:moveTo>
                  <a:lnTo>
                    <a:pt x="1" y="2632"/>
                  </a:lnTo>
                  <a:lnTo>
                    <a:pt x="3635" y="2632"/>
                  </a:lnTo>
                  <a:lnTo>
                    <a:pt x="363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58"/>
            <p:cNvSpPr/>
            <p:nvPr/>
          </p:nvSpPr>
          <p:spPr>
            <a:xfrm>
              <a:off x="2403650" y="3474350"/>
              <a:ext cx="49525" cy="65800"/>
            </a:xfrm>
            <a:custGeom>
              <a:avLst/>
              <a:gdLst/>
              <a:ahLst/>
              <a:cxnLst/>
              <a:rect l="l" t="t" r="r" b="b"/>
              <a:pathLst>
                <a:path w="1981" h="2632" extrusionOk="0">
                  <a:moveTo>
                    <a:pt x="1580" y="426"/>
                  </a:moveTo>
                  <a:lnTo>
                    <a:pt x="1580" y="2206"/>
                  </a:lnTo>
                  <a:lnTo>
                    <a:pt x="427" y="2206"/>
                  </a:lnTo>
                  <a:lnTo>
                    <a:pt x="427" y="426"/>
                  </a:lnTo>
                  <a:close/>
                  <a:moveTo>
                    <a:pt x="1" y="0"/>
                  </a:moveTo>
                  <a:lnTo>
                    <a:pt x="1" y="2632"/>
                  </a:lnTo>
                  <a:lnTo>
                    <a:pt x="1981" y="2632"/>
                  </a:lnTo>
                  <a:lnTo>
                    <a:pt x="198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58"/>
            <p:cNvSpPr/>
            <p:nvPr/>
          </p:nvSpPr>
          <p:spPr>
            <a:xfrm>
              <a:off x="2403650" y="3529475"/>
              <a:ext cx="91500" cy="65825"/>
            </a:xfrm>
            <a:custGeom>
              <a:avLst/>
              <a:gdLst/>
              <a:ahLst/>
              <a:cxnLst/>
              <a:rect l="l" t="t" r="r" b="b"/>
              <a:pathLst>
                <a:path w="3660" h="2633" extrusionOk="0">
                  <a:moveTo>
                    <a:pt x="3234" y="427"/>
                  </a:moveTo>
                  <a:lnTo>
                    <a:pt x="3234" y="2206"/>
                  </a:lnTo>
                  <a:lnTo>
                    <a:pt x="427" y="2206"/>
                  </a:lnTo>
                  <a:lnTo>
                    <a:pt x="427" y="427"/>
                  </a:lnTo>
                  <a:close/>
                  <a:moveTo>
                    <a:pt x="1" y="1"/>
                  </a:moveTo>
                  <a:lnTo>
                    <a:pt x="1" y="2632"/>
                  </a:lnTo>
                  <a:lnTo>
                    <a:pt x="3660" y="2632"/>
                  </a:lnTo>
                  <a:lnTo>
                    <a:pt x="3660" y="2432"/>
                  </a:lnTo>
                  <a:lnTo>
                    <a:pt x="3660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58"/>
            <p:cNvSpPr/>
            <p:nvPr/>
          </p:nvSpPr>
          <p:spPr>
            <a:xfrm>
              <a:off x="2484475" y="3529475"/>
              <a:ext cx="49525" cy="65825"/>
            </a:xfrm>
            <a:custGeom>
              <a:avLst/>
              <a:gdLst/>
              <a:ahLst/>
              <a:cxnLst/>
              <a:rect l="l" t="t" r="r" b="b"/>
              <a:pathLst>
                <a:path w="1981" h="2633" extrusionOk="0">
                  <a:moveTo>
                    <a:pt x="1580" y="427"/>
                  </a:moveTo>
                  <a:lnTo>
                    <a:pt x="1580" y="2206"/>
                  </a:lnTo>
                  <a:lnTo>
                    <a:pt x="427" y="2206"/>
                  </a:lnTo>
                  <a:lnTo>
                    <a:pt x="427" y="427"/>
                  </a:lnTo>
                  <a:close/>
                  <a:moveTo>
                    <a:pt x="1" y="1"/>
                  </a:moveTo>
                  <a:lnTo>
                    <a:pt x="1" y="2632"/>
                  </a:lnTo>
                  <a:lnTo>
                    <a:pt x="1981" y="2632"/>
                  </a:lnTo>
                  <a:lnTo>
                    <a:pt x="1981" y="2432"/>
                  </a:lnTo>
                  <a:lnTo>
                    <a:pt x="198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58"/>
            <p:cNvSpPr/>
            <p:nvPr/>
          </p:nvSpPr>
          <p:spPr>
            <a:xfrm>
              <a:off x="2443125" y="3584625"/>
              <a:ext cx="90875" cy="65800"/>
            </a:xfrm>
            <a:custGeom>
              <a:avLst/>
              <a:gdLst/>
              <a:ahLst/>
              <a:cxnLst/>
              <a:rect l="l" t="t" r="r" b="b"/>
              <a:pathLst>
                <a:path w="3635" h="2632" extrusionOk="0">
                  <a:moveTo>
                    <a:pt x="3234" y="426"/>
                  </a:moveTo>
                  <a:lnTo>
                    <a:pt x="3234" y="2206"/>
                  </a:lnTo>
                  <a:lnTo>
                    <a:pt x="402" y="2206"/>
                  </a:lnTo>
                  <a:lnTo>
                    <a:pt x="402" y="426"/>
                  </a:lnTo>
                  <a:close/>
                  <a:moveTo>
                    <a:pt x="1" y="0"/>
                  </a:moveTo>
                  <a:lnTo>
                    <a:pt x="1" y="2632"/>
                  </a:lnTo>
                  <a:lnTo>
                    <a:pt x="3635" y="2632"/>
                  </a:lnTo>
                  <a:lnTo>
                    <a:pt x="363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58"/>
            <p:cNvSpPr/>
            <p:nvPr/>
          </p:nvSpPr>
          <p:spPr>
            <a:xfrm>
              <a:off x="2403650" y="3584625"/>
              <a:ext cx="49525" cy="65800"/>
            </a:xfrm>
            <a:custGeom>
              <a:avLst/>
              <a:gdLst/>
              <a:ahLst/>
              <a:cxnLst/>
              <a:rect l="l" t="t" r="r" b="b"/>
              <a:pathLst>
                <a:path w="1981" h="2632" extrusionOk="0">
                  <a:moveTo>
                    <a:pt x="1580" y="426"/>
                  </a:moveTo>
                  <a:lnTo>
                    <a:pt x="1580" y="2206"/>
                  </a:lnTo>
                  <a:lnTo>
                    <a:pt x="427" y="2206"/>
                  </a:lnTo>
                  <a:lnTo>
                    <a:pt x="427" y="426"/>
                  </a:lnTo>
                  <a:close/>
                  <a:moveTo>
                    <a:pt x="1" y="0"/>
                  </a:moveTo>
                  <a:lnTo>
                    <a:pt x="1" y="2632"/>
                  </a:lnTo>
                  <a:lnTo>
                    <a:pt x="1981" y="2632"/>
                  </a:lnTo>
                  <a:lnTo>
                    <a:pt x="198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58"/>
            <p:cNvSpPr/>
            <p:nvPr/>
          </p:nvSpPr>
          <p:spPr>
            <a:xfrm>
              <a:off x="2403650" y="3639750"/>
              <a:ext cx="91500" cy="65825"/>
            </a:xfrm>
            <a:custGeom>
              <a:avLst/>
              <a:gdLst/>
              <a:ahLst/>
              <a:cxnLst/>
              <a:rect l="l" t="t" r="r" b="b"/>
              <a:pathLst>
                <a:path w="3660" h="2633" extrusionOk="0">
                  <a:moveTo>
                    <a:pt x="3234" y="427"/>
                  </a:moveTo>
                  <a:lnTo>
                    <a:pt x="3234" y="2206"/>
                  </a:lnTo>
                  <a:lnTo>
                    <a:pt x="427" y="2206"/>
                  </a:lnTo>
                  <a:lnTo>
                    <a:pt x="427" y="427"/>
                  </a:lnTo>
                  <a:close/>
                  <a:moveTo>
                    <a:pt x="1" y="1"/>
                  </a:moveTo>
                  <a:lnTo>
                    <a:pt x="1" y="2632"/>
                  </a:lnTo>
                  <a:lnTo>
                    <a:pt x="3660" y="2632"/>
                  </a:lnTo>
                  <a:lnTo>
                    <a:pt x="3660" y="2432"/>
                  </a:lnTo>
                  <a:lnTo>
                    <a:pt x="3660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58"/>
            <p:cNvSpPr/>
            <p:nvPr/>
          </p:nvSpPr>
          <p:spPr>
            <a:xfrm>
              <a:off x="2484475" y="3639750"/>
              <a:ext cx="49525" cy="65825"/>
            </a:xfrm>
            <a:custGeom>
              <a:avLst/>
              <a:gdLst/>
              <a:ahLst/>
              <a:cxnLst/>
              <a:rect l="l" t="t" r="r" b="b"/>
              <a:pathLst>
                <a:path w="1981" h="2633" extrusionOk="0">
                  <a:moveTo>
                    <a:pt x="1580" y="427"/>
                  </a:moveTo>
                  <a:lnTo>
                    <a:pt x="1580" y="2206"/>
                  </a:lnTo>
                  <a:lnTo>
                    <a:pt x="427" y="2206"/>
                  </a:lnTo>
                  <a:lnTo>
                    <a:pt x="427" y="427"/>
                  </a:lnTo>
                  <a:close/>
                  <a:moveTo>
                    <a:pt x="1" y="1"/>
                  </a:moveTo>
                  <a:lnTo>
                    <a:pt x="1" y="2632"/>
                  </a:lnTo>
                  <a:lnTo>
                    <a:pt x="1981" y="2632"/>
                  </a:lnTo>
                  <a:lnTo>
                    <a:pt x="1981" y="2432"/>
                  </a:lnTo>
                  <a:lnTo>
                    <a:pt x="198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58"/>
            <p:cNvSpPr/>
            <p:nvPr/>
          </p:nvSpPr>
          <p:spPr>
            <a:xfrm>
              <a:off x="2443125" y="3694900"/>
              <a:ext cx="90875" cy="65825"/>
            </a:xfrm>
            <a:custGeom>
              <a:avLst/>
              <a:gdLst/>
              <a:ahLst/>
              <a:cxnLst/>
              <a:rect l="l" t="t" r="r" b="b"/>
              <a:pathLst>
                <a:path w="3635" h="2633" extrusionOk="0">
                  <a:moveTo>
                    <a:pt x="3234" y="426"/>
                  </a:moveTo>
                  <a:lnTo>
                    <a:pt x="3234" y="2206"/>
                  </a:lnTo>
                  <a:lnTo>
                    <a:pt x="402" y="2206"/>
                  </a:lnTo>
                  <a:lnTo>
                    <a:pt x="402" y="426"/>
                  </a:lnTo>
                  <a:close/>
                  <a:moveTo>
                    <a:pt x="1" y="0"/>
                  </a:moveTo>
                  <a:lnTo>
                    <a:pt x="1" y="2632"/>
                  </a:lnTo>
                  <a:lnTo>
                    <a:pt x="3635" y="2632"/>
                  </a:lnTo>
                  <a:lnTo>
                    <a:pt x="363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58"/>
            <p:cNvSpPr/>
            <p:nvPr/>
          </p:nvSpPr>
          <p:spPr>
            <a:xfrm>
              <a:off x="2403650" y="3694900"/>
              <a:ext cx="49525" cy="65825"/>
            </a:xfrm>
            <a:custGeom>
              <a:avLst/>
              <a:gdLst/>
              <a:ahLst/>
              <a:cxnLst/>
              <a:rect l="l" t="t" r="r" b="b"/>
              <a:pathLst>
                <a:path w="1981" h="2633" extrusionOk="0">
                  <a:moveTo>
                    <a:pt x="1580" y="426"/>
                  </a:moveTo>
                  <a:lnTo>
                    <a:pt x="1580" y="2206"/>
                  </a:lnTo>
                  <a:lnTo>
                    <a:pt x="427" y="2206"/>
                  </a:lnTo>
                  <a:lnTo>
                    <a:pt x="427" y="426"/>
                  </a:lnTo>
                  <a:close/>
                  <a:moveTo>
                    <a:pt x="1" y="0"/>
                  </a:moveTo>
                  <a:lnTo>
                    <a:pt x="1" y="2632"/>
                  </a:lnTo>
                  <a:lnTo>
                    <a:pt x="1981" y="2632"/>
                  </a:lnTo>
                  <a:lnTo>
                    <a:pt x="198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58"/>
            <p:cNvSpPr/>
            <p:nvPr/>
          </p:nvSpPr>
          <p:spPr>
            <a:xfrm>
              <a:off x="2403650" y="3750025"/>
              <a:ext cx="91500" cy="65825"/>
            </a:xfrm>
            <a:custGeom>
              <a:avLst/>
              <a:gdLst/>
              <a:ahLst/>
              <a:cxnLst/>
              <a:rect l="l" t="t" r="r" b="b"/>
              <a:pathLst>
                <a:path w="3660" h="2633" extrusionOk="0">
                  <a:moveTo>
                    <a:pt x="3234" y="427"/>
                  </a:moveTo>
                  <a:lnTo>
                    <a:pt x="3234" y="2206"/>
                  </a:lnTo>
                  <a:lnTo>
                    <a:pt x="427" y="2206"/>
                  </a:lnTo>
                  <a:lnTo>
                    <a:pt x="427" y="427"/>
                  </a:lnTo>
                  <a:close/>
                  <a:moveTo>
                    <a:pt x="1" y="1"/>
                  </a:moveTo>
                  <a:lnTo>
                    <a:pt x="1" y="2633"/>
                  </a:lnTo>
                  <a:lnTo>
                    <a:pt x="3660" y="2633"/>
                  </a:lnTo>
                  <a:lnTo>
                    <a:pt x="3660" y="2432"/>
                  </a:lnTo>
                  <a:lnTo>
                    <a:pt x="3660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58"/>
            <p:cNvSpPr/>
            <p:nvPr/>
          </p:nvSpPr>
          <p:spPr>
            <a:xfrm>
              <a:off x="2484475" y="3750025"/>
              <a:ext cx="49525" cy="65825"/>
            </a:xfrm>
            <a:custGeom>
              <a:avLst/>
              <a:gdLst/>
              <a:ahLst/>
              <a:cxnLst/>
              <a:rect l="l" t="t" r="r" b="b"/>
              <a:pathLst>
                <a:path w="1981" h="2633" extrusionOk="0">
                  <a:moveTo>
                    <a:pt x="1580" y="427"/>
                  </a:moveTo>
                  <a:lnTo>
                    <a:pt x="1580" y="2206"/>
                  </a:lnTo>
                  <a:lnTo>
                    <a:pt x="427" y="2206"/>
                  </a:lnTo>
                  <a:lnTo>
                    <a:pt x="427" y="427"/>
                  </a:lnTo>
                  <a:close/>
                  <a:moveTo>
                    <a:pt x="1" y="1"/>
                  </a:moveTo>
                  <a:lnTo>
                    <a:pt x="1" y="2633"/>
                  </a:lnTo>
                  <a:lnTo>
                    <a:pt x="1981" y="2633"/>
                  </a:lnTo>
                  <a:lnTo>
                    <a:pt x="1981" y="2432"/>
                  </a:lnTo>
                  <a:lnTo>
                    <a:pt x="198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58"/>
            <p:cNvSpPr/>
            <p:nvPr/>
          </p:nvSpPr>
          <p:spPr>
            <a:xfrm>
              <a:off x="2580350" y="2909175"/>
              <a:ext cx="27600" cy="741250"/>
            </a:xfrm>
            <a:custGeom>
              <a:avLst/>
              <a:gdLst/>
              <a:ahLst/>
              <a:cxnLst/>
              <a:rect l="l" t="t" r="r" b="b"/>
              <a:pathLst>
                <a:path w="1104" h="29650" extrusionOk="0">
                  <a:moveTo>
                    <a:pt x="677" y="427"/>
                  </a:moveTo>
                  <a:lnTo>
                    <a:pt x="677" y="29224"/>
                  </a:lnTo>
                  <a:lnTo>
                    <a:pt x="426" y="29224"/>
                  </a:lnTo>
                  <a:lnTo>
                    <a:pt x="426" y="427"/>
                  </a:lnTo>
                  <a:close/>
                  <a:moveTo>
                    <a:pt x="0" y="1"/>
                  </a:moveTo>
                  <a:lnTo>
                    <a:pt x="0" y="29650"/>
                  </a:lnTo>
                  <a:lnTo>
                    <a:pt x="1103" y="29650"/>
                  </a:lnTo>
                  <a:lnTo>
                    <a:pt x="1103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58"/>
            <p:cNvSpPr/>
            <p:nvPr/>
          </p:nvSpPr>
          <p:spPr>
            <a:xfrm>
              <a:off x="2493250" y="2868450"/>
              <a:ext cx="738125" cy="51400"/>
            </a:xfrm>
            <a:custGeom>
              <a:avLst/>
              <a:gdLst/>
              <a:ahLst/>
              <a:cxnLst/>
              <a:rect l="l" t="t" r="r" b="b"/>
              <a:pathLst>
                <a:path w="29525" h="2056" extrusionOk="0">
                  <a:moveTo>
                    <a:pt x="1" y="1"/>
                  </a:moveTo>
                  <a:lnTo>
                    <a:pt x="3635" y="2056"/>
                  </a:lnTo>
                  <a:lnTo>
                    <a:pt x="29525" y="2056"/>
                  </a:lnTo>
                  <a:lnTo>
                    <a:pt x="29525" y="1630"/>
                  </a:lnTo>
                  <a:lnTo>
                    <a:pt x="3760" y="1630"/>
                  </a:lnTo>
                  <a:lnTo>
                    <a:pt x="1605" y="427"/>
                  </a:lnTo>
                  <a:lnTo>
                    <a:pt x="29525" y="427"/>
                  </a:lnTo>
                  <a:lnTo>
                    <a:pt x="29525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58"/>
            <p:cNvSpPr/>
            <p:nvPr/>
          </p:nvSpPr>
          <p:spPr>
            <a:xfrm>
              <a:off x="3304025" y="2868450"/>
              <a:ext cx="478100" cy="51400"/>
            </a:xfrm>
            <a:custGeom>
              <a:avLst/>
              <a:gdLst/>
              <a:ahLst/>
              <a:cxnLst/>
              <a:rect l="l" t="t" r="r" b="b"/>
              <a:pathLst>
                <a:path w="19124" h="2056" extrusionOk="0">
                  <a:moveTo>
                    <a:pt x="1" y="1"/>
                  </a:moveTo>
                  <a:lnTo>
                    <a:pt x="1" y="427"/>
                  </a:lnTo>
                  <a:lnTo>
                    <a:pt x="18698" y="427"/>
                  </a:lnTo>
                  <a:lnTo>
                    <a:pt x="18648" y="1630"/>
                  </a:lnTo>
                  <a:lnTo>
                    <a:pt x="51" y="1630"/>
                  </a:lnTo>
                  <a:lnTo>
                    <a:pt x="51" y="2056"/>
                  </a:lnTo>
                  <a:lnTo>
                    <a:pt x="19049" y="2056"/>
                  </a:lnTo>
                  <a:lnTo>
                    <a:pt x="19124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58"/>
            <p:cNvSpPr/>
            <p:nvPr/>
          </p:nvSpPr>
          <p:spPr>
            <a:xfrm>
              <a:off x="3815950" y="2760050"/>
              <a:ext cx="10675" cy="92125"/>
            </a:xfrm>
            <a:custGeom>
              <a:avLst/>
              <a:gdLst/>
              <a:ahLst/>
              <a:cxnLst/>
              <a:rect l="l" t="t" r="r" b="b"/>
              <a:pathLst>
                <a:path w="427" h="3685" extrusionOk="0">
                  <a:moveTo>
                    <a:pt x="201" y="1"/>
                  </a:moveTo>
                  <a:cubicBezTo>
                    <a:pt x="100" y="1"/>
                    <a:pt x="0" y="101"/>
                    <a:pt x="0" y="226"/>
                  </a:cubicBezTo>
                  <a:lnTo>
                    <a:pt x="0" y="3459"/>
                  </a:lnTo>
                  <a:cubicBezTo>
                    <a:pt x="0" y="3585"/>
                    <a:pt x="100" y="3685"/>
                    <a:pt x="201" y="3685"/>
                  </a:cubicBezTo>
                  <a:cubicBezTo>
                    <a:pt x="326" y="3685"/>
                    <a:pt x="426" y="3585"/>
                    <a:pt x="426" y="3459"/>
                  </a:cubicBezTo>
                  <a:lnTo>
                    <a:pt x="426" y="226"/>
                  </a:lnTo>
                  <a:cubicBezTo>
                    <a:pt x="426" y="101"/>
                    <a:pt x="326" y="1"/>
                    <a:pt x="201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58"/>
            <p:cNvSpPr/>
            <p:nvPr/>
          </p:nvSpPr>
          <p:spPr>
            <a:xfrm>
              <a:off x="2454400" y="2760050"/>
              <a:ext cx="10675" cy="92125"/>
            </a:xfrm>
            <a:custGeom>
              <a:avLst/>
              <a:gdLst/>
              <a:ahLst/>
              <a:cxnLst/>
              <a:rect l="l" t="t" r="r" b="b"/>
              <a:pathLst>
                <a:path w="427" h="3685" extrusionOk="0">
                  <a:moveTo>
                    <a:pt x="226" y="1"/>
                  </a:moveTo>
                  <a:cubicBezTo>
                    <a:pt x="101" y="1"/>
                    <a:pt x="1" y="101"/>
                    <a:pt x="1" y="226"/>
                  </a:cubicBezTo>
                  <a:lnTo>
                    <a:pt x="1" y="3459"/>
                  </a:lnTo>
                  <a:cubicBezTo>
                    <a:pt x="1" y="3585"/>
                    <a:pt x="101" y="3685"/>
                    <a:pt x="226" y="3685"/>
                  </a:cubicBezTo>
                  <a:cubicBezTo>
                    <a:pt x="326" y="3685"/>
                    <a:pt x="427" y="3585"/>
                    <a:pt x="427" y="3459"/>
                  </a:cubicBezTo>
                  <a:lnTo>
                    <a:pt x="427" y="226"/>
                  </a:lnTo>
                  <a:cubicBezTo>
                    <a:pt x="427" y="101"/>
                    <a:pt x="326" y="1"/>
                    <a:pt x="226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58"/>
            <p:cNvSpPr/>
            <p:nvPr/>
          </p:nvSpPr>
          <p:spPr>
            <a:xfrm>
              <a:off x="3322825" y="3639750"/>
              <a:ext cx="434875" cy="84000"/>
            </a:xfrm>
            <a:custGeom>
              <a:avLst/>
              <a:gdLst/>
              <a:ahLst/>
              <a:cxnLst/>
              <a:rect l="l" t="t" r="r" b="b"/>
              <a:pathLst>
                <a:path w="17395" h="3360" extrusionOk="0">
                  <a:moveTo>
                    <a:pt x="16968" y="427"/>
                  </a:moveTo>
                  <a:lnTo>
                    <a:pt x="16968" y="2933"/>
                  </a:lnTo>
                  <a:lnTo>
                    <a:pt x="427" y="2933"/>
                  </a:lnTo>
                  <a:lnTo>
                    <a:pt x="427" y="427"/>
                  </a:lnTo>
                  <a:close/>
                  <a:moveTo>
                    <a:pt x="226" y="1"/>
                  </a:moveTo>
                  <a:cubicBezTo>
                    <a:pt x="176" y="1"/>
                    <a:pt x="101" y="26"/>
                    <a:pt x="76" y="76"/>
                  </a:cubicBezTo>
                  <a:cubicBezTo>
                    <a:pt x="26" y="101"/>
                    <a:pt x="1" y="176"/>
                    <a:pt x="1" y="226"/>
                  </a:cubicBezTo>
                  <a:lnTo>
                    <a:pt x="1" y="3159"/>
                  </a:lnTo>
                  <a:cubicBezTo>
                    <a:pt x="1" y="3209"/>
                    <a:pt x="26" y="3259"/>
                    <a:pt x="76" y="3309"/>
                  </a:cubicBezTo>
                  <a:cubicBezTo>
                    <a:pt x="101" y="3334"/>
                    <a:pt x="176" y="3359"/>
                    <a:pt x="226" y="3359"/>
                  </a:cubicBezTo>
                  <a:lnTo>
                    <a:pt x="17169" y="3359"/>
                  </a:lnTo>
                  <a:cubicBezTo>
                    <a:pt x="17219" y="3359"/>
                    <a:pt x="17294" y="3334"/>
                    <a:pt x="17319" y="3309"/>
                  </a:cubicBezTo>
                  <a:cubicBezTo>
                    <a:pt x="17369" y="3259"/>
                    <a:pt x="17394" y="3209"/>
                    <a:pt x="17394" y="3159"/>
                  </a:cubicBezTo>
                  <a:lnTo>
                    <a:pt x="17394" y="226"/>
                  </a:lnTo>
                  <a:cubicBezTo>
                    <a:pt x="17394" y="176"/>
                    <a:pt x="17369" y="101"/>
                    <a:pt x="17319" y="76"/>
                  </a:cubicBezTo>
                  <a:cubicBezTo>
                    <a:pt x="17294" y="26"/>
                    <a:pt x="17219" y="1"/>
                    <a:pt x="17169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58"/>
            <p:cNvSpPr/>
            <p:nvPr/>
          </p:nvSpPr>
          <p:spPr>
            <a:xfrm>
              <a:off x="3322825" y="3687375"/>
              <a:ext cx="431725" cy="10050"/>
            </a:xfrm>
            <a:custGeom>
              <a:avLst/>
              <a:gdLst/>
              <a:ahLst/>
              <a:cxnLst/>
              <a:rect l="l" t="t" r="r" b="b"/>
              <a:pathLst>
                <a:path w="17269" h="402" extrusionOk="0">
                  <a:moveTo>
                    <a:pt x="226" y="1"/>
                  </a:moveTo>
                  <a:cubicBezTo>
                    <a:pt x="101" y="1"/>
                    <a:pt x="1" y="76"/>
                    <a:pt x="1" y="201"/>
                  </a:cubicBezTo>
                  <a:cubicBezTo>
                    <a:pt x="1" y="301"/>
                    <a:pt x="101" y="402"/>
                    <a:pt x="226" y="402"/>
                  </a:cubicBezTo>
                  <a:lnTo>
                    <a:pt x="17043" y="402"/>
                  </a:lnTo>
                  <a:cubicBezTo>
                    <a:pt x="17169" y="402"/>
                    <a:pt x="17269" y="301"/>
                    <a:pt x="17269" y="201"/>
                  </a:cubicBezTo>
                  <a:cubicBezTo>
                    <a:pt x="17269" y="76"/>
                    <a:pt x="17169" y="1"/>
                    <a:pt x="17043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58"/>
            <p:cNvSpPr/>
            <p:nvPr/>
          </p:nvSpPr>
          <p:spPr>
            <a:xfrm>
              <a:off x="2523950" y="3639750"/>
              <a:ext cx="689875" cy="176100"/>
            </a:xfrm>
            <a:custGeom>
              <a:avLst/>
              <a:gdLst/>
              <a:ahLst/>
              <a:cxnLst/>
              <a:rect l="l" t="t" r="r" b="b"/>
              <a:pathLst>
                <a:path w="27595" h="7044" extrusionOk="0">
                  <a:moveTo>
                    <a:pt x="27169" y="427"/>
                  </a:moveTo>
                  <a:lnTo>
                    <a:pt x="27169" y="6617"/>
                  </a:lnTo>
                  <a:lnTo>
                    <a:pt x="402" y="6617"/>
                  </a:lnTo>
                  <a:lnTo>
                    <a:pt x="402" y="427"/>
                  </a:lnTo>
                  <a:close/>
                  <a:moveTo>
                    <a:pt x="201" y="1"/>
                  </a:moveTo>
                  <a:cubicBezTo>
                    <a:pt x="151" y="1"/>
                    <a:pt x="101" y="26"/>
                    <a:pt x="51" y="76"/>
                  </a:cubicBezTo>
                  <a:cubicBezTo>
                    <a:pt x="26" y="101"/>
                    <a:pt x="1" y="176"/>
                    <a:pt x="1" y="226"/>
                  </a:cubicBezTo>
                  <a:lnTo>
                    <a:pt x="1" y="6843"/>
                  </a:lnTo>
                  <a:cubicBezTo>
                    <a:pt x="1" y="6893"/>
                    <a:pt x="26" y="6943"/>
                    <a:pt x="51" y="6993"/>
                  </a:cubicBezTo>
                  <a:cubicBezTo>
                    <a:pt x="101" y="7018"/>
                    <a:pt x="151" y="7044"/>
                    <a:pt x="201" y="7044"/>
                  </a:cubicBezTo>
                  <a:lnTo>
                    <a:pt x="27369" y="7044"/>
                  </a:lnTo>
                  <a:cubicBezTo>
                    <a:pt x="27444" y="7044"/>
                    <a:pt x="27495" y="7018"/>
                    <a:pt x="27520" y="6993"/>
                  </a:cubicBezTo>
                  <a:cubicBezTo>
                    <a:pt x="27570" y="6943"/>
                    <a:pt x="27595" y="6893"/>
                    <a:pt x="27595" y="6843"/>
                  </a:cubicBezTo>
                  <a:lnTo>
                    <a:pt x="27595" y="226"/>
                  </a:lnTo>
                  <a:cubicBezTo>
                    <a:pt x="27595" y="176"/>
                    <a:pt x="27570" y="101"/>
                    <a:pt x="27520" y="76"/>
                  </a:cubicBezTo>
                  <a:cubicBezTo>
                    <a:pt x="27495" y="26"/>
                    <a:pt x="27444" y="1"/>
                    <a:pt x="27369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58"/>
            <p:cNvSpPr/>
            <p:nvPr/>
          </p:nvSpPr>
          <p:spPr>
            <a:xfrm>
              <a:off x="3322825" y="3713700"/>
              <a:ext cx="434875" cy="83975"/>
            </a:xfrm>
            <a:custGeom>
              <a:avLst/>
              <a:gdLst/>
              <a:ahLst/>
              <a:cxnLst/>
              <a:rect l="l" t="t" r="r" b="b"/>
              <a:pathLst>
                <a:path w="17395" h="3359" extrusionOk="0">
                  <a:moveTo>
                    <a:pt x="16968" y="426"/>
                  </a:moveTo>
                  <a:lnTo>
                    <a:pt x="16968" y="2933"/>
                  </a:lnTo>
                  <a:lnTo>
                    <a:pt x="427" y="2933"/>
                  </a:lnTo>
                  <a:lnTo>
                    <a:pt x="427" y="426"/>
                  </a:lnTo>
                  <a:close/>
                  <a:moveTo>
                    <a:pt x="226" y="0"/>
                  </a:moveTo>
                  <a:cubicBezTo>
                    <a:pt x="176" y="0"/>
                    <a:pt x="101" y="25"/>
                    <a:pt x="76" y="50"/>
                  </a:cubicBezTo>
                  <a:cubicBezTo>
                    <a:pt x="26" y="101"/>
                    <a:pt x="1" y="151"/>
                    <a:pt x="1" y="201"/>
                  </a:cubicBezTo>
                  <a:lnTo>
                    <a:pt x="1" y="3133"/>
                  </a:lnTo>
                  <a:cubicBezTo>
                    <a:pt x="1" y="3183"/>
                    <a:pt x="26" y="3258"/>
                    <a:pt x="76" y="3284"/>
                  </a:cubicBezTo>
                  <a:cubicBezTo>
                    <a:pt x="101" y="3334"/>
                    <a:pt x="176" y="3359"/>
                    <a:pt x="226" y="3359"/>
                  </a:cubicBezTo>
                  <a:lnTo>
                    <a:pt x="17169" y="3359"/>
                  </a:lnTo>
                  <a:cubicBezTo>
                    <a:pt x="17219" y="3359"/>
                    <a:pt x="17294" y="3334"/>
                    <a:pt x="17319" y="3284"/>
                  </a:cubicBezTo>
                  <a:cubicBezTo>
                    <a:pt x="17369" y="3258"/>
                    <a:pt x="17394" y="3183"/>
                    <a:pt x="17394" y="3133"/>
                  </a:cubicBezTo>
                  <a:lnTo>
                    <a:pt x="17394" y="201"/>
                  </a:lnTo>
                  <a:cubicBezTo>
                    <a:pt x="17394" y="151"/>
                    <a:pt x="17369" y="101"/>
                    <a:pt x="17319" y="50"/>
                  </a:cubicBezTo>
                  <a:cubicBezTo>
                    <a:pt x="17294" y="25"/>
                    <a:pt x="17219" y="0"/>
                    <a:pt x="17169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58"/>
            <p:cNvSpPr/>
            <p:nvPr/>
          </p:nvSpPr>
          <p:spPr>
            <a:xfrm>
              <a:off x="3322825" y="3760700"/>
              <a:ext cx="431725" cy="10675"/>
            </a:xfrm>
            <a:custGeom>
              <a:avLst/>
              <a:gdLst/>
              <a:ahLst/>
              <a:cxnLst/>
              <a:rect l="l" t="t" r="r" b="b"/>
              <a:pathLst>
                <a:path w="17269" h="427" extrusionOk="0">
                  <a:moveTo>
                    <a:pt x="226" y="0"/>
                  </a:moveTo>
                  <a:cubicBezTo>
                    <a:pt x="101" y="0"/>
                    <a:pt x="1" y="100"/>
                    <a:pt x="1" y="201"/>
                  </a:cubicBezTo>
                  <a:cubicBezTo>
                    <a:pt x="1" y="326"/>
                    <a:pt x="101" y="426"/>
                    <a:pt x="226" y="426"/>
                  </a:cubicBezTo>
                  <a:lnTo>
                    <a:pt x="17043" y="426"/>
                  </a:lnTo>
                  <a:cubicBezTo>
                    <a:pt x="17169" y="426"/>
                    <a:pt x="17269" y="326"/>
                    <a:pt x="17269" y="201"/>
                  </a:cubicBezTo>
                  <a:cubicBezTo>
                    <a:pt x="17269" y="100"/>
                    <a:pt x="17169" y="0"/>
                    <a:pt x="17043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58"/>
            <p:cNvSpPr/>
            <p:nvPr/>
          </p:nvSpPr>
          <p:spPr>
            <a:xfrm>
              <a:off x="3322825" y="3787000"/>
              <a:ext cx="434875" cy="84000"/>
            </a:xfrm>
            <a:custGeom>
              <a:avLst/>
              <a:gdLst/>
              <a:ahLst/>
              <a:cxnLst/>
              <a:rect l="l" t="t" r="r" b="b"/>
              <a:pathLst>
                <a:path w="17395" h="3360" extrusionOk="0">
                  <a:moveTo>
                    <a:pt x="16968" y="427"/>
                  </a:moveTo>
                  <a:lnTo>
                    <a:pt x="16968" y="2933"/>
                  </a:lnTo>
                  <a:lnTo>
                    <a:pt x="427" y="2933"/>
                  </a:lnTo>
                  <a:lnTo>
                    <a:pt x="427" y="427"/>
                  </a:lnTo>
                  <a:close/>
                  <a:moveTo>
                    <a:pt x="226" y="1"/>
                  </a:moveTo>
                  <a:cubicBezTo>
                    <a:pt x="176" y="1"/>
                    <a:pt x="101" y="26"/>
                    <a:pt x="76" y="51"/>
                  </a:cubicBezTo>
                  <a:cubicBezTo>
                    <a:pt x="26" y="101"/>
                    <a:pt x="1" y="151"/>
                    <a:pt x="1" y="201"/>
                  </a:cubicBezTo>
                  <a:lnTo>
                    <a:pt x="1" y="3134"/>
                  </a:lnTo>
                  <a:cubicBezTo>
                    <a:pt x="1" y="3184"/>
                    <a:pt x="26" y="3259"/>
                    <a:pt x="76" y="3284"/>
                  </a:cubicBezTo>
                  <a:cubicBezTo>
                    <a:pt x="101" y="3334"/>
                    <a:pt x="176" y="3359"/>
                    <a:pt x="226" y="3359"/>
                  </a:cubicBezTo>
                  <a:lnTo>
                    <a:pt x="17169" y="3359"/>
                  </a:lnTo>
                  <a:cubicBezTo>
                    <a:pt x="17219" y="3359"/>
                    <a:pt x="17294" y="3334"/>
                    <a:pt x="17319" y="3284"/>
                  </a:cubicBezTo>
                  <a:cubicBezTo>
                    <a:pt x="17369" y="3259"/>
                    <a:pt x="17394" y="3184"/>
                    <a:pt x="17394" y="3134"/>
                  </a:cubicBezTo>
                  <a:lnTo>
                    <a:pt x="17394" y="201"/>
                  </a:lnTo>
                  <a:cubicBezTo>
                    <a:pt x="17394" y="151"/>
                    <a:pt x="17369" y="101"/>
                    <a:pt x="17319" y="51"/>
                  </a:cubicBezTo>
                  <a:cubicBezTo>
                    <a:pt x="17294" y="26"/>
                    <a:pt x="17219" y="1"/>
                    <a:pt x="17169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58"/>
            <p:cNvSpPr/>
            <p:nvPr/>
          </p:nvSpPr>
          <p:spPr>
            <a:xfrm>
              <a:off x="3322825" y="3834000"/>
              <a:ext cx="431725" cy="10675"/>
            </a:xfrm>
            <a:custGeom>
              <a:avLst/>
              <a:gdLst/>
              <a:ahLst/>
              <a:cxnLst/>
              <a:rect l="l" t="t" r="r" b="b"/>
              <a:pathLst>
                <a:path w="17269" h="427" extrusionOk="0">
                  <a:moveTo>
                    <a:pt x="226" y="0"/>
                  </a:moveTo>
                  <a:cubicBezTo>
                    <a:pt x="101" y="0"/>
                    <a:pt x="1" y="101"/>
                    <a:pt x="1" y="201"/>
                  </a:cubicBezTo>
                  <a:cubicBezTo>
                    <a:pt x="1" y="326"/>
                    <a:pt x="101" y="426"/>
                    <a:pt x="226" y="426"/>
                  </a:cubicBezTo>
                  <a:lnTo>
                    <a:pt x="17043" y="426"/>
                  </a:lnTo>
                  <a:cubicBezTo>
                    <a:pt x="17169" y="426"/>
                    <a:pt x="17269" y="326"/>
                    <a:pt x="17269" y="201"/>
                  </a:cubicBezTo>
                  <a:cubicBezTo>
                    <a:pt x="17269" y="101"/>
                    <a:pt x="17169" y="0"/>
                    <a:pt x="17043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58"/>
            <p:cNvSpPr/>
            <p:nvPr/>
          </p:nvSpPr>
          <p:spPr>
            <a:xfrm>
              <a:off x="3409925" y="3026350"/>
              <a:ext cx="260675" cy="567700"/>
            </a:xfrm>
            <a:custGeom>
              <a:avLst/>
              <a:gdLst/>
              <a:ahLst/>
              <a:cxnLst/>
              <a:rect l="l" t="t" r="r" b="b"/>
              <a:pathLst>
                <a:path w="10427" h="22708" extrusionOk="0">
                  <a:moveTo>
                    <a:pt x="10000" y="426"/>
                  </a:moveTo>
                  <a:lnTo>
                    <a:pt x="10000" y="22281"/>
                  </a:lnTo>
                  <a:lnTo>
                    <a:pt x="426" y="22281"/>
                  </a:lnTo>
                  <a:lnTo>
                    <a:pt x="426" y="426"/>
                  </a:lnTo>
                  <a:close/>
                  <a:moveTo>
                    <a:pt x="226" y="0"/>
                  </a:moveTo>
                  <a:cubicBezTo>
                    <a:pt x="176" y="0"/>
                    <a:pt x="101" y="25"/>
                    <a:pt x="76" y="51"/>
                  </a:cubicBezTo>
                  <a:cubicBezTo>
                    <a:pt x="25" y="101"/>
                    <a:pt x="0" y="151"/>
                    <a:pt x="0" y="201"/>
                  </a:cubicBezTo>
                  <a:lnTo>
                    <a:pt x="0" y="22507"/>
                  </a:lnTo>
                  <a:cubicBezTo>
                    <a:pt x="0" y="22557"/>
                    <a:pt x="25" y="22607"/>
                    <a:pt x="76" y="22657"/>
                  </a:cubicBezTo>
                  <a:cubicBezTo>
                    <a:pt x="101" y="22682"/>
                    <a:pt x="176" y="22707"/>
                    <a:pt x="226" y="22707"/>
                  </a:cubicBezTo>
                  <a:lnTo>
                    <a:pt x="10201" y="22707"/>
                  </a:lnTo>
                  <a:cubicBezTo>
                    <a:pt x="10276" y="22707"/>
                    <a:pt x="10326" y="22682"/>
                    <a:pt x="10351" y="22657"/>
                  </a:cubicBezTo>
                  <a:cubicBezTo>
                    <a:pt x="10401" y="22607"/>
                    <a:pt x="10427" y="22557"/>
                    <a:pt x="10427" y="22507"/>
                  </a:cubicBezTo>
                  <a:lnTo>
                    <a:pt x="10427" y="201"/>
                  </a:lnTo>
                  <a:cubicBezTo>
                    <a:pt x="10427" y="151"/>
                    <a:pt x="10401" y="101"/>
                    <a:pt x="10351" y="51"/>
                  </a:cubicBezTo>
                  <a:cubicBezTo>
                    <a:pt x="10326" y="25"/>
                    <a:pt x="10276" y="0"/>
                    <a:pt x="10201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58"/>
            <p:cNvSpPr/>
            <p:nvPr/>
          </p:nvSpPr>
          <p:spPr>
            <a:xfrm>
              <a:off x="3445625" y="3060175"/>
              <a:ext cx="189250" cy="500025"/>
            </a:xfrm>
            <a:custGeom>
              <a:avLst/>
              <a:gdLst/>
              <a:ahLst/>
              <a:cxnLst/>
              <a:rect l="l" t="t" r="r" b="b"/>
              <a:pathLst>
                <a:path w="7570" h="20001" extrusionOk="0">
                  <a:moveTo>
                    <a:pt x="7169" y="427"/>
                  </a:moveTo>
                  <a:lnTo>
                    <a:pt x="7169" y="19575"/>
                  </a:lnTo>
                  <a:lnTo>
                    <a:pt x="402" y="19575"/>
                  </a:lnTo>
                  <a:lnTo>
                    <a:pt x="402" y="427"/>
                  </a:lnTo>
                  <a:close/>
                  <a:moveTo>
                    <a:pt x="201" y="1"/>
                  </a:moveTo>
                  <a:cubicBezTo>
                    <a:pt x="151" y="1"/>
                    <a:pt x="101" y="26"/>
                    <a:pt x="51" y="51"/>
                  </a:cubicBezTo>
                  <a:cubicBezTo>
                    <a:pt x="26" y="101"/>
                    <a:pt x="1" y="151"/>
                    <a:pt x="1" y="201"/>
                  </a:cubicBezTo>
                  <a:lnTo>
                    <a:pt x="1" y="19800"/>
                  </a:lnTo>
                  <a:cubicBezTo>
                    <a:pt x="1" y="19851"/>
                    <a:pt x="26" y="19901"/>
                    <a:pt x="51" y="19951"/>
                  </a:cubicBezTo>
                  <a:cubicBezTo>
                    <a:pt x="101" y="19976"/>
                    <a:pt x="151" y="20001"/>
                    <a:pt x="201" y="20001"/>
                  </a:cubicBezTo>
                  <a:lnTo>
                    <a:pt x="7369" y="20001"/>
                  </a:lnTo>
                  <a:cubicBezTo>
                    <a:pt x="7420" y="20001"/>
                    <a:pt x="7470" y="19976"/>
                    <a:pt x="7520" y="19951"/>
                  </a:cubicBezTo>
                  <a:cubicBezTo>
                    <a:pt x="7570" y="19901"/>
                    <a:pt x="7570" y="19851"/>
                    <a:pt x="7570" y="19800"/>
                  </a:cubicBezTo>
                  <a:lnTo>
                    <a:pt x="7570" y="201"/>
                  </a:lnTo>
                  <a:cubicBezTo>
                    <a:pt x="7570" y="151"/>
                    <a:pt x="7570" y="101"/>
                    <a:pt x="7520" y="51"/>
                  </a:cubicBezTo>
                  <a:cubicBezTo>
                    <a:pt x="7470" y="26"/>
                    <a:pt x="7420" y="1"/>
                    <a:pt x="7369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58"/>
            <p:cNvSpPr/>
            <p:nvPr/>
          </p:nvSpPr>
          <p:spPr>
            <a:xfrm>
              <a:off x="3519575" y="3060175"/>
              <a:ext cx="41375" cy="500025"/>
            </a:xfrm>
            <a:custGeom>
              <a:avLst/>
              <a:gdLst/>
              <a:ahLst/>
              <a:cxnLst/>
              <a:rect l="l" t="t" r="r" b="b"/>
              <a:pathLst>
                <a:path w="1655" h="20001" extrusionOk="0">
                  <a:moveTo>
                    <a:pt x="1228" y="427"/>
                  </a:moveTo>
                  <a:lnTo>
                    <a:pt x="1228" y="19575"/>
                  </a:lnTo>
                  <a:lnTo>
                    <a:pt x="426" y="19575"/>
                  </a:lnTo>
                  <a:lnTo>
                    <a:pt x="426" y="427"/>
                  </a:lnTo>
                  <a:close/>
                  <a:moveTo>
                    <a:pt x="226" y="1"/>
                  </a:moveTo>
                  <a:cubicBezTo>
                    <a:pt x="151" y="1"/>
                    <a:pt x="101" y="26"/>
                    <a:pt x="76" y="51"/>
                  </a:cubicBezTo>
                  <a:cubicBezTo>
                    <a:pt x="25" y="101"/>
                    <a:pt x="0" y="151"/>
                    <a:pt x="0" y="201"/>
                  </a:cubicBezTo>
                  <a:lnTo>
                    <a:pt x="0" y="19800"/>
                  </a:lnTo>
                  <a:cubicBezTo>
                    <a:pt x="0" y="19851"/>
                    <a:pt x="25" y="19901"/>
                    <a:pt x="76" y="19951"/>
                  </a:cubicBezTo>
                  <a:cubicBezTo>
                    <a:pt x="101" y="19976"/>
                    <a:pt x="151" y="20001"/>
                    <a:pt x="226" y="20001"/>
                  </a:cubicBezTo>
                  <a:lnTo>
                    <a:pt x="1429" y="20001"/>
                  </a:lnTo>
                  <a:cubicBezTo>
                    <a:pt x="1504" y="20001"/>
                    <a:pt x="1554" y="19976"/>
                    <a:pt x="1579" y="19951"/>
                  </a:cubicBezTo>
                  <a:cubicBezTo>
                    <a:pt x="1629" y="19901"/>
                    <a:pt x="1655" y="19851"/>
                    <a:pt x="1655" y="19800"/>
                  </a:cubicBezTo>
                  <a:lnTo>
                    <a:pt x="1655" y="201"/>
                  </a:lnTo>
                  <a:cubicBezTo>
                    <a:pt x="1655" y="151"/>
                    <a:pt x="1629" y="101"/>
                    <a:pt x="1579" y="51"/>
                  </a:cubicBezTo>
                  <a:cubicBezTo>
                    <a:pt x="1554" y="26"/>
                    <a:pt x="1504" y="1"/>
                    <a:pt x="1429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58"/>
            <p:cNvSpPr/>
            <p:nvPr/>
          </p:nvSpPr>
          <p:spPr>
            <a:xfrm>
              <a:off x="3472575" y="3347150"/>
              <a:ext cx="31975" cy="33850"/>
            </a:xfrm>
            <a:custGeom>
              <a:avLst/>
              <a:gdLst/>
              <a:ahLst/>
              <a:cxnLst/>
              <a:rect l="l" t="t" r="r" b="b"/>
              <a:pathLst>
                <a:path w="1279" h="1354" extrusionOk="0">
                  <a:moveTo>
                    <a:pt x="652" y="427"/>
                  </a:moveTo>
                  <a:cubicBezTo>
                    <a:pt x="702" y="427"/>
                    <a:pt x="753" y="452"/>
                    <a:pt x="803" y="477"/>
                  </a:cubicBezTo>
                  <a:cubicBezTo>
                    <a:pt x="828" y="527"/>
                    <a:pt x="878" y="602"/>
                    <a:pt x="878" y="677"/>
                  </a:cubicBezTo>
                  <a:cubicBezTo>
                    <a:pt x="878" y="752"/>
                    <a:pt x="828" y="828"/>
                    <a:pt x="803" y="853"/>
                  </a:cubicBezTo>
                  <a:cubicBezTo>
                    <a:pt x="753" y="903"/>
                    <a:pt x="702" y="928"/>
                    <a:pt x="652" y="928"/>
                  </a:cubicBezTo>
                  <a:cubicBezTo>
                    <a:pt x="577" y="928"/>
                    <a:pt x="527" y="903"/>
                    <a:pt x="477" y="853"/>
                  </a:cubicBezTo>
                  <a:cubicBezTo>
                    <a:pt x="452" y="828"/>
                    <a:pt x="427" y="752"/>
                    <a:pt x="427" y="677"/>
                  </a:cubicBezTo>
                  <a:cubicBezTo>
                    <a:pt x="427" y="602"/>
                    <a:pt x="452" y="527"/>
                    <a:pt x="477" y="477"/>
                  </a:cubicBezTo>
                  <a:cubicBezTo>
                    <a:pt x="527" y="452"/>
                    <a:pt x="577" y="427"/>
                    <a:pt x="652" y="427"/>
                  </a:cubicBezTo>
                  <a:close/>
                  <a:moveTo>
                    <a:pt x="652" y="1"/>
                  </a:moveTo>
                  <a:cubicBezTo>
                    <a:pt x="452" y="1"/>
                    <a:pt x="301" y="76"/>
                    <a:pt x="176" y="201"/>
                  </a:cubicBezTo>
                  <a:cubicBezTo>
                    <a:pt x="76" y="326"/>
                    <a:pt x="1" y="502"/>
                    <a:pt x="1" y="677"/>
                  </a:cubicBezTo>
                  <a:cubicBezTo>
                    <a:pt x="1" y="853"/>
                    <a:pt x="76" y="1028"/>
                    <a:pt x="176" y="1153"/>
                  </a:cubicBezTo>
                  <a:cubicBezTo>
                    <a:pt x="301" y="1279"/>
                    <a:pt x="452" y="1354"/>
                    <a:pt x="652" y="1354"/>
                  </a:cubicBezTo>
                  <a:cubicBezTo>
                    <a:pt x="828" y="1354"/>
                    <a:pt x="978" y="1279"/>
                    <a:pt x="1103" y="1153"/>
                  </a:cubicBezTo>
                  <a:cubicBezTo>
                    <a:pt x="1204" y="1028"/>
                    <a:pt x="1279" y="853"/>
                    <a:pt x="1279" y="677"/>
                  </a:cubicBezTo>
                  <a:cubicBezTo>
                    <a:pt x="1279" y="502"/>
                    <a:pt x="1204" y="326"/>
                    <a:pt x="1103" y="201"/>
                  </a:cubicBezTo>
                  <a:cubicBezTo>
                    <a:pt x="978" y="76"/>
                    <a:pt x="828" y="1"/>
                    <a:pt x="652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58"/>
            <p:cNvSpPr/>
            <p:nvPr/>
          </p:nvSpPr>
          <p:spPr>
            <a:xfrm>
              <a:off x="3446275" y="3290125"/>
              <a:ext cx="84600" cy="40125"/>
            </a:xfrm>
            <a:custGeom>
              <a:avLst/>
              <a:gdLst/>
              <a:ahLst/>
              <a:cxnLst/>
              <a:rect l="l" t="t" r="r" b="b"/>
              <a:pathLst>
                <a:path w="3384" h="1605" extrusionOk="0">
                  <a:moveTo>
                    <a:pt x="2957" y="427"/>
                  </a:moveTo>
                  <a:lnTo>
                    <a:pt x="2957" y="1179"/>
                  </a:lnTo>
                  <a:lnTo>
                    <a:pt x="426" y="1179"/>
                  </a:lnTo>
                  <a:lnTo>
                    <a:pt x="426" y="427"/>
                  </a:lnTo>
                  <a:close/>
                  <a:moveTo>
                    <a:pt x="201" y="1"/>
                  </a:moveTo>
                  <a:cubicBezTo>
                    <a:pt x="150" y="1"/>
                    <a:pt x="100" y="26"/>
                    <a:pt x="50" y="51"/>
                  </a:cubicBezTo>
                  <a:cubicBezTo>
                    <a:pt x="25" y="101"/>
                    <a:pt x="0" y="151"/>
                    <a:pt x="0" y="201"/>
                  </a:cubicBezTo>
                  <a:lnTo>
                    <a:pt x="0" y="1404"/>
                  </a:lnTo>
                  <a:cubicBezTo>
                    <a:pt x="0" y="1455"/>
                    <a:pt x="25" y="1505"/>
                    <a:pt x="50" y="1555"/>
                  </a:cubicBezTo>
                  <a:cubicBezTo>
                    <a:pt x="100" y="1580"/>
                    <a:pt x="150" y="1605"/>
                    <a:pt x="201" y="1605"/>
                  </a:cubicBezTo>
                  <a:lnTo>
                    <a:pt x="3183" y="1605"/>
                  </a:lnTo>
                  <a:cubicBezTo>
                    <a:pt x="3233" y="1605"/>
                    <a:pt x="3283" y="1580"/>
                    <a:pt x="3333" y="1555"/>
                  </a:cubicBezTo>
                  <a:cubicBezTo>
                    <a:pt x="3358" y="1505"/>
                    <a:pt x="3384" y="1455"/>
                    <a:pt x="3384" y="1404"/>
                  </a:cubicBezTo>
                  <a:lnTo>
                    <a:pt x="3384" y="201"/>
                  </a:lnTo>
                  <a:cubicBezTo>
                    <a:pt x="3384" y="151"/>
                    <a:pt x="3358" y="101"/>
                    <a:pt x="3333" y="51"/>
                  </a:cubicBezTo>
                  <a:cubicBezTo>
                    <a:pt x="3283" y="26"/>
                    <a:pt x="3233" y="1"/>
                    <a:pt x="3183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58"/>
            <p:cNvSpPr/>
            <p:nvPr/>
          </p:nvSpPr>
          <p:spPr>
            <a:xfrm>
              <a:off x="3550275" y="3290125"/>
              <a:ext cx="84600" cy="40125"/>
            </a:xfrm>
            <a:custGeom>
              <a:avLst/>
              <a:gdLst/>
              <a:ahLst/>
              <a:cxnLst/>
              <a:rect l="l" t="t" r="r" b="b"/>
              <a:pathLst>
                <a:path w="3384" h="1605" extrusionOk="0">
                  <a:moveTo>
                    <a:pt x="2983" y="427"/>
                  </a:moveTo>
                  <a:lnTo>
                    <a:pt x="2983" y="1179"/>
                  </a:lnTo>
                  <a:lnTo>
                    <a:pt x="427" y="1179"/>
                  </a:lnTo>
                  <a:lnTo>
                    <a:pt x="427" y="427"/>
                  </a:lnTo>
                  <a:close/>
                  <a:moveTo>
                    <a:pt x="201" y="1"/>
                  </a:moveTo>
                  <a:cubicBezTo>
                    <a:pt x="151" y="1"/>
                    <a:pt x="101" y="26"/>
                    <a:pt x="76" y="51"/>
                  </a:cubicBezTo>
                  <a:cubicBezTo>
                    <a:pt x="26" y="101"/>
                    <a:pt x="0" y="151"/>
                    <a:pt x="0" y="201"/>
                  </a:cubicBezTo>
                  <a:lnTo>
                    <a:pt x="0" y="1404"/>
                  </a:lnTo>
                  <a:cubicBezTo>
                    <a:pt x="0" y="1455"/>
                    <a:pt x="26" y="1505"/>
                    <a:pt x="76" y="1555"/>
                  </a:cubicBezTo>
                  <a:cubicBezTo>
                    <a:pt x="101" y="1580"/>
                    <a:pt x="151" y="1605"/>
                    <a:pt x="201" y="1605"/>
                  </a:cubicBezTo>
                  <a:lnTo>
                    <a:pt x="3183" y="1605"/>
                  </a:lnTo>
                  <a:cubicBezTo>
                    <a:pt x="3234" y="1605"/>
                    <a:pt x="3284" y="1580"/>
                    <a:pt x="3334" y="1555"/>
                  </a:cubicBezTo>
                  <a:cubicBezTo>
                    <a:pt x="3384" y="1505"/>
                    <a:pt x="3384" y="1455"/>
                    <a:pt x="3384" y="1404"/>
                  </a:cubicBezTo>
                  <a:lnTo>
                    <a:pt x="3384" y="201"/>
                  </a:lnTo>
                  <a:cubicBezTo>
                    <a:pt x="3384" y="151"/>
                    <a:pt x="3384" y="101"/>
                    <a:pt x="3334" y="51"/>
                  </a:cubicBezTo>
                  <a:cubicBezTo>
                    <a:pt x="3284" y="26"/>
                    <a:pt x="3234" y="1"/>
                    <a:pt x="3183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58"/>
            <p:cNvSpPr/>
            <p:nvPr/>
          </p:nvSpPr>
          <p:spPr>
            <a:xfrm>
              <a:off x="3659925" y="3419200"/>
              <a:ext cx="96525" cy="10675"/>
            </a:xfrm>
            <a:custGeom>
              <a:avLst/>
              <a:gdLst/>
              <a:ahLst/>
              <a:cxnLst/>
              <a:rect l="l" t="t" r="r" b="b"/>
              <a:pathLst>
                <a:path w="3861" h="427" extrusionOk="0">
                  <a:moveTo>
                    <a:pt x="201" y="1"/>
                  </a:moveTo>
                  <a:cubicBezTo>
                    <a:pt x="101" y="1"/>
                    <a:pt x="0" y="101"/>
                    <a:pt x="0" y="226"/>
                  </a:cubicBezTo>
                  <a:cubicBezTo>
                    <a:pt x="0" y="327"/>
                    <a:pt x="101" y="427"/>
                    <a:pt x="201" y="427"/>
                  </a:cubicBezTo>
                  <a:lnTo>
                    <a:pt x="3660" y="427"/>
                  </a:lnTo>
                  <a:cubicBezTo>
                    <a:pt x="3785" y="427"/>
                    <a:pt x="3860" y="327"/>
                    <a:pt x="3860" y="226"/>
                  </a:cubicBezTo>
                  <a:cubicBezTo>
                    <a:pt x="3860" y="101"/>
                    <a:pt x="3785" y="1"/>
                    <a:pt x="3660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58"/>
            <p:cNvSpPr/>
            <p:nvPr/>
          </p:nvSpPr>
          <p:spPr>
            <a:xfrm>
              <a:off x="3324075" y="3419200"/>
              <a:ext cx="96525" cy="10675"/>
            </a:xfrm>
            <a:custGeom>
              <a:avLst/>
              <a:gdLst/>
              <a:ahLst/>
              <a:cxnLst/>
              <a:rect l="l" t="t" r="r" b="b"/>
              <a:pathLst>
                <a:path w="3861" h="427" extrusionOk="0">
                  <a:moveTo>
                    <a:pt x="201" y="1"/>
                  </a:moveTo>
                  <a:cubicBezTo>
                    <a:pt x="76" y="1"/>
                    <a:pt x="1" y="101"/>
                    <a:pt x="1" y="226"/>
                  </a:cubicBezTo>
                  <a:cubicBezTo>
                    <a:pt x="1" y="327"/>
                    <a:pt x="76" y="427"/>
                    <a:pt x="201" y="427"/>
                  </a:cubicBezTo>
                  <a:lnTo>
                    <a:pt x="3660" y="427"/>
                  </a:lnTo>
                  <a:cubicBezTo>
                    <a:pt x="3760" y="427"/>
                    <a:pt x="3860" y="327"/>
                    <a:pt x="3860" y="226"/>
                  </a:cubicBezTo>
                  <a:cubicBezTo>
                    <a:pt x="3860" y="101"/>
                    <a:pt x="3760" y="1"/>
                    <a:pt x="3660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58"/>
            <p:cNvSpPr/>
            <p:nvPr/>
          </p:nvSpPr>
          <p:spPr>
            <a:xfrm>
              <a:off x="5111675" y="2909175"/>
              <a:ext cx="35125" cy="796400"/>
            </a:xfrm>
            <a:custGeom>
              <a:avLst/>
              <a:gdLst/>
              <a:ahLst/>
              <a:cxnLst/>
              <a:rect l="l" t="t" r="r" b="b"/>
              <a:pathLst>
                <a:path w="1405" h="31856" extrusionOk="0">
                  <a:moveTo>
                    <a:pt x="1003" y="427"/>
                  </a:moveTo>
                  <a:lnTo>
                    <a:pt x="1003" y="31429"/>
                  </a:lnTo>
                  <a:lnTo>
                    <a:pt x="402" y="31429"/>
                  </a:lnTo>
                  <a:lnTo>
                    <a:pt x="402" y="427"/>
                  </a:lnTo>
                  <a:close/>
                  <a:moveTo>
                    <a:pt x="201" y="1"/>
                  </a:moveTo>
                  <a:cubicBezTo>
                    <a:pt x="151" y="1"/>
                    <a:pt x="101" y="26"/>
                    <a:pt x="51" y="51"/>
                  </a:cubicBezTo>
                  <a:cubicBezTo>
                    <a:pt x="1" y="101"/>
                    <a:pt x="1" y="151"/>
                    <a:pt x="1" y="201"/>
                  </a:cubicBezTo>
                  <a:lnTo>
                    <a:pt x="1" y="31655"/>
                  </a:lnTo>
                  <a:cubicBezTo>
                    <a:pt x="1" y="31705"/>
                    <a:pt x="1" y="31755"/>
                    <a:pt x="51" y="31805"/>
                  </a:cubicBezTo>
                  <a:cubicBezTo>
                    <a:pt x="101" y="31830"/>
                    <a:pt x="151" y="31855"/>
                    <a:pt x="201" y="31855"/>
                  </a:cubicBezTo>
                  <a:lnTo>
                    <a:pt x="1204" y="31855"/>
                  </a:lnTo>
                  <a:cubicBezTo>
                    <a:pt x="1254" y="31855"/>
                    <a:pt x="1304" y="31830"/>
                    <a:pt x="1354" y="31805"/>
                  </a:cubicBezTo>
                  <a:cubicBezTo>
                    <a:pt x="1379" y="31755"/>
                    <a:pt x="1404" y="31705"/>
                    <a:pt x="1404" y="31655"/>
                  </a:cubicBezTo>
                  <a:lnTo>
                    <a:pt x="1404" y="201"/>
                  </a:lnTo>
                  <a:cubicBezTo>
                    <a:pt x="1404" y="151"/>
                    <a:pt x="1379" y="101"/>
                    <a:pt x="1354" y="51"/>
                  </a:cubicBezTo>
                  <a:cubicBezTo>
                    <a:pt x="1304" y="26"/>
                    <a:pt x="1254" y="1"/>
                    <a:pt x="1204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58"/>
            <p:cNvSpPr/>
            <p:nvPr/>
          </p:nvSpPr>
          <p:spPr>
            <a:xfrm>
              <a:off x="3866700" y="3419200"/>
              <a:ext cx="1255025" cy="286375"/>
            </a:xfrm>
            <a:custGeom>
              <a:avLst/>
              <a:gdLst/>
              <a:ahLst/>
              <a:cxnLst/>
              <a:rect l="l" t="t" r="r" b="b"/>
              <a:pathLst>
                <a:path w="50201" h="11455" extrusionOk="0">
                  <a:moveTo>
                    <a:pt x="49800" y="427"/>
                  </a:moveTo>
                  <a:lnTo>
                    <a:pt x="49800" y="11028"/>
                  </a:lnTo>
                  <a:lnTo>
                    <a:pt x="426" y="11028"/>
                  </a:lnTo>
                  <a:lnTo>
                    <a:pt x="426" y="427"/>
                  </a:lnTo>
                  <a:close/>
                  <a:moveTo>
                    <a:pt x="226" y="1"/>
                  </a:moveTo>
                  <a:cubicBezTo>
                    <a:pt x="176" y="1"/>
                    <a:pt x="100" y="26"/>
                    <a:pt x="75" y="76"/>
                  </a:cubicBezTo>
                  <a:cubicBezTo>
                    <a:pt x="25" y="101"/>
                    <a:pt x="0" y="176"/>
                    <a:pt x="0" y="226"/>
                  </a:cubicBezTo>
                  <a:lnTo>
                    <a:pt x="0" y="11254"/>
                  </a:lnTo>
                  <a:cubicBezTo>
                    <a:pt x="0" y="11304"/>
                    <a:pt x="25" y="11354"/>
                    <a:pt x="75" y="11404"/>
                  </a:cubicBezTo>
                  <a:cubicBezTo>
                    <a:pt x="100" y="11429"/>
                    <a:pt x="176" y="11454"/>
                    <a:pt x="226" y="11454"/>
                  </a:cubicBezTo>
                  <a:lnTo>
                    <a:pt x="50000" y="11454"/>
                  </a:lnTo>
                  <a:cubicBezTo>
                    <a:pt x="50051" y="11454"/>
                    <a:pt x="50101" y="11429"/>
                    <a:pt x="50151" y="11404"/>
                  </a:cubicBezTo>
                  <a:cubicBezTo>
                    <a:pt x="50176" y="11354"/>
                    <a:pt x="50201" y="11304"/>
                    <a:pt x="50201" y="11254"/>
                  </a:cubicBezTo>
                  <a:lnTo>
                    <a:pt x="50201" y="226"/>
                  </a:lnTo>
                  <a:cubicBezTo>
                    <a:pt x="50201" y="176"/>
                    <a:pt x="50176" y="101"/>
                    <a:pt x="50151" y="76"/>
                  </a:cubicBezTo>
                  <a:cubicBezTo>
                    <a:pt x="50101" y="26"/>
                    <a:pt x="50051" y="1"/>
                    <a:pt x="50000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58"/>
            <p:cNvSpPr/>
            <p:nvPr/>
          </p:nvSpPr>
          <p:spPr>
            <a:xfrm>
              <a:off x="5055925" y="3419200"/>
              <a:ext cx="10675" cy="286375"/>
            </a:xfrm>
            <a:custGeom>
              <a:avLst/>
              <a:gdLst/>
              <a:ahLst/>
              <a:cxnLst/>
              <a:rect l="l" t="t" r="r" b="b"/>
              <a:pathLst>
                <a:path w="427" h="11455" extrusionOk="0">
                  <a:moveTo>
                    <a:pt x="201" y="1"/>
                  </a:moveTo>
                  <a:cubicBezTo>
                    <a:pt x="101" y="1"/>
                    <a:pt x="0" y="101"/>
                    <a:pt x="0" y="226"/>
                  </a:cubicBezTo>
                  <a:lnTo>
                    <a:pt x="0" y="11254"/>
                  </a:lnTo>
                  <a:cubicBezTo>
                    <a:pt x="0" y="11354"/>
                    <a:pt x="101" y="11454"/>
                    <a:pt x="201" y="11454"/>
                  </a:cubicBezTo>
                  <a:cubicBezTo>
                    <a:pt x="326" y="11454"/>
                    <a:pt x="426" y="11354"/>
                    <a:pt x="426" y="11254"/>
                  </a:cubicBezTo>
                  <a:lnTo>
                    <a:pt x="426" y="226"/>
                  </a:lnTo>
                  <a:cubicBezTo>
                    <a:pt x="426" y="101"/>
                    <a:pt x="326" y="1"/>
                    <a:pt x="201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58"/>
            <p:cNvSpPr/>
            <p:nvPr/>
          </p:nvSpPr>
          <p:spPr>
            <a:xfrm>
              <a:off x="4993275" y="3419200"/>
              <a:ext cx="10050" cy="286375"/>
            </a:xfrm>
            <a:custGeom>
              <a:avLst/>
              <a:gdLst/>
              <a:ahLst/>
              <a:cxnLst/>
              <a:rect l="l" t="t" r="r" b="b"/>
              <a:pathLst>
                <a:path w="402" h="11455" extrusionOk="0">
                  <a:moveTo>
                    <a:pt x="201" y="1"/>
                  </a:moveTo>
                  <a:cubicBezTo>
                    <a:pt x="75" y="1"/>
                    <a:pt x="0" y="101"/>
                    <a:pt x="0" y="226"/>
                  </a:cubicBezTo>
                  <a:lnTo>
                    <a:pt x="0" y="11254"/>
                  </a:lnTo>
                  <a:cubicBezTo>
                    <a:pt x="0" y="11354"/>
                    <a:pt x="75" y="11454"/>
                    <a:pt x="201" y="11454"/>
                  </a:cubicBezTo>
                  <a:cubicBezTo>
                    <a:pt x="301" y="11454"/>
                    <a:pt x="401" y="11354"/>
                    <a:pt x="401" y="11254"/>
                  </a:cubicBezTo>
                  <a:lnTo>
                    <a:pt x="401" y="226"/>
                  </a:lnTo>
                  <a:cubicBezTo>
                    <a:pt x="401" y="101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58"/>
            <p:cNvSpPr/>
            <p:nvPr/>
          </p:nvSpPr>
          <p:spPr>
            <a:xfrm>
              <a:off x="4929975" y="3419200"/>
              <a:ext cx="10675" cy="286375"/>
            </a:xfrm>
            <a:custGeom>
              <a:avLst/>
              <a:gdLst/>
              <a:ahLst/>
              <a:cxnLst/>
              <a:rect l="l" t="t" r="r" b="b"/>
              <a:pathLst>
                <a:path w="427" h="11455" extrusionOk="0">
                  <a:moveTo>
                    <a:pt x="201" y="1"/>
                  </a:moveTo>
                  <a:cubicBezTo>
                    <a:pt x="101" y="1"/>
                    <a:pt x="1" y="101"/>
                    <a:pt x="1" y="226"/>
                  </a:cubicBezTo>
                  <a:lnTo>
                    <a:pt x="1" y="11254"/>
                  </a:lnTo>
                  <a:cubicBezTo>
                    <a:pt x="1" y="11354"/>
                    <a:pt x="101" y="11454"/>
                    <a:pt x="201" y="11454"/>
                  </a:cubicBezTo>
                  <a:cubicBezTo>
                    <a:pt x="327" y="11454"/>
                    <a:pt x="427" y="11354"/>
                    <a:pt x="427" y="11254"/>
                  </a:cubicBezTo>
                  <a:lnTo>
                    <a:pt x="427" y="226"/>
                  </a:lnTo>
                  <a:cubicBezTo>
                    <a:pt x="427" y="101"/>
                    <a:pt x="327" y="1"/>
                    <a:pt x="201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58"/>
            <p:cNvSpPr/>
            <p:nvPr/>
          </p:nvSpPr>
          <p:spPr>
            <a:xfrm>
              <a:off x="4867325" y="3419200"/>
              <a:ext cx="10050" cy="286375"/>
            </a:xfrm>
            <a:custGeom>
              <a:avLst/>
              <a:gdLst/>
              <a:ahLst/>
              <a:cxnLst/>
              <a:rect l="l" t="t" r="r" b="b"/>
              <a:pathLst>
                <a:path w="402" h="11455" extrusionOk="0">
                  <a:moveTo>
                    <a:pt x="201" y="1"/>
                  </a:moveTo>
                  <a:cubicBezTo>
                    <a:pt x="76" y="1"/>
                    <a:pt x="0" y="101"/>
                    <a:pt x="0" y="226"/>
                  </a:cubicBezTo>
                  <a:lnTo>
                    <a:pt x="0" y="11254"/>
                  </a:lnTo>
                  <a:cubicBezTo>
                    <a:pt x="0" y="11354"/>
                    <a:pt x="76" y="11454"/>
                    <a:pt x="201" y="11454"/>
                  </a:cubicBezTo>
                  <a:cubicBezTo>
                    <a:pt x="301" y="11454"/>
                    <a:pt x="401" y="11354"/>
                    <a:pt x="401" y="11254"/>
                  </a:cubicBezTo>
                  <a:lnTo>
                    <a:pt x="401" y="226"/>
                  </a:lnTo>
                  <a:cubicBezTo>
                    <a:pt x="401" y="101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58"/>
            <p:cNvSpPr/>
            <p:nvPr/>
          </p:nvSpPr>
          <p:spPr>
            <a:xfrm>
              <a:off x="4804050" y="3419200"/>
              <a:ext cx="10675" cy="286375"/>
            </a:xfrm>
            <a:custGeom>
              <a:avLst/>
              <a:gdLst/>
              <a:ahLst/>
              <a:cxnLst/>
              <a:rect l="l" t="t" r="r" b="b"/>
              <a:pathLst>
                <a:path w="427" h="11455" extrusionOk="0">
                  <a:moveTo>
                    <a:pt x="201" y="1"/>
                  </a:moveTo>
                  <a:cubicBezTo>
                    <a:pt x="100" y="1"/>
                    <a:pt x="0" y="101"/>
                    <a:pt x="0" y="226"/>
                  </a:cubicBezTo>
                  <a:lnTo>
                    <a:pt x="0" y="11254"/>
                  </a:lnTo>
                  <a:cubicBezTo>
                    <a:pt x="0" y="11354"/>
                    <a:pt x="100" y="11454"/>
                    <a:pt x="201" y="11454"/>
                  </a:cubicBezTo>
                  <a:cubicBezTo>
                    <a:pt x="326" y="11454"/>
                    <a:pt x="426" y="11354"/>
                    <a:pt x="426" y="11254"/>
                  </a:cubicBezTo>
                  <a:lnTo>
                    <a:pt x="426" y="226"/>
                  </a:lnTo>
                  <a:cubicBezTo>
                    <a:pt x="426" y="101"/>
                    <a:pt x="326" y="1"/>
                    <a:pt x="201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58"/>
            <p:cNvSpPr/>
            <p:nvPr/>
          </p:nvSpPr>
          <p:spPr>
            <a:xfrm>
              <a:off x="4740750" y="3419200"/>
              <a:ext cx="10675" cy="286375"/>
            </a:xfrm>
            <a:custGeom>
              <a:avLst/>
              <a:gdLst/>
              <a:ahLst/>
              <a:cxnLst/>
              <a:rect l="l" t="t" r="r" b="b"/>
              <a:pathLst>
                <a:path w="427" h="11455" extrusionOk="0">
                  <a:moveTo>
                    <a:pt x="226" y="1"/>
                  </a:moveTo>
                  <a:cubicBezTo>
                    <a:pt x="101" y="1"/>
                    <a:pt x="1" y="101"/>
                    <a:pt x="1" y="226"/>
                  </a:cubicBezTo>
                  <a:lnTo>
                    <a:pt x="1" y="11254"/>
                  </a:lnTo>
                  <a:cubicBezTo>
                    <a:pt x="1" y="11354"/>
                    <a:pt x="101" y="11454"/>
                    <a:pt x="226" y="11454"/>
                  </a:cubicBezTo>
                  <a:cubicBezTo>
                    <a:pt x="327" y="11454"/>
                    <a:pt x="427" y="11354"/>
                    <a:pt x="427" y="11254"/>
                  </a:cubicBezTo>
                  <a:lnTo>
                    <a:pt x="427" y="226"/>
                  </a:lnTo>
                  <a:cubicBezTo>
                    <a:pt x="427" y="101"/>
                    <a:pt x="327" y="1"/>
                    <a:pt x="226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58"/>
            <p:cNvSpPr/>
            <p:nvPr/>
          </p:nvSpPr>
          <p:spPr>
            <a:xfrm>
              <a:off x="4678100" y="3419200"/>
              <a:ext cx="10675" cy="286375"/>
            </a:xfrm>
            <a:custGeom>
              <a:avLst/>
              <a:gdLst/>
              <a:ahLst/>
              <a:cxnLst/>
              <a:rect l="l" t="t" r="r" b="b"/>
              <a:pathLst>
                <a:path w="427" h="11455" extrusionOk="0">
                  <a:moveTo>
                    <a:pt x="201" y="1"/>
                  </a:moveTo>
                  <a:cubicBezTo>
                    <a:pt x="101" y="1"/>
                    <a:pt x="1" y="101"/>
                    <a:pt x="1" y="226"/>
                  </a:cubicBezTo>
                  <a:lnTo>
                    <a:pt x="1" y="11254"/>
                  </a:lnTo>
                  <a:cubicBezTo>
                    <a:pt x="1" y="11354"/>
                    <a:pt x="101" y="11454"/>
                    <a:pt x="201" y="11454"/>
                  </a:cubicBezTo>
                  <a:cubicBezTo>
                    <a:pt x="326" y="11454"/>
                    <a:pt x="427" y="11354"/>
                    <a:pt x="427" y="11254"/>
                  </a:cubicBezTo>
                  <a:lnTo>
                    <a:pt x="427" y="226"/>
                  </a:lnTo>
                  <a:cubicBezTo>
                    <a:pt x="427" y="101"/>
                    <a:pt x="326" y="1"/>
                    <a:pt x="201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58"/>
            <p:cNvSpPr/>
            <p:nvPr/>
          </p:nvSpPr>
          <p:spPr>
            <a:xfrm>
              <a:off x="4614825" y="3419200"/>
              <a:ext cx="10675" cy="286375"/>
            </a:xfrm>
            <a:custGeom>
              <a:avLst/>
              <a:gdLst/>
              <a:ahLst/>
              <a:cxnLst/>
              <a:rect l="l" t="t" r="r" b="b"/>
              <a:pathLst>
                <a:path w="427" h="11455" extrusionOk="0">
                  <a:moveTo>
                    <a:pt x="226" y="1"/>
                  </a:moveTo>
                  <a:cubicBezTo>
                    <a:pt x="100" y="1"/>
                    <a:pt x="0" y="101"/>
                    <a:pt x="0" y="226"/>
                  </a:cubicBezTo>
                  <a:lnTo>
                    <a:pt x="0" y="11254"/>
                  </a:lnTo>
                  <a:cubicBezTo>
                    <a:pt x="0" y="11354"/>
                    <a:pt x="100" y="11454"/>
                    <a:pt x="226" y="11454"/>
                  </a:cubicBezTo>
                  <a:cubicBezTo>
                    <a:pt x="326" y="11454"/>
                    <a:pt x="426" y="11354"/>
                    <a:pt x="426" y="11254"/>
                  </a:cubicBezTo>
                  <a:lnTo>
                    <a:pt x="426" y="226"/>
                  </a:lnTo>
                  <a:cubicBezTo>
                    <a:pt x="426" y="101"/>
                    <a:pt x="326" y="1"/>
                    <a:pt x="226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58"/>
            <p:cNvSpPr/>
            <p:nvPr/>
          </p:nvSpPr>
          <p:spPr>
            <a:xfrm>
              <a:off x="4552150" y="3419200"/>
              <a:ext cx="10675" cy="286375"/>
            </a:xfrm>
            <a:custGeom>
              <a:avLst/>
              <a:gdLst/>
              <a:ahLst/>
              <a:cxnLst/>
              <a:rect l="l" t="t" r="r" b="b"/>
              <a:pathLst>
                <a:path w="427" h="11455" extrusionOk="0">
                  <a:moveTo>
                    <a:pt x="201" y="1"/>
                  </a:moveTo>
                  <a:cubicBezTo>
                    <a:pt x="101" y="1"/>
                    <a:pt x="1" y="101"/>
                    <a:pt x="1" y="226"/>
                  </a:cubicBezTo>
                  <a:lnTo>
                    <a:pt x="1" y="11254"/>
                  </a:lnTo>
                  <a:cubicBezTo>
                    <a:pt x="1" y="11354"/>
                    <a:pt x="101" y="11454"/>
                    <a:pt x="201" y="11454"/>
                  </a:cubicBezTo>
                  <a:cubicBezTo>
                    <a:pt x="327" y="11454"/>
                    <a:pt x="427" y="11354"/>
                    <a:pt x="427" y="11254"/>
                  </a:cubicBezTo>
                  <a:lnTo>
                    <a:pt x="427" y="226"/>
                  </a:lnTo>
                  <a:cubicBezTo>
                    <a:pt x="427" y="101"/>
                    <a:pt x="327" y="1"/>
                    <a:pt x="201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58"/>
            <p:cNvSpPr/>
            <p:nvPr/>
          </p:nvSpPr>
          <p:spPr>
            <a:xfrm>
              <a:off x="4488875" y="3419200"/>
              <a:ext cx="10675" cy="286375"/>
            </a:xfrm>
            <a:custGeom>
              <a:avLst/>
              <a:gdLst/>
              <a:ahLst/>
              <a:cxnLst/>
              <a:rect l="l" t="t" r="r" b="b"/>
              <a:pathLst>
                <a:path w="427" h="11455" extrusionOk="0">
                  <a:moveTo>
                    <a:pt x="226" y="1"/>
                  </a:moveTo>
                  <a:cubicBezTo>
                    <a:pt x="101" y="1"/>
                    <a:pt x="1" y="101"/>
                    <a:pt x="1" y="226"/>
                  </a:cubicBezTo>
                  <a:lnTo>
                    <a:pt x="1" y="11254"/>
                  </a:lnTo>
                  <a:cubicBezTo>
                    <a:pt x="1" y="11354"/>
                    <a:pt x="101" y="11454"/>
                    <a:pt x="226" y="11454"/>
                  </a:cubicBezTo>
                  <a:cubicBezTo>
                    <a:pt x="326" y="11454"/>
                    <a:pt x="427" y="11354"/>
                    <a:pt x="427" y="11254"/>
                  </a:cubicBezTo>
                  <a:lnTo>
                    <a:pt x="427" y="226"/>
                  </a:lnTo>
                  <a:cubicBezTo>
                    <a:pt x="427" y="101"/>
                    <a:pt x="326" y="1"/>
                    <a:pt x="226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58"/>
            <p:cNvSpPr/>
            <p:nvPr/>
          </p:nvSpPr>
          <p:spPr>
            <a:xfrm>
              <a:off x="4426225" y="3419200"/>
              <a:ext cx="10675" cy="286375"/>
            </a:xfrm>
            <a:custGeom>
              <a:avLst/>
              <a:gdLst/>
              <a:ahLst/>
              <a:cxnLst/>
              <a:rect l="l" t="t" r="r" b="b"/>
              <a:pathLst>
                <a:path w="427" h="11455" extrusionOk="0">
                  <a:moveTo>
                    <a:pt x="201" y="1"/>
                  </a:moveTo>
                  <a:cubicBezTo>
                    <a:pt x="101" y="1"/>
                    <a:pt x="0" y="101"/>
                    <a:pt x="0" y="226"/>
                  </a:cubicBezTo>
                  <a:lnTo>
                    <a:pt x="0" y="11254"/>
                  </a:lnTo>
                  <a:cubicBezTo>
                    <a:pt x="0" y="11354"/>
                    <a:pt x="101" y="11454"/>
                    <a:pt x="201" y="11454"/>
                  </a:cubicBezTo>
                  <a:cubicBezTo>
                    <a:pt x="326" y="11454"/>
                    <a:pt x="426" y="11354"/>
                    <a:pt x="426" y="11254"/>
                  </a:cubicBezTo>
                  <a:lnTo>
                    <a:pt x="426" y="226"/>
                  </a:lnTo>
                  <a:cubicBezTo>
                    <a:pt x="426" y="101"/>
                    <a:pt x="326" y="1"/>
                    <a:pt x="201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58"/>
            <p:cNvSpPr/>
            <p:nvPr/>
          </p:nvSpPr>
          <p:spPr>
            <a:xfrm>
              <a:off x="4362925" y="3419200"/>
              <a:ext cx="10675" cy="286375"/>
            </a:xfrm>
            <a:custGeom>
              <a:avLst/>
              <a:gdLst/>
              <a:ahLst/>
              <a:cxnLst/>
              <a:rect l="l" t="t" r="r" b="b"/>
              <a:pathLst>
                <a:path w="427" h="11455" extrusionOk="0">
                  <a:moveTo>
                    <a:pt x="226" y="1"/>
                  </a:moveTo>
                  <a:cubicBezTo>
                    <a:pt x="101" y="1"/>
                    <a:pt x="1" y="101"/>
                    <a:pt x="1" y="226"/>
                  </a:cubicBezTo>
                  <a:lnTo>
                    <a:pt x="1" y="11254"/>
                  </a:lnTo>
                  <a:cubicBezTo>
                    <a:pt x="1" y="11354"/>
                    <a:pt x="101" y="11454"/>
                    <a:pt x="226" y="11454"/>
                  </a:cubicBezTo>
                  <a:cubicBezTo>
                    <a:pt x="327" y="11454"/>
                    <a:pt x="427" y="11354"/>
                    <a:pt x="427" y="11254"/>
                  </a:cubicBezTo>
                  <a:lnTo>
                    <a:pt x="427" y="226"/>
                  </a:lnTo>
                  <a:cubicBezTo>
                    <a:pt x="427" y="101"/>
                    <a:pt x="327" y="1"/>
                    <a:pt x="226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58"/>
            <p:cNvSpPr/>
            <p:nvPr/>
          </p:nvSpPr>
          <p:spPr>
            <a:xfrm>
              <a:off x="4300275" y="3419200"/>
              <a:ext cx="10675" cy="286375"/>
            </a:xfrm>
            <a:custGeom>
              <a:avLst/>
              <a:gdLst/>
              <a:ahLst/>
              <a:cxnLst/>
              <a:rect l="l" t="t" r="r" b="b"/>
              <a:pathLst>
                <a:path w="427" h="11455" extrusionOk="0">
                  <a:moveTo>
                    <a:pt x="201" y="1"/>
                  </a:moveTo>
                  <a:cubicBezTo>
                    <a:pt x="101" y="1"/>
                    <a:pt x="1" y="101"/>
                    <a:pt x="1" y="226"/>
                  </a:cubicBezTo>
                  <a:lnTo>
                    <a:pt x="1" y="11254"/>
                  </a:lnTo>
                  <a:cubicBezTo>
                    <a:pt x="1" y="11354"/>
                    <a:pt x="101" y="11454"/>
                    <a:pt x="201" y="11454"/>
                  </a:cubicBezTo>
                  <a:cubicBezTo>
                    <a:pt x="326" y="11454"/>
                    <a:pt x="427" y="11354"/>
                    <a:pt x="427" y="11254"/>
                  </a:cubicBezTo>
                  <a:lnTo>
                    <a:pt x="427" y="226"/>
                  </a:lnTo>
                  <a:cubicBezTo>
                    <a:pt x="427" y="101"/>
                    <a:pt x="326" y="1"/>
                    <a:pt x="201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58"/>
            <p:cNvSpPr/>
            <p:nvPr/>
          </p:nvSpPr>
          <p:spPr>
            <a:xfrm>
              <a:off x="4237000" y="3419200"/>
              <a:ext cx="10675" cy="286375"/>
            </a:xfrm>
            <a:custGeom>
              <a:avLst/>
              <a:gdLst/>
              <a:ahLst/>
              <a:cxnLst/>
              <a:rect l="l" t="t" r="r" b="b"/>
              <a:pathLst>
                <a:path w="427" h="11455" extrusionOk="0">
                  <a:moveTo>
                    <a:pt x="226" y="1"/>
                  </a:moveTo>
                  <a:cubicBezTo>
                    <a:pt x="101" y="1"/>
                    <a:pt x="0" y="101"/>
                    <a:pt x="0" y="226"/>
                  </a:cubicBezTo>
                  <a:lnTo>
                    <a:pt x="0" y="11254"/>
                  </a:lnTo>
                  <a:cubicBezTo>
                    <a:pt x="0" y="11354"/>
                    <a:pt x="101" y="11454"/>
                    <a:pt x="226" y="11454"/>
                  </a:cubicBezTo>
                  <a:cubicBezTo>
                    <a:pt x="326" y="11454"/>
                    <a:pt x="426" y="11354"/>
                    <a:pt x="426" y="11254"/>
                  </a:cubicBezTo>
                  <a:lnTo>
                    <a:pt x="426" y="226"/>
                  </a:lnTo>
                  <a:cubicBezTo>
                    <a:pt x="426" y="101"/>
                    <a:pt x="326" y="1"/>
                    <a:pt x="226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58"/>
            <p:cNvSpPr/>
            <p:nvPr/>
          </p:nvSpPr>
          <p:spPr>
            <a:xfrm>
              <a:off x="4174350" y="3419200"/>
              <a:ext cx="10675" cy="286375"/>
            </a:xfrm>
            <a:custGeom>
              <a:avLst/>
              <a:gdLst/>
              <a:ahLst/>
              <a:cxnLst/>
              <a:rect l="l" t="t" r="r" b="b"/>
              <a:pathLst>
                <a:path w="427" h="11455" extrusionOk="0">
                  <a:moveTo>
                    <a:pt x="201" y="1"/>
                  </a:moveTo>
                  <a:cubicBezTo>
                    <a:pt x="100" y="1"/>
                    <a:pt x="0" y="101"/>
                    <a:pt x="0" y="226"/>
                  </a:cubicBezTo>
                  <a:lnTo>
                    <a:pt x="0" y="11254"/>
                  </a:lnTo>
                  <a:cubicBezTo>
                    <a:pt x="0" y="11354"/>
                    <a:pt x="100" y="11454"/>
                    <a:pt x="201" y="11454"/>
                  </a:cubicBezTo>
                  <a:cubicBezTo>
                    <a:pt x="326" y="11454"/>
                    <a:pt x="426" y="11354"/>
                    <a:pt x="426" y="11254"/>
                  </a:cubicBezTo>
                  <a:lnTo>
                    <a:pt x="426" y="226"/>
                  </a:lnTo>
                  <a:cubicBezTo>
                    <a:pt x="426" y="101"/>
                    <a:pt x="326" y="1"/>
                    <a:pt x="201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58"/>
            <p:cNvSpPr/>
            <p:nvPr/>
          </p:nvSpPr>
          <p:spPr>
            <a:xfrm>
              <a:off x="4111050" y="3419200"/>
              <a:ext cx="10675" cy="286375"/>
            </a:xfrm>
            <a:custGeom>
              <a:avLst/>
              <a:gdLst/>
              <a:ahLst/>
              <a:cxnLst/>
              <a:rect l="l" t="t" r="r" b="b"/>
              <a:pathLst>
                <a:path w="427" h="11455" extrusionOk="0">
                  <a:moveTo>
                    <a:pt x="226" y="1"/>
                  </a:moveTo>
                  <a:cubicBezTo>
                    <a:pt x="101" y="1"/>
                    <a:pt x="1" y="101"/>
                    <a:pt x="1" y="226"/>
                  </a:cubicBezTo>
                  <a:lnTo>
                    <a:pt x="1" y="11254"/>
                  </a:lnTo>
                  <a:cubicBezTo>
                    <a:pt x="1" y="11354"/>
                    <a:pt x="101" y="11454"/>
                    <a:pt x="226" y="11454"/>
                  </a:cubicBezTo>
                  <a:cubicBezTo>
                    <a:pt x="326" y="11454"/>
                    <a:pt x="427" y="11354"/>
                    <a:pt x="427" y="11254"/>
                  </a:cubicBezTo>
                  <a:lnTo>
                    <a:pt x="427" y="226"/>
                  </a:lnTo>
                  <a:cubicBezTo>
                    <a:pt x="427" y="101"/>
                    <a:pt x="326" y="1"/>
                    <a:pt x="226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58"/>
            <p:cNvSpPr/>
            <p:nvPr/>
          </p:nvSpPr>
          <p:spPr>
            <a:xfrm>
              <a:off x="4048400" y="3419200"/>
              <a:ext cx="10675" cy="286375"/>
            </a:xfrm>
            <a:custGeom>
              <a:avLst/>
              <a:gdLst/>
              <a:ahLst/>
              <a:cxnLst/>
              <a:rect l="l" t="t" r="r" b="b"/>
              <a:pathLst>
                <a:path w="427" h="11455" extrusionOk="0">
                  <a:moveTo>
                    <a:pt x="201" y="1"/>
                  </a:moveTo>
                  <a:cubicBezTo>
                    <a:pt x="101" y="1"/>
                    <a:pt x="0" y="101"/>
                    <a:pt x="0" y="226"/>
                  </a:cubicBezTo>
                  <a:lnTo>
                    <a:pt x="0" y="11254"/>
                  </a:lnTo>
                  <a:cubicBezTo>
                    <a:pt x="0" y="11354"/>
                    <a:pt x="101" y="11454"/>
                    <a:pt x="201" y="11454"/>
                  </a:cubicBezTo>
                  <a:cubicBezTo>
                    <a:pt x="326" y="11454"/>
                    <a:pt x="426" y="11354"/>
                    <a:pt x="426" y="11254"/>
                  </a:cubicBezTo>
                  <a:lnTo>
                    <a:pt x="426" y="226"/>
                  </a:lnTo>
                  <a:cubicBezTo>
                    <a:pt x="426" y="101"/>
                    <a:pt x="326" y="1"/>
                    <a:pt x="201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58"/>
            <p:cNvSpPr/>
            <p:nvPr/>
          </p:nvSpPr>
          <p:spPr>
            <a:xfrm>
              <a:off x="3985125" y="3419200"/>
              <a:ext cx="10675" cy="286375"/>
            </a:xfrm>
            <a:custGeom>
              <a:avLst/>
              <a:gdLst/>
              <a:ahLst/>
              <a:cxnLst/>
              <a:rect l="l" t="t" r="r" b="b"/>
              <a:pathLst>
                <a:path w="427" h="11455" extrusionOk="0">
                  <a:moveTo>
                    <a:pt x="226" y="1"/>
                  </a:moveTo>
                  <a:cubicBezTo>
                    <a:pt x="100" y="1"/>
                    <a:pt x="0" y="101"/>
                    <a:pt x="0" y="226"/>
                  </a:cubicBezTo>
                  <a:lnTo>
                    <a:pt x="0" y="11254"/>
                  </a:lnTo>
                  <a:cubicBezTo>
                    <a:pt x="0" y="11354"/>
                    <a:pt x="100" y="11454"/>
                    <a:pt x="226" y="11454"/>
                  </a:cubicBezTo>
                  <a:cubicBezTo>
                    <a:pt x="326" y="11454"/>
                    <a:pt x="426" y="11354"/>
                    <a:pt x="426" y="11254"/>
                  </a:cubicBezTo>
                  <a:lnTo>
                    <a:pt x="426" y="226"/>
                  </a:lnTo>
                  <a:cubicBezTo>
                    <a:pt x="426" y="101"/>
                    <a:pt x="326" y="1"/>
                    <a:pt x="226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58"/>
            <p:cNvSpPr/>
            <p:nvPr/>
          </p:nvSpPr>
          <p:spPr>
            <a:xfrm>
              <a:off x="3922450" y="3419200"/>
              <a:ext cx="10675" cy="286375"/>
            </a:xfrm>
            <a:custGeom>
              <a:avLst/>
              <a:gdLst/>
              <a:ahLst/>
              <a:cxnLst/>
              <a:rect l="l" t="t" r="r" b="b"/>
              <a:pathLst>
                <a:path w="427" h="11455" extrusionOk="0">
                  <a:moveTo>
                    <a:pt x="201" y="1"/>
                  </a:moveTo>
                  <a:cubicBezTo>
                    <a:pt x="101" y="1"/>
                    <a:pt x="1" y="101"/>
                    <a:pt x="1" y="226"/>
                  </a:cubicBezTo>
                  <a:lnTo>
                    <a:pt x="1" y="11254"/>
                  </a:lnTo>
                  <a:cubicBezTo>
                    <a:pt x="1" y="11354"/>
                    <a:pt x="101" y="11454"/>
                    <a:pt x="201" y="11454"/>
                  </a:cubicBezTo>
                  <a:cubicBezTo>
                    <a:pt x="327" y="11454"/>
                    <a:pt x="427" y="11354"/>
                    <a:pt x="427" y="11254"/>
                  </a:cubicBezTo>
                  <a:lnTo>
                    <a:pt x="427" y="226"/>
                  </a:lnTo>
                  <a:cubicBezTo>
                    <a:pt x="427" y="101"/>
                    <a:pt x="327" y="1"/>
                    <a:pt x="201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58"/>
            <p:cNvSpPr/>
            <p:nvPr/>
          </p:nvSpPr>
          <p:spPr>
            <a:xfrm>
              <a:off x="3166825" y="3645400"/>
              <a:ext cx="10050" cy="165450"/>
            </a:xfrm>
            <a:custGeom>
              <a:avLst/>
              <a:gdLst/>
              <a:ahLst/>
              <a:cxnLst/>
              <a:rect l="l" t="t" r="r" b="b"/>
              <a:pathLst>
                <a:path w="402" h="6618" extrusionOk="0">
                  <a:moveTo>
                    <a:pt x="0" y="0"/>
                  </a:moveTo>
                  <a:lnTo>
                    <a:pt x="0" y="6617"/>
                  </a:lnTo>
                  <a:lnTo>
                    <a:pt x="401" y="6617"/>
                  </a:lnTo>
                  <a:lnTo>
                    <a:pt x="40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58"/>
            <p:cNvSpPr/>
            <p:nvPr/>
          </p:nvSpPr>
          <p:spPr>
            <a:xfrm>
              <a:off x="3106025" y="3645400"/>
              <a:ext cx="10050" cy="165450"/>
            </a:xfrm>
            <a:custGeom>
              <a:avLst/>
              <a:gdLst/>
              <a:ahLst/>
              <a:cxnLst/>
              <a:rect l="l" t="t" r="r" b="b"/>
              <a:pathLst>
                <a:path w="402" h="6618" extrusionOk="0">
                  <a:moveTo>
                    <a:pt x="1" y="0"/>
                  </a:moveTo>
                  <a:lnTo>
                    <a:pt x="1" y="6617"/>
                  </a:lnTo>
                  <a:lnTo>
                    <a:pt x="402" y="6617"/>
                  </a:lnTo>
                  <a:lnTo>
                    <a:pt x="40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58"/>
            <p:cNvSpPr/>
            <p:nvPr/>
          </p:nvSpPr>
          <p:spPr>
            <a:xfrm>
              <a:off x="3044625" y="3645400"/>
              <a:ext cx="10675" cy="165450"/>
            </a:xfrm>
            <a:custGeom>
              <a:avLst/>
              <a:gdLst/>
              <a:ahLst/>
              <a:cxnLst/>
              <a:rect l="l" t="t" r="r" b="b"/>
              <a:pathLst>
                <a:path w="427" h="6618" extrusionOk="0">
                  <a:moveTo>
                    <a:pt x="1" y="0"/>
                  </a:moveTo>
                  <a:lnTo>
                    <a:pt x="1" y="6617"/>
                  </a:lnTo>
                  <a:lnTo>
                    <a:pt x="427" y="6617"/>
                  </a:lnTo>
                  <a:lnTo>
                    <a:pt x="4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58"/>
            <p:cNvSpPr/>
            <p:nvPr/>
          </p:nvSpPr>
          <p:spPr>
            <a:xfrm>
              <a:off x="2983850" y="3645400"/>
              <a:ext cx="10675" cy="165450"/>
            </a:xfrm>
            <a:custGeom>
              <a:avLst/>
              <a:gdLst/>
              <a:ahLst/>
              <a:cxnLst/>
              <a:rect l="l" t="t" r="r" b="b"/>
              <a:pathLst>
                <a:path w="427" h="6618" extrusionOk="0">
                  <a:moveTo>
                    <a:pt x="1" y="0"/>
                  </a:moveTo>
                  <a:lnTo>
                    <a:pt x="1" y="6617"/>
                  </a:lnTo>
                  <a:lnTo>
                    <a:pt x="427" y="6617"/>
                  </a:lnTo>
                  <a:lnTo>
                    <a:pt x="4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58"/>
            <p:cNvSpPr/>
            <p:nvPr/>
          </p:nvSpPr>
          <p:spPr>
            <a:xfrm>
              <a:off x="2923075" y="3645400"/>
              <a:ext cx="10675" cy="165450"/>
            </a:xfrm>
            <a:custGeom>
              <a:avLst/>
              <a:gdLst/>
              <a:ahLst/>
              <a:cxnLst/>
              <a:rect l="l" t="t" r="r" b="b"/>
              <a:pathLst>
                <a:path w="427" h="6618" extrusionOk="0">
                  <a:moveTo>
                    <a:pt x="1" y="0"/>
                  </a:moveTo>
                  <a:lnTo>
                    <a:pt x="1" y="6617"/>
                  </a:lnTo>
                  <a:lnTo>
                    <a:pt x="427" y="6617"/>
                  </a:lnTo>
                  <a:lnTo>
                    <a:pt x="4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58"/>
            <p:cNvSpPr/>
            <p:nvPr/>
          </p:nvSpPr>
          <p:spPr>
            <a:xfrm>
              <a:off x="2862300" y="3645400"/>
              <a:ext cx="10675" cy="165450"/>
            </a:xfrm>
            <a:custGeom>
              <a:avLst/>
              <a:gdLst/>
              <a:ahLst/>
              <a:cxnLst/>
              <a:rect l="l" t="t" r="r" b="b"/>
              <a:pathLst>
                <a:path w="427" h="6618" extrusionOk="0">
                  <a:moveTo>
                    <a:pt x="1" y="0"/>
                  </a:moveTo>
                  <a:lnTo>
                    <a:pt x="1" y="6617"/>
                  </a:lnTo>
                  <a:lnTo>
                    <a:pt x="427" y="6617"/>
                  </a:lnTo>
                  <a:lnTo>
                    <a:pt x="4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58"/>
            <p:cNvSpPr/>
            <p:nvPr/>
          </p:nvSpPr>
          <p:spPr>
            <a:xfrm>
              <a:off x="2801525" y="3645400"/>
              <a:ext cx="10675" cy="165450"/>
            </a:xfrm>
            <a:custGeom>
              <a:avLst/>
              <a:gdLst/>
              <a:ahLst/>
              <a:cxnLst/>
              <a:rect l="l" t="t" r="r" b="b"/>
              <a:pathLst>
                <a:path w="427" h="6618" extrusionOk="0">
                  <a:moveTo>
                    <a:pt x="0" y="0"/>
                  </a:moveTo>
                  <a:lnTo>
                    <a:pt x="0" y="6617"/>
                  </a:lnTo>
                  <a:lnTo>
                    <a:pt x="427" y="6617"/>
                  </a:lnTo>
                  <a:lnTo>
                    <a:pt x="4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58"/>
            <p:cNvSpPr/>
            <p:nvPr/>
          </p:nvSpPr>
          <p:spPr>
            <a:xfrm>
              <a:off x="2740750" y="3645400"/>
              <a:ext cx="10050" cy="165450"/>
            </a:xfrm>
            <a:custGeom>
              <a:avLst/>
              <a:gdLst/>
              <a:ahLst/>
              <a:cxnLst/>
              <a:rect l="l" t="t" r="r" b="b"/>
              <a:pathLst>
                <a:path w="402" h="6618" extrusionOk="0">
                  <a:moveTo>
                    <a:pt x="0" y="0"/>
                  </a:moveTo>
                  <a:lnTo>
                    <a:pt x="0" y="6617"/>
                  </a:lnTo>
                  <a:lnTo>
                    <a:pt x="401" y="6617"/>
                  </a:lnTo>
                  <a:lnTo>
                    <a:pt x="40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58"/>
            <p:cNvSpPr/>
            <p:nvPr/>
          </p:nvSpPr>
          <p:spPr>
            <a:xfrm>
              <a:off x="2679975" y="3645400"/>
              <a:ext cx="10050" cy="165450"/>
            </a:xfrm>
            <a:custGeom>
              <a:avLst/>
              <a:gdLst/>
              <a:ahLst/>
              <a:cxnLst/>
              <a:rect l="l" t="t" r="r" b="b"/>
              <a:pathLst>
                <a:path w="402" h="6618" extrusionOk="0">
                  <a:moveTo>
                    <a:pt x="0" y="0"/>
                  </a:moveTo>
                  <a:lnTo>
                    <a:pt x="0" y="6617"/>
                  </a:lnTo>
                  <a:lnTo>
                    <a:pt x="401" y="6617"/>
                  </a:lnTo>
                  <a:lnTo>
                    <a:pt x="40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58"/>
            <p:cNvSpPr/>
            <p:nvPr/>
          </p:nvSpPr>
          <p:spPr>
            <a:xfrm>
              <a:off x="2618575" y="3645400"/>
              <a:ext cx="10675" cy="165450"/>
            </a:xfrm>
            <a:custGeom>
              <a:avLst/>
              <a:gdLst/>
              <a:ahLst/>
              <a:cxnLst/>
              <a:rect l="l" t="t" r="r" b="b"/>
              <a:pathLst>
                <a:path w="427" h="6618" extrusionOk="0">
                  <a:moveTo>
                    <a:pt x="0" y="0"/>
                  </a:moveTo>
                  <a:lnTo>
                    <a:pt x="0" y="6617"/>
                  </a:lnTo>
                  <a:lnTo>
                    <a:pt x="426" y="6617"/>
                  </a:lnTo>
                  <a:lnTo>
                    <a:pt x="4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58"/>
            <p:cNvSpPr/>
            <p:nvPr/>
          </p:nvSpPr>
          <p:spPr>
            <a:xfrm>
              <a:off x="2557800" y="3645400"/>
              <a:ext cx="10675" cy="165450"/>
            </a:xfrm>
            <a:custGeom>
              <a:avLst/>
              <a:gdLst/>
              <a:ahLst/>
              <a:cxnLst/>
              <a:rect l="l" t="t" r="r" b="b"/>
              <a:pathLst>
                <a:path w="427" h="6618" extrusionOk="0">
                  <a:moveTo>
                    <a:pt x="0" y="0"/>
                  </a:moveTo>
                  <a:lnTo>
                    <a:pt x="0" y="6617"/>
                  </a:lnTo>
                  <a:lnTo>
                    <a:pt x="426" y="6617"/>
                  </a:lnTo>
                  <a:lnTo>
                    <a:pt x="4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58"/>
            <p:cNvSpPr/>
            <p:nvPr/>
          </p:nvSpPr>
          <p:spPr>
            <a:xfrm>
              <a:off x="3035850" y="1478100"/>
              <a:ext cx="275100" cy="281350"/>
            </a:xfrm>
            <a:custGeom>
              <a:avLst/>
              <a:gdLst/>
              <a:ahLst/>
              <a:cxnLst/>
              <a:rect l="l" t="t" r="r" b="b"/>
              <a:pathLst>
                <a:path w="11004" h="11254" extrusionOk="0">
                  <a:moveTo>
                    <a:pt x="5515" y="426"/>
                  </a:moveTo>
                  <a:cubicBezTo>
                    <a:pt x="6918" y="426"/>
                    <a:pt x="8171" y="1003"/>
                    <a:pt x="9099" y="1955"/>
                  </a:cubicBezTo>
                  <a:cubicBezTo>
                    <a:pt x="10026" y="2882"/>
                    <a:pt x="10602" y="4186"/>
                    <a:pt x="10602" y="5639"/>
                  </a:cubicBezTo>
                  <a:cubicBezTo>
                    <a:pt x="10602" y="7068"/>
                    <a:pt x="10026" y="8371"/>
                    <a:pt x="9099" y="9324"/>
                  </a:cubicBezTo>
                  <a:cubicBezTo>
                    <a:pt x="8171" y="10251"/>
                    <a:pt x="6918" y="10827"/>
                    <a:pt x="5515" y="10827"/>
                  </a:cubicBezTo>
                  <a:cubicBezTo>
                    <a:pt x="4111" y="10827"/>
                    <a:pt x="2833" y="10251"/>
                    <a:pt x="1931" y="9324"/>
                  </a:cubicBezTo>
                  <a:cubicBezTo>
                    <a:pt x="1003" y="8371"/>
                    <a:pt x="427" y="7068"/>
                    <a:pt x="427" y="5639"/>
                  </a:cubicBezTo>
                  <a:cubicBezTo>
                    <a:pt x="427" y="4186"/>
                    <a:pt x="1003" y="2882"/>
                    <a:pt x="1931" y="1955"/>
                  </a:cubicBezTo>
                  <a:cubicBezTo>
                    <a:pt x="2833" y="1003"/>
                    <a:pt x="4111" y="426"/>
                    <a:pt x="5515" y="426"/>
                  </a:cubicBezTo>
                  <a:close/>
                  <a:moveTo>
                    <a:pt x="5515" y="0"/>
                  </a:moveTo>
                  <a:cubicBezTo>
                    <a:pt x="3986" y="0"/>
                    <a:pt x="2607" y="627"/>
                    <a:pt x="1630" y="1654"/>
                  </a:cubicBezTo>
                  <a:cubicBezTo>
                    <a:pt x="627" y="2682"/>
                    <a:pt x="1" y="4086"/>
                    <a:pt x="1" y="5639"/>
                  </a:cubicBezTo>
                  <a:cubicBezTo>
                    <a:pt x="1" y="7193"/>
                    <a:pt x="627" y="8597"/>
                    <a:pt x="1630" y="9599"/>
                  </a:cubicBezTo>
                  <a:cubicBezTo>
                    <a:pt x="2607" y="10627"/>
                    <a:pt x="3986" y="11253"/>
                    <a:pt x="5515" y="11253"/>
                  </a:cubicBezTo>
                  <a:cubicBezTo>
                    <a:pt x="7019" y="11253"/>
                    <a:pt x="8397" y="10627"/>
                    <a:pt x="9399" y="9599"/>
                  </a:cubicBezTo>
                  <a:cubicBezTo>
                    <a:pt x="10402" y="8597"/>
                    <a:pt x="11003" y="7193"/>
                    <a:pt x="11003" y="5639"/>
                  </a:cubicBezTo>
                  <a:cubicBezTo>
                    <a:pt x="11003" y="4086"/>
                    <a:pt x="10402" y="2682"/>
                    <a:pt x="9399" y="1654"/>
                  </a:cubicBezTo>
                  <a:cubicBezTo>
                    <a:pt x="8397" y="627"/>
                    <a:pt x="7019" y="0"/>
                    <a:pt x="5515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58"/>
            <p:cNvSpPr/>
            <p:nvPr/>
          </p:nvSpPr>
          <p:spPr>
            <a:xfrm>
              <a:off x="3067825" y="1510050"/>
              <a:ext cx="211800" cy="217450"/>
            </a:xfrm>
            <a:custGeom>
              <a:avLst/>
              <a:gdLst/>
              <a:ahLst/>
              <a:cxnLst/>
              <a:rect l="l" t="t" r="r" b="b"/>
              <a:pathLst>
                <a:path w="8472" h="8698" extrusionOk="0">
                  <a:moveTo>
                    <a:pt x="4236" y="427"/>
                  </a:moveTo>
                  <a:cubicBezTo>
                    <a:pt x="5288" y="427"/>
                    <a:pt x="6241" y="878"/>
                    <a:pt x="6943" y="1579"/>
                  </a:cubicBezTo>
                  <a:cubicBezTo>
                    <a:pt x="7619" y="2281"/>
                    <a:pt x="8045" y="3259"/>
                    <a:pt x="8045" y="4361"/>
                  </a:cubicBezTo>
                  <a:cubicBezTo>
                    <a:pt x="8045" y="5439"/>
                    <a:pt x="7619" y="6417"/>
                    <a:pt x="6943" y="7118"/>
                  </a:cubicBezTo>
                  <a:cubicBezTo>
                    <a:pt x="6241" y="7845"/>
                    <a:pt x="5288" y="8271"/>
                    <a:pt x="4236" y="8271"/>
                  </a:cubicBezTo>
                  <a:cubicBezTo>
                    <a:pt x="3183" y="8271"/>
                    <a:pt x="2231" y="7845"/>
                    <a:pt x="1529" y="7118"/>
                  </a:cubicBezTo>
                  <a:cubicBezTo>
                    <a:pt x="827" y="6417"/>
                    <a:pt x="401" y="5439"/>
                    <a:pt x="401" y="4361"/>
                  </a:cubicBezTo>
                  <a:cubicBezTo>
                    <a:pt x="401" y="3259"/>
                    <a:pt x="827" y="2281"/>
                    <a:pt x="1529" y="1579"/>
                  </a:cubicBezTo>
                  <a:cubicBezTo>
                    <a:pt x="2231" y="878"/>
                    <a:pt x="3183" y="427"/>
                    <a:pt x="4236" y="427"/>
                  </a:cubicBezTo>
                  <a:close/>
                  <a:moveTo>
                    <a:pt x="4236" y="0"/>
                  </a:moveTo>
                  <a:cubicBezTo>
                    <a:pt x="3058" y="0"/>
                    <a:pt x="2005" y="502"/>
                    <a:pt x="1228" y="1279"/>
                  </a:cubicBezTo>
                  <a:cubicBezTo>
                    <a:pt x="451" y="2081"/>
                    <a:pt x="0" y="3158"/>
                    <a:pt x="0" y="4361"/>
                  </a:cubicBezTo>
                  <a:cubicBezTo>
                    <a:pt x="0" y="5539"/>
                    <a:pt x="451" y="6642"/>
                    <a:pt x="1228" y="7419"/>
                  </a:cubicBezTo>
                  <a:cubicBezTo>
                    <a:pt x="2005" y="8196"/>
                    <a:pt x="3058" y="8697"/>
                    <a:pt x="4236" y="8697"/>
                  </a:cubicBezTo>
                  <a:cubicBezTo>
                    <a:pt x="5414" y="8697"/>
                    <a:pt x="6466" y="8196"/>
                    <a:pt x="7243" y="7419"/>
                  </a:cubicBezTo>
                  <a:cubicBezTo>
                    <a:pt x="7995" y="6642"/>
                    <a:pt x="8471" y="5539"/>
                    <a:pt x="8471" y="4361"/>
                  </a:cubicBezTo>
                  <a:cubicBezTo>
                    <a:pt x="8471" y="3158"/>
                    <a:pt x="7995" y="2081"/>
                    <a:pt x="7243" y="1279"/>
                  </a:cubicBezTo>
                  <a:cubicBezTo>
                    <a:pt x="6466" y="502"/>
                    <a:pt x="5414" y="0"/>
                    <a:pt x="4236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58"/>
            <p:cNvSpPr/>
            <p:nvPr/>
          </p:nvSpPr>
          <p:spPr>
            <a:xfrm>
              <a:off x="3151775" y="1510050"/>
              <a:ext cx="43875" cy="217450"/>
            </a:xfrm>
            <a:custGeom>
              <a:avLst/>
              <a:gdLst/>
              <a:ahLst/>
              <a:cxnLst/>
              <a:rect l="l" t="t" r="r" b="b"/>
              <a:pathLst>
                <a:path w="1755" h="8698" extrusionOk="0">
                  <a:moveTo>
                    <a:pt x="878" y="427"/>
                  </a:moveTo>
                  <a:cubicBezTo>
                    <a:pt x="1038" y="427"/>
                    <a:pt x="1185" y="439"/>
                    <a:pt x="1329" y="455"/>
                  </a:cubicBezTo>
                  <a:lnTo>
                    <a:pt x="1329" y="455"/>
                  </a:lnTo>
                  <a:lnTo>
                    <a:pt x="1329" y="8242"/>
                  </a:lnTo>
                  <a:lnTo>
                    <a:pt x="1329" y="8242"/>
                  </a:lnTo>
                  <a:cubicBezTo>
                    <a:pt x="1185" y="8259"/>
                    <a:pt x="1038" y="8271"/>
                    <a:pt x="878" y="8271"/>
                  </a:cubicBezTo>
                  <a:cubicBezTo>
                    <a:pt x="712" y="8271"/>
                    <a:pt x="560" y="8258"/>
                    <a:pt x="402" y="8241"/>
                  </a:cubicBezTo>
                  <a:lnTo>
                    <a:pt x="402" y="8241"/>
                  </a:lnTo>
                  <a:lnTo>
                    <a:pt x="402" y="457"/>
                  </a:lnTo>
                  <a:lnTo>
                    <a:pt x="402" y="457"/>
                  </a:lnTo>
                  <a:cubicBezTo>
                    <a:pt x="560" y="440"/>
                    <a:pt x="712" y="427"/>
                    <a:pt x="878" y="427"/>
                  </a:cubicBezTo>
                  <a:close/>
                  <a:moveTo>
                    <a:pt x="878" y="0"/>
                  </a:moveTo>
                  <a:cubicBezTo>
                    <a:pt x="627" y="0"/>
                    <a:pt x="402" y="26"/>
                    <a:pt x="151" y="76"/>
                  </a:cubicBezTo>
                  <a:lnTo>
                    <a:pt x="1" y="101"/>
                  </a:lnTo>
                  <a:lnTo>
                    <a:pt x="1" y="8597"/>
                  </a:lnTo>
                  <a:lnTo>
                    <a:pt x="151" y="8622"/>
                  </a:lnTo>
                  <a:cubicBezTo>
                    <a:pt x="402" y="8672"/>
                    <a:pt x="627" y="8697"/>
                    <a:pt x="878" y="8697"/>
                  </a:cubicBezTo>
                  <a:cubicBezTo>
                    <a:pt x="1128" y="8697"/>
                    <a:pt x="1354" y="8672"/>
                    <a:pt x="1579" y="8622"/>
                  </a:cubicBezTo>
                  <a:lnTo>
                    <a:pt x="1755" y="8597"/>
                  </a:lnTo>
                  <a:lnTo>
                    <a:pt x="1755" y="8422"/>
                  </a:lnTo>
                  <a:lnTo>
                    <a:pt x="1755" y="101"/>
                  </a:lnTo>
                  <a:lnTo>
                    <a:pt x="1579" y="76"/>
                  </a:lnTo>
                  <a:cubicBezTo>
                    <a:pt x="1354" y="26"/>
                    <a:pt x="1128" y="0"/>
                    <a:pt x="878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58"/>
            <p:cNvSpPr/>
            <p:nvPr/>
          </p:nvSpPr>
          <p:spPr>
            <a:xfrm>
              <a:off x="3184975" y="1606550"/>
              <a:ext cx="94650" cy="24450"/>
            </a:xfrm>
            <a:custGeom>
              <a:avLst/>
              <a:gdLst/>
              <a:ahLst/>
              <a:cxnLst/>
              <a:rect l="l" t="t" r="r" b="b"/>
              <a:pathLst>
                <a:path w="3786" h="978" extrusionOk="0">
                  <a:moveTo>
                    <a:pt x="3359" y="426"/>
                  </a:moveTo>
                  <a:cubicBezTo>
                    <a:pt x="3359" y="450"/>
                    <a:pt x="3359" y="475"/>
                    <a:pt x="3359" y="501"/>
                  </a:cubicBezTo>
                  <a:cubicBezTo>
                    <a:pt x="3359" y="517"/>
                    <a:pt x="3359" y="534"/>
                    <a:pt x="3359" y="552"/>
                  </a:cubicBezTo>
                  <a:lnTo>
                    <a:pt x="427" y="552"/>
                  </a:lnTo>
                  <a:lnTo>
                    <a:pt x="427" y="426"/>
                  </a:lnTo>
                  <a:close/>
                  <a:moveTo>
                    <a:pt x="1" y="0"/>
                  </a:moveTo>
                  <a:lnTo>
                    <a:pt x="1" y="978"/>
                  </a:lnTo>
                  <a:lnTo>
                    <a:pt x="3760" y="978"/>
                  </a:lnTo>
                  <a:lnTo>
                    <a:pt x="3785" y="777"/>
                  </a:lnTo>
                  <a:cubicBezTo>
                    <a:pt x="3785" y="702"/>
                    <a:pt x="3785" y="602"/>
                    <a:pt x="3785" y="501"/>
                  </a:cubicBezTo>
                  <a:cubicBezTo>
                    <a:pt x="3785" y="401"/>
                    <a:pt x="3785" y="301"/>
                    <a:pt x="3785" y="201"/>
                  </a:cubicBezTo>
                  <a:lnTo>
                    <a:pt x="376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58"/>
            <p:cNvSpPr/>
            <p:nvPr/>
          </p:nvSpPr>
          <p:spPr>
            <a:xfrm>
              <a:off x="3067825" y="1606550"/>
              <a:ext cx="94000" cy="24450"/>
            </a:xfrm>
            <a:custGeom>
              <a:avLst/>
              <a:gdLst/>
              <a:ahLst/>
              <a:cxnLst/>
              <a:rect l="l" t="t" r="r" b="b"/>
              <a:pathLst>
                <a:path w="3760" h="978" extrusionOk="0">
                  <a:moveTo>
                    <a:pt x="3359" y="426"/>
                  </a:moveTo>
                  <a:lnTo>
                    <a:pt x="3359" y="552"/>
                  </a:lnTo>
                  <a:lnTo>
                    <a:pt x="401" y="552"/>
                  </a:lnTo>
                  <a:cubicBezTo>
                    <a:pt x="401" y="534"/>
                    <a:pt x="401" y="517"/>
                    <a:pt x="401" y="501"/>
                  </a:cubicBezTo>
                  <a:cubicBezTo>
                    <a:pt x="401" y="475"/>
                    <a:pt x="401" y="450"/>
                    <a:pt x="402" y="426"/>
                  </a:cubicBezTo>
                  <a:close/>
                  <a:moveTo>
                    <a:pt x="25" y="0"/>
                  </a:moveTo>
                  <a:lnTo>
                    <a:pt x="0" y="201"/>
                  </a:lnTo>
                  <a:cubicBezTo>
                    <a:pt x="0" y="301"/>
                    <a:pt x="0" y="401"/>
                    <a:pt x="0" y="501"/>
                  </a:cubicBezTo>
                  <a:cubicBezTo>
                    <a:pt x="0" y="602"/>
                    <a:pt x="0" y="702"/>
                    <a:pt x="0" y="777"/>
                  </a:cubicBezTo>
                  <a:lnTo>
                    <a:pt x="25" y="978"/>
                  </a:lnTo>
                  <a:lnTo>
                    <a:pt x="3760" y="978"/>
                  </a:lnTo>
                  <a:lnTo>
                    <a:pt x="376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58"/>
            <p:cNvSpPr/>
            <p:nvPr/>
          </p:nvSpPr>
          <p:spPr>
            <a:xfrm>
              <a:off x="2701900" y="1895400"/>
              <a:ext cx="941125" cy="10050"/>
            </a:xfrm>
            <a:custGeom>
              <a:avLst/>
              <a:gdLst/>
              <a:ahLst/>
              <a:cxnLst/>
              <a:rect l="l" t="t" r="r" b="b"/>
              <a:pathLst>
                <a:path w="37645" h="402" extrusionOk="0">
                  <a:moveTo>
                    <a:pt x="0" y="0"/>
                  </a:moveTo>
                  <a:lnTo>
                    <a:pt x="0" y="401"/>
                  </a:lnTo>
                  <a:lnTo>
                    <a:pt x="37645" y="401"/>
                  </a:lnTo>
                  <a:lnTo>
                    <a:pt x="3764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58"/>
            <p:cNvSpPr/>
            <p:nvPr/>
          </p:nvSpPr>
          <p:spPr>
            <a:xfrm>
              <a:off x="3697525" y="1980600"/>
              <a:ext cx="10675" cy="102150"/>
            </a:xfrm>
            <a:custGeom>
              <a:avLst/>
              <a:gdLst/>
              <a:ahLst/>
              <a:cxnLst/>
              <a:rect l="l" t="t" r="r" b="b"/>
              <a:pathLst>
                <a:path w="427" h="4086" extrusionOk="0">
                  <a:moveTo>
                    <a:pt x="0" y="1"/>
                  </a:moveTo>
                  <a:lnTo>
                    <a:pt x="0" y="4086"/>
                  </a:lnTo>
                  <a:lnTo>
                    <a:pt x="426" y="4086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58"/>
            <p:cNvSpPr/>
            <p:nvPr/>
          </p:nvSpPr>
          <p:spPr>
            <a:xfrm>
              <a:off x="3610425" y="1900400"/>
              <a:ext cx="10050" cy="182350"/>
            </a:xfrm>
            <a:custGeom>
              <a:avLst/>
              <a:gdLst/>
              <a:ahLst/>
              <a:cxnLst/>
              <a:rect l="l" t="t" r="r" b="b"/>
              <a:pathLst>
                <a:path w="402" h="7294" extrusionOk="0">
                  <a:moveTo>
                    <a:pt x="1" y="1"/>
                  </a:moveTo>
                  <a:lnTo>
                    <a:pt x="1" y="7294"/>
                  </a:lnTo>
                  <a:lnTo>
                    <a:pt x="402" y="7294"/>
                  </a:lnTo>
                  <a:lnTo>
                    <a:pt x="40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58"/>
            <p:cNvSpPr/>
            <p:nvPr/>
          </p:nvSpPr>
          <p:spPr>
            <a:xfrm>
              <a:off x="3522700" y="1900400"/>
              <a:ext cx="10675" cy="182350"/>
            </a:xfrm>
            <a:custGeom>
              <a:avLst/>
              <a:gdLst/>
              <a:ahLst/>
              <a:cxnLst/>
              <a:rect l="l" t="t" r="r" b="b"/>
              <a:pathLst>
                <a:path w="427" h="7294" extrusionOk="0">
                  <a:moveTo>
                    <a:pt x="1" y="1"/>
                  </a:moveTo>
                  <a:lnTo>
                    <a:pt x="1" y="7294"/>
                  </a:lnTo>
                  <a:lnTo>
                    <a:pt x="427" y="7294"/>
                  </a:lnTo>
                  <a:lnTo>
                    <a:pt x="4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58"/>
            <p:cNvSpPr/>
            <p:nvPr/>
          </p:nvSpPr>
          <p:spPr>
            <a:xfrm>
              <a:off x="3435600" y="1900400"/>
              <a:ext cx="10050" cy="182350"/>
            </a:xfrm>
            <a:custGeom>
              <a:avLst/>
              <a:gdLst/>
              <a:ahLst/>
              <a:cxnLst/>
              <a:rect l="l" t="t" r="r" b="b"/>
              <a:pathLst>
                <a:path w="402" h="7294" extrusionOk="0">
                  <a:moveTo>
                    <a:pt x="1" y="1"/>
                  </a:moveTo>
                  <a:lnTo>
                    <a:pt x="1" y="7294"/>
                  </a:lnTo>
                  <a:lnTo>
                    <a:pt x="402" y="7294"/>
                  </a:lnTo>
                  <a:lnTo>
                    <a:pt x="40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58"/>
            <p:cNvSpPr/>
            <p:nvPr/>
          </p:nvSpPr>
          <p:spPr>
            <a:xfrm>
              <a:off x="3347900" y="1900400"/>
              <a:ext cx="10675" cy="182350"/>
            </a:xfrm>
            <a:custGeom>
              <a:avLst/>
              <a:gdLst/>
              <a:ahLst/>
              <a:cxnLst/>
              <a:rect l="l" t="t" r="r" b="b"/>
              <a:pathLst>
                <a:path w="427" h="7294" extrusionOk="0">
                  <a:moveTo>
                    <a:pt x="0" y="1"/>
                  </a:moveTo>
                  <a:lnTo>
                    <a:pt x="0" y="7294"/>
                  </a:lnTo>
                  <a:lnTo>
                    <a:pt x="426" y="7294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58"/>
            <p:cNvSpPr/>
            <p:nvPr/>
          </p:nvSpPr>
          <p:spPr>
            <a:xfrm>
              <a:off x="3260800" y="1900400"/>
              <a:ext cx="10675" cy="182350"/>
            </a:xfrm>
            <a:custGeom>
              <a:avLst/>
              <a:gdLst/>
              <a:ahLst/>
              <a:cxnLst/>
              <a:rect l="l" t="t" r="r" b="b"/>
              <a:pathLst>
                <a:path w="427" h="7294" extrusionOk="0">
                  <a:moveTo>
                    <a:pt x="0" y="1"/>
                  </a:moveTo>
                  <a:lnTo>
                    <a:pt x="0" y="7294"/>
                  </a:lnTo>
                  <a:lnTo>
                    <a:pt x="427" y="7294"/>
                  </a:lnTo>
                  <a:lnTo>
                    <a:pt x="4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58"/>
            <p:cNvSpPr/>
            <p:nvPr/>
          </p:nvSpPr>
          <p:spPr>
            <a:xfrm>
              <a:off x="3173700" y="1900400"/>
              <a:ext cx="10050" cy="182350"/>
            </a:xfrm>
            <a:custGeom>
              <a:avLst/>
              <a:gdLst/>
              <a:ahLst/>
              <a:cxnLst/>
              <a:rect l="l" t="t" r="r" b="b"/>
              <a:pathLst>
                <a:path w="402" h="7294" extrusionOk="0">
                  <a:moveTo>
                    <a:pt x="1" y="1"/>
                  </a:moveTo>
                  <a:lnTo>
                    <a:pt x="1" y="7294"/>
                  </a:lnTo>
                  <a:lnTo>
                    <a:pt x="402" y="7294"/>
                  </a:lnTo>
                  <a:lnTo>
                    <a:pt x="40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58"/>
            <p:cNvSpPr/>
            <p:nvPr/>
          </p:nvSpPr>
          <p:spPr>
            <a:xfrm>
              <a:off x="3085975" y="1900400"/>
              <a:ext cx="10700" cy="182350"/>
            </a:xfrm>
            <a:custGeom>
              <a:avLst/>
              <a:gdLst/>
              <a:ahLst/>
              <a:cxnLst/>
              <a:rect l="l" t="t" r="r" b="b"/>
              <a:pathLst>
                <a:path w="428" h="7294" extrusionOk="0">
                  <a:moveTo>
                    <a:pt x="1" y="1"/>
                  </a:moveTo>
                  <a:lnTo>
                    <a:pt x="1" y="7294"/>
                  </a:lnTo>
                  <a:lnTo>
                    <a:pt x="427" y="7294"/>
                  </a:lnTo>
                  <a:lnTo>
                    <a:pt x="4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58"/>
            <p:cNvSpPr/>
            <p:nvPr/>
          </p:nvSpPr>
          <p:spPr>
            <a:xfrm>
              <a:off x="2998900" y="1900400"/>
              <a:ext cx="10675" cy="182350"/>
            </a:xfrm>
            <a:custGeom>
              <a:avLst/>
              <a:gdLst/>
              <a:ahLst/>
              <a:cxnLst/>
              <a:rect l="l" t="t" r="r" b="b"/>
              <a:pathLst>
                <a:path w="427" h="7294" extrusionOk="0">
                  <a:moveTo>
                    <a:pt x="0" y="1"/>
                  </a:moveTo>
                  <a:lnTo>
                    <a:pt x="0" y="7294"/>
                  </a:lnTo>
                  <a:lnTo>
                    <a:pt x="426" y="7294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58"/>
            <p:cNvSpPr/>
            <p:nvPr/>
          </p:nvSpPr>
          <p:spPr>
            <a:xfrm>
              <a:off x="2911800" y="1900400"/>
              <a:ext cx="10050" cy="182350"/>
            </a:xfrm>
            <a:custGeom>
              <a:avLst/>
              <a:gdLst/>
              <a:ahLst/>
              <a:cxnLst/>
              <a:rect l="l" t="t" r="r" b="b"/>
              <a:pathLst>
                <a:path w="402" h="7294" extrusionOk="0">
                  <a:moveTo>
                    <a:pt x="0" y="1"/>
                  </a:moveTo>
                  <a:lnTo>
                    <a:pt x="0" y="7294"/>
                  </a:lnTo>
                  <a:lnTo>
                    <a:pt x="401" y="7294"/>
                  </a:lnTo>
                  <a:lnTo>
                    <a:pt x="40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58"/>
            <p:cNvSpPr/>
            <p:nvPr/>
          </p:nvSpPr>
          <p:spPr>
            <a:xfrm>
              <a:off x="2824075" y="1900400"/>
              <a:ext cx="10675" cy="182350"/>
            </a:xfrm>
            <a:custGeom>
              <a:avLst/>
              <a:gdLst/>
              <a:ahLst/>
              <a:cxnLst/>
              <a:rect l="l" t="t" r="r" b="b"/>
              <a:pathLst>
                <a:path w="427" h="7294" extrusionOk="0">
                  <a:moveTo>
                    <a:pt x="1" y="1"/>
                  </a:moveTo>
                  <a:lnTo>
                    <a:pt x="1" y="7294"/>
                  </a:lnTo>
                  <a:lnTo>
                    <a:pt x="427" y="7294"/>
                  </a:lnTo>
                  <a:lnTo>
                    <a:pt x="4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58"/>
            <p:cNvSpPr/>
            <p:nvPr/>
          </p:nvSpPr>
          <p:spPr>
            <a:xfrm>
              <a:off x="2736975" y="1900400"/>
              <a:ext cx="10700" cy="182350"/>
            </a:xfrm>
            <a:custGeom>
              <a:avLst/>
              <a:gdLst/>
              <a:ahLst/>
              <a:cxnLst/>
              <a:rect l="l" t="t" r="r" b="b"/>
              <a:pathLst>
                <a:path w="428" h="7294" extrusionOk="0">
                  <a:moveTo>
                    <a:pt x="1" y="1"/>
                  </a:moveTo>
                  <a:lnTo>
                    <a:pt x="1" y="7294"/>
                  </a:lnTo>
                  <a:lnTo>
                    <a:pt x="427" y="7294"/>
                  </a:lnTo>
                  <a:lnTo>
                    <a:pt x="4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58"/>
            <p:cNvSpPr/>
            <p:nvPr/>
          </p:nvSpPr>
          <p:spPr>
            <a:xfrm>
              <a:off x="2649900" y="1963050"/>
              <a:ext cx="10050" cy="119700"/>
            </a:xfrm>
            <a:custGeom>
              <a:avLst/>
              <a:gdLst/>
              <a:ahLst/>
              <a:cxnLst/>
              <a:rect l="l" t="t" r="r" b="b"/>
              <a:pathLst>
                <a:path w="402" h="4788" extrusionOk="0">
                  <a:moveTo>
                    <a:pt x="0" y="1"/>
                  </a:moveTo>
                  <a:lnTo>
                    <a:pt x="0" y="4788"/>
                  </a:lnTo>
                  <a:lnTo>
                    <a:pt x="401" y="4788"/>
                  </a:lnTo>
                  <a:lnTo>
                    <a:pt x="40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58"/>
            <p:cNvSpPr/>
            <p:nvPr/>
          </p:nvSpPr>
          <p:spPr>
            <a:xfrm>
              <a:off x="2728225" y="1859050"/>
              <a:ext cx="887225" cy="10675"/>
            </a:xfrm>
            <a:custGeom>
              <a:avLst/>
              <a:gdLst/>
              <a:ahLst/>
              <a:cxnLst/>
              <a:rect l="l" t="t" r="r" b="b"/>
              <a:pathLst>
                <a:path w="35489" h="427" extrusionOk="0">
                  <a:moveTo>
                    <a:pt x="0" y="0"/>
                  </a:moveTo>
                  <a:lnTo>
                    <a:pt x="0" y="427"/>
                  </a:lnTo>
                  <a:lnTo>
                    <a:pt x="35489" y="427"/>
                  </a:lnTo>
                  <a:lnTo>
                    <a:pt x="3548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58"/>
            <p:cNvSpPr/>
            <p:nvPr/>
          </p:nvSpPr>
          <p:spPr>
            <a:xfrm>
              <a:off x="2315300" y="2710550"/>
              <a:ext cx="1628475" cy="34500"/>
            </a:xfrm>
            <a:custGeom>
              <a:avLst/>
              <a:gdLst/>
              <a:ahLst/>
              <a:cxnLst/>
              <a:rect l="l" t="t" r="r" b="b"/>
              <a:pathLst>
                <a:path w="65139" h="1380" extrusionOk="0">
                  <a:moveTo>
                    <a:pt x="64562" y="402"/>
                  </a:moveTo>
                  <a:cubicBezTo>
                    <a:pt x="64588" y="402"/>
                    <a:pt x="64613" y="427"/>
                    <a:pt x="64663" y="477"/>
                  </a:cubicBezTo>
                  <a:cubicBezTo>
                    <a:pt x="64688" y="527"/>
                    <a:pt x="64713" y="602"/>
                    <a:pt x="64713" y="703"/>
                  </a:cubicBezTo>
                  <a:cubicBezTo>
                    <a:pt x="64713" y="778"/>
                    <a:pt x="64688" y="878"/>
                    <a:pt x="64663" y="903"/>
                  </a:cubicBezTo>
                  <a:cubicBezTo>
                    <a:pt x="64613" y="953"/>
                    <a:pt x="64588" y="978"/>
                    <a:pt x="64562" y="978"/>
                  </a:cubicBezTo>
                  <a:lnTo>
                    <a:pt x="577" y="978"/>
                  </a:lnTo>
                  <a:cubicBezTo>
                    <a:pt x="552" y="978"/>
                    <a:pt x="527" y="953"/>
                    <a:pt x="477" y="903"/>
                  </a:cubicBezTo>
                  <a:cubicBezTo>
                    <a:pt x="452" y="878"/>
                    <a:pt x="427" y="778"/>
                    <a:pt x="427" y="703"/>
                  </a:cubicBezTo>
                  <a:cubicBezTo>
                    <a:pt x="427" y="602"/>
                    <a:pt x="452" y="527"/>
                    <a:pt x="477" y="477"/>
                  </a:cubicBezTo>
                  <a:cubicBezTo>
                    <a:pt x="527" y="427"/>
                    <a:pt x="552" y="402"/>
                    <a:pt x="577" y="402"/>
                  </a:cubicBezTo>
                  <a:close/>
                  <a:moveTo>
                    <a:pt x="577" y="1"/>
                  </a:moveTo>
                  <a:cubicBezTo>
                    <a:pt x="402" y="1"/>
                    <a:pt x="251" y="101"/>
                    <a:pt x="151" y="226"/>
                  </a:cubicBezTo>
                  <a:cubicBezTo>
                    <a:pt x="51" y="352"/>
                    <a:pt x="1" y="527"/>
                    <a:pt x="1" y="703"/>
                  </a:cubicBezTo>
                  <a:cubicBezTo>
                    <a:pt x="1" y="878"/>
                    <a:pt x="51" y="1028"/>
                    <a:pt x="151" y="1154"/>
                  </a:cubicBezTo>
                  <a:cubicBezTo>
                    <a:pt x="251" y="1304"/>
                    <a:pt x="402" y="1379"/>
                    <a:pt x="577" y="1379"/>
                  </a:cubicBezTo>
                  <a:lnTo>
                    <a:pt x="64562" y="1379"/>
                  </a:lnTo>
                  <a:cubicBezTo>
                    <a:pt x="64738" y="1379"/>
                    <a:pt x="64888" y="1304"/>
                    <a:pt x="64989" y="1154"/>
                  </a:cubicBezTo>
                  <a:cubicBezTo>
                    <a:pt x="65089" y="1028"/>
                    <a:pt x="65139" y="878"/>
                    <a:pt x="65139" y="703"/>
                  </a:cubicBezTo>
                  <a:cubicBezTo>
                    <a:pt x="65139" y="527"/>
                    <a:pt x="65089" y="352"/>
                    <a:pt x="64989" y="226"/>
                  </a:cubicBezTo>
                  <a:cubicBezTo>
                    <a:pt x="64888" y="101"/>
                    <a:pt x="64738" y="1"/>
                    <a:pt x="64562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58"/>
            <p:cNvSpPr/>
            <p:nvPr/>
          </p:nvSpPr>
          <p:spPr>
            <a:xfrm>
              <a:off x="3815950" y="2788875"/>
              <a:ext cx="1451775" cy="34500"/>
            </a:xfrm>
            <a:custGeom>
              <a:avLst/>
              <a:gdLst/>
              <a:ahLst/>
              <a:cxnLst/>
              <a:rect l="l" t="t" r="r" b="b"/>
              <a:pathLst>
                <a:path w="58071" h="1380" extrusionOk="0">
                  <a:moveTo>
                    <a:pt x="57494" y="402"/>
                  </a:moveTo>
                  <a:cubicBezTo>
                    <a:pt x="57519" y="402"/>
                    <a:pt x="57544" y="427"/>
                    <a:pt x="57594" y="477"/>
                  </a:cubicBezTo>
                  <a:cubicBezTo>
                    <a:pt x="57619" y="527"/>
                    <a:pt x="57645" y="602"/>
                    <a:pt x="57645" y="677"/>
                  </a:cubicBezTo>
                  <a:cubicBezTo>
                    <a:pt x="57645" y="778"/>
                    <a:pt x="57619" y="853"/>
                    <a:pt x="57594" y="903"/>
                  </a:cubicBezTo>
                  <a:cubicBezTo>
                    <a:pt x="57544" y="953"/>
                    <a:pt x="57519" y="978"/>
                    <a:pt x="57494" y="978"/>
                  </a:cubicBezTo>
                  <a:lnTo>
                    <a:pt x="426" y="978"/>
                  </a:lnTo>
                  <a:lnTo>
                    <a:pt x="426" y="402"/>
                  </a:lnTo>
                  <a:close/>
                  <a:moveTo>
                    <a:pt x="201" y="1"/>
                  </a:moveTo>
                  <a:cubicBezTo>
                    <a:pt x="150" y="1"/>
                    <a:pt x="100" y="1"/>
                    <a:pt x="50" y="51"/>
                  </a:cubicBezTo>
                  <a:cubicBezTo>
                    <a:pt x="25" y="101"/>
                    <a:pt x="0" y="151"/>
                    <a:pt x="0" y="201"/>
                  </a:cubicBezTo>
                  <a:lnTo>
                    <a:pt x="0" y="1179"/>
                  </a:lnTo>
                  <a:cubicBezTo>
                    <a:pt x="0" y="1229"/>
                    <a:pt x="25" y="1279"/>
                    <a:pt x="50" y="1329"/>
                  </a:cubicBezTo>
                  <a:cubicBezTo>
                    <a:pt x="100" y="1354"/>
                    <a:pt x="150" y="1379"/>
                    <a:pt x="201" y="1379"/>
                  </a:cubicBezTo>
                  <a:lnTo>
                    <a:pt x="57494" y="1379"/>
                  </a:lnTo>
                  <a:cubicBezTo>
                    <a:pt x="57670" y="1379"/>
                    <a:pt x="57820" y="1279"/>
                    <a:pt x="57920" y="1154"/>
                  </a:cubicBezTo>
                  <a:cubicBezTo>
                    <a:pt x="58020" y="1028"/>
                    <a:pt x="58071" y="878"/>
                    <a:pt x="58071" y="677"/>
                  </a:cubicBezTo>
                  <a:cubicBezTo>
                    <a:pt x="58071" y="502"/>
                    <a:pt x="58020" y="352"/>
                    <a:pt x="57920" y="226"/>
                  </a:cubicBezTo>
                  <a:cubicBezTo>
                    <a:pt x="57820" y="101"/>
                    <a:pt x="57670" y="1"/>
                    <a:pt x="57494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58"/>
            <p:cNvSpPr/>
            <p:nvPr/>
          </p:nvSpPr>
          <p:spPr>
            <a:xfrm>
              <a:off x="3815950" y="2813325"/>
              <a:ext cx="1417325" cy="38850"/>
            </a:xfrm>
            <a:custGeom>
              <a:avLst/>
              <a:gdLst/>
              <a:ahLst/>
              <a:cxnLst/>
              <a:rect l="l" t="t" r="r" b="b"/>
              <a:pathLst>
                <a:path w="56693" h="1554" extrusionOk="0">
                  <a:moveTo>
                    <a:pt x="56291" y="401"/>
                  </a:moveTo>
                  <a:lnTo>
                    <a:pt x="56291" y="1128"/>
                  </a:lnTo>
                  <a:lnTo>
                    <a:pt x="426" y="1128"/>
                  </a:lnTo>
                  <a:lnTo>
                    <a:pt x="426" y="401"/>
                  </a:lnTo>
                  <a:close/>
                  <a:moveTo>
                    <a:pt x="201" y="0"/>
                  </a:moveTo>
                  <a:cubicBezTo>
                    <a:pt x="150" y="0"/>
                    <a:pt x="100" y="25"/>
                    <a:pt x="50" y="50"/>
                  </a:cubicBezTo>
                  <a:cubicBezTo>
                    <a:pt x="25" y="100"/>
                    <a:pt x="0" y="150"/>
                    <a:pt x="0" y="201"/>
                  </a:cubicBezTo>
                  <a:lnTo>
                    <a:pt x="0" y="1328"/>
                  </a:lnTo>
                  <a:cubicBezTo>
                    <a:pt x="0" y="1379"/>
                    <a:pt x="25" y="1454"/>
                    <a:pt x="50" y="1479"/>
                  </a:cubicBezTo>
                  <a:cubicBezTo>
                    <a:pt x="100" y="1529"/>
                    <a:pt x="150" y="1554"/>
                    <a:pt x="201" y="1554"/>
                  </a:cubicBezTo>
                  <a:lnTo>
                    <a:pt x="56492" y="1554"/>
                  </a:lnTo>
                  <a:cubicBezTo>
                    <a:pt x="56542" y="1554"/>
                    <a:pt x="56592" y="1529"/>
                    <a:pt x="56642" y="1479"/>
                  </a:cubicBezTo>
                  <a:cubicBezTo>
                    <a:pt x="56667" y="1454"/>
                    <a:pt x="56692" y="1379"/>
                    <a:pt x="56692" y="1328"/>
                  </a:cubicBezTo>
                  <a:lnTo>
                    <a:pt x="56692" y="201"/>
                  </a:lnTo>
                  <a:cubicBezTo>
                    <a:pt x="56692" y="150"/>
                    <a:pt x="56667" y="100"/>
                    <a:pt x="56642" y="50"/>
                  </a:cubicBezTo>
                  <a:cubicBezTo>
                    <a:pt x="56592" y="25"/>
                    <a:pt x="56542" y="0"/>
                    <a:pt x="56492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58"/>
            <p:cNvSpPr/>
            <p:nvPr/>
          </p:nvSpPr>
          <p:spPr>
            <a:xfrm>
              <a:off x="3844125" y="2841500"/>
              <a:ext cx="1342150" cy="78350"/>
            </a:xfrm>
            <a:custGeom>
              <a:avLst/>
              <a:gdLst/>
              <a:ahLst/>
              <a:cxnLst/>
              <a:rect l="l" t="t" r="r" b="b"/>
              <a:pathLst>
                <a:path w="53686" h="3134" extrusionOk="0">
                  <a:moveTo>
                    <a:pt x="53485" y="1"/>
                  </a:moveTo>
                  <a:cubicBezTo>
                    <a:pt x="53360" y="1"/>
                    <a:pt x="53284" y="101"/>
                    <a:pt x="53284" y="201"/>
                  </a:cubicBezTo>
                  <a:lnTo>
                    <a:pt x="53284" y="2708"/>
                  </a:lnTo>
                  <a:lnTo>
                    <a:pt x="201" y="2708"/>
                  </a:lnTo>
                  <a:cubicBezTo>
                    <a:pt x="76" y="2708"/>
                    <a:pt x="1" y="2808"/>
                    <a:pt x="1" y="2908"/>
                  </a:cubicBezTo>
                  <a:cubicBezTo>
                    <a:pt x="1" y="3034"/>
                    <a:pt x="76" y="3134"/>
                    <a:pt x="201" y="3134"/>
                  </a:cubicBezTo>
                  <a:lnTo>
                    <a:pt x="53485" y="3134"/>
                  </a:lnTo>
                  <a:cubicBezTo>
                    <a:pt x="53535" y="3134"/>
                    <a:pt x="53585" y="3109"/>
                    <a:pt x="53635" y="3059"/>
                  </a:cubicBezTo>
                  <a:cubicBezTo>
                    <a:pt x="53660" y="3034"/>
                    <a:pt x="53685" y="2958"/>
                    <a:pt x="53685" y="2908"/>
                  </a:cubicBezTo>
                  <a:lnTo>
                    <a:pt x="53685" y="201"/>
                  </a:lnTo>
                  <a:cubicBezTo>
                    <a:pt x="53685" y="101"/>
                    <a:pt x="53610" y="1"/>
                    <a:pt x="53485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58"/>
            <p:cNvSpPr/>
            <p:nvPr/>
          </p:nvSpPr>
          <p:spPr>
            <a:xfrm>
              <a:off x="4586000" y="2329600"/>
              <a:ext cx="647900" cy="469350"/>
            </a:xfrm>
            <a:custGeom>
              <a:avLst/>
              <a:gdLst/>
              <a:ahLst/>
              <a:cxnLst/>
              <a:rect l="l" t="t" r="r" b="b"/>
              <a:pathLst>
                <a:path w="25916" h="18774" extrusionOk="0">
                  <a:moveTo>
                    <a:pt x="201" y="1"/>
                  </a:moveTo>
                  <a:cubicBezTo>
                    <a:pt x="101" y="1"/>
                    <a:pt x="0" y="76"/>
                    <a:pt x="0" y="201"/>
                  </a:cubicBezTo>
                  <a:cubicBezTo>
                    <a:pt x="0" y="326"/>
                    <a:pt x="101" y="402"/>
                    <a:pt x="201" y="402"/>
                  </a:cubicBezTo>
                  <a:lnTo>
                    <a:pt x="13158" y="402"/>
                  </a:lnTo>
                  <a:lnTo>
                    <a:pt x="25514" y="18697"/>
                  </a:lnTo>
                  <a:cubicBezTo>
                    <a:pt x="25563" y="18746"/>
                    <a:pt x="25632" y="18774"/>
                    <a:pt x="25702" y="18774"/>
                  </a:cubicBezTo>
                  <a:cubicBezTo>
                    <a:pt x="25741" y="18774"/>
                    <a:pt x="25779" y="18765"/>
                    <a:pt x="25815" y="18748"/>
                  </a:cubicBezTo>
                  <a:cubicBezTo>
                    <a:pt x="25890" y="18672"/>
                    <a:pt x="25915" y="18547"/>
                    <a:pt x="25865" y="18447"/>
                  </a:cubicBezTo>
                  <a:lnTo>
                    <a:pt x="13459" y="76"/>
                  </a:lnTo>
                  <a:cubicBezTo>
                    <a:pt x="13409" y="26"/>
                    <a:pt x="13334" y="1"/>
                    <a:pt x="13284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58"/>
            <p:cNvSpPr/>
            <p:nvPr/>
          </p:nvSpPr>
          <p:spPr>
            <a:xfrm>
              <a:off x="4154300" y="2298900"/>
              <a:ext cx="308275" cy="343375"/>
            </a:xfrm>
            <a:custGeom>
              <a:avLst/>
              <a:gdLst/>
              <a:ahLst/>
              <a:cxnLst/>
              <a:rect l="l" t="t" r="r" b="b"/>
              <a:pathLst>
                <a:path w="12331" h="13735" extrusionOk="0">
                  <a:moveTo>
                    <a:pt x="11930" y="427"/>
                  </a:moveTo>
                  <a:lnTo>
                    <a:pt x="11930" y="13334"/>
                  </a:lnTo>
                  <a:lnTo>
                    <a:pt x="401" y="13334"/>
                  </a:lnTo>
                  <a:lnTo>
                    <a:pt x="401" y="427"/>
                  </a:lnTo>
                  <a:close/>
                  <a:moveTo>
                    <a:pt x="201" y="1"/>
                  </a:moveTo>
                  <a:cubicBezTo>
                    <a:pt x="150" y="1"/>
                    <a:pt x="100" y="26"/>
                    <a:pt x="50" y="51"/>
                  </a:cubicBezTo>
                  <a:cubicBezTo>
                    <a:pt x="0" y="101"/>
                    <a:pt x="0" y="151"/>
                    <a:pt x="0" y="201"/>
                  </a:cubicBezTo>
                  <a:lnTo>
                    <a:pt x="0" y="13534"/>
                  </a:lnTo>
                  <a:cubicBezTo>
                    <a:pt x="0" y="13585"/>
                    <a:pt x="0" y="13635"/>
                    <a:pt x="50" y="13685"/>
                  </a:cubicBezTo>
                  <a:cubicBezTo>
                    <a:pt x="100" y="13710"/>
                    <a:pt x="150" y="13735"/>
                    <a:pt x="201" y="13735"/>
                  </a:cubicBezTo>
                  <a:lnTo>
                    <a:pt x="12130" y="13735"/>
                  </a:lnTo>
                  <a:cubicBezTo>
                    <a:pt x="12181" y="13735"/>
                    <a:pt x="12231" y="13710"/>
                    <a:pt x="12281" y="13685"/>
                  </a:cubicBezTo>
                  <a:cubicBezTo>
                    <a:pt x="12306" y="13635"/>
                    <a:pt x="12331" y="13585"/>
                    <a:pt x="12331" y="13534"/>
                  </a:cubicBezTo>
                  <a:lnTo>
                    <a:pt x="12331" y="201"/>
                  </a:lnTo>
                  <a:cubicBezTo>
                    <a:pt x="12331" y="151"/>
                    <a:pt x="12306" y="101"/>
                    <a:pt x="12281" y="51"/>
                  </a:cubicBezTo>
                  <a:cubicBezTo>
                    <a:pt x="12231" y="26"/>
                    <a:pt x="12181" y="1"/>
                    <a:pt x="12130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58"/>
            <p:cNvSpPr/>
            <p:nvPr/>
          </p:nvSpPr>
          <p:spPr>
            <a:xfrm>
              <a:off x="4173700" y="2320825"/>
              <a:ext cx="269450" cy="299525"/>
            </a:xfrm>
            <a:custGeom>
              <a:avLst/>
              <a:gdLst/>
              <a:ahLst/>
              <a:cxnLst/>
              <a:rect l="l" t="t" r="r" b="b"/>
              <a:pathLst>
                <a:path w="10778" h="11981" extrusionOk="0">
                  <a:moveTo>
                    <a:pt x="10352" y="427"/>
                  </a:moveTo>
                  <a:lnTo>
                    <a:pt x="10352" y="11580"/>
                  </a:lnTo>
                  <a:lnTo>
                    <a:pt x="427" y="11580"/>
                  </a:lnTo>
                  <a:lnTo>
                    <a:pt x="427" y="427"/>
                  </a:lnTo>
                  <a:close/>
                  <a:moveTo>
                    <a:pt x="201" y="1"/>
                  </a:moveTo>
                  <a:cubicBezTo>
                    <a:pt x="151" y="1"/>
                    <a:pt x="101" y="26"/>
                    <a:pt x="51" y="51"/>
                  </a:cubicBezTo>
                  <a:cubicBezTo>
                    <a:pt x="26" y="101"/>
                    <a:pt x="1" y="151"/>
                    <a:pt x="1" y="201"/>
                  </a:cubicBezTo>
                  <a:lnTo>
                    <a:pt x="1" y="11780"/>
                  </a:lnTo>
                  <a:cubicBezTo>
                    <a:pt x="1" y="11830"/>
                    <a:pt x="26" y="11880"/>
                    <a:pt x="51" y="11931"/>
                  </a:cubicBezTo>
                  <a:cubicBezTo>
                    <a:pt x="101" y="11956"/>
                    <a:pt x="151" y="11981"/>
                    <a:pt x="201" y="11981"/>
                  </a:cubicBezTo>
                  <a:lnTo>
                    <a:pt x="10577" y="11981"/>
                  </a:lnTo>
                  <a:cubicBezTo>
                    <a:pt x="10628" y="11981"/>
                    <a:pt x="10678" y="11956"/>
                    <a:pt x="10728" y="11931"/>
                  </a:cubicBezTo>
                  <a:cubicBezTo>
                    <a:pt x="10753" y="11880"/>
                    <a:pt x="10778" y="11830"/>
                    <a:pt x="10778" y="11780"/>
                  </a:cubicBezTo>
                  <a:lnTo>
                    <a:pt x="10778" y="201"/>
                  </a:lnTo>
                  <a:cubicBezTo>
                    <a:pt x="10778" y="151"/>
                    <a:pt x="10753" y="101"/>
                    <a:pt x="10728" y="51"/>
                  </a:cubicBezTo>
                  <a:cubicBezTo>
                    <a:pt x="10678" y="26"/>
                    <a:pt x="10628" y="1"/>
                    <a:pt x="10577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58"/>
            <p:cNvSpPr/>
            <p:nvPr/>
          </p:nvSpPr>
          <p:spPr>
            <a:xfrm>
              <a:off x="4290250" y="2320825"/>
              <a:ext cx="36375" cy="299525"/>
            </a:xfrm>
            <a:custGeom>
              <a:avLst/>
              <a:gdLst/>
              <a:ahLst/>
              <a:cxnLst/>
              <a:rect l="l" t="t" r="r" b="b"/>
              <a:pathLst>
                <a:path w="1455" h="11981" extrusionOk="0">
                  <a:moveTo>
                    <a:pt x="1028" y="427"/>
                  </a:moveTo>
                  <a:lnTo>
                    <a:pt x="1028" y="11580"/>
                  </a:lnTo>
                  <a:lnTo>
                    <a:pt x="427" y="11580"/>
                  </a:lnTo>
                  <a:lnTo>
                    <a:pt x="427" y="427"/>
                  </a:lnTo>
                  <a:close/>
                  <a:moveTo>
                    <a:pt x="201" y="1"/>
                  </a:moveTo>
                  <a:cubicBezTo>
                    <a:pt x="151" y="1"/>
                    <a:pt x="101" y="26"/>
                    <a:pt x="76" y="51"/>
                  </a:cubicBezTo>
                  <a:cubicBezTo>
                    <a:pt x="26" y="101"/>
                    <a:pt x="1" y="151"/>
                    <a:pt x="1" y="201"/>
                  </a:cubicBezTo>
                  <a:lnTo>
                    <a:pt x="1" y="11780"/>
                  </a:lnTo>
                  <a:cubicBezTo>
                    <a:pt x="1" y="11830"/>
                    <a:pt x="26" y="11880"/>
                    <a:pt x="76" y="11931"/>
                  </a:cubicBezTo>
                  <a:cubicBezTo>
                    <a:pt x="101" y="11956"/>
                    <a:pt x="151" y="11981"/>
                    <a:pt x="201" y="11981"/>
                  </a:cubicBezTo>
                  <a:lnTo>
                    <a:pt x="1229" y="11981"/>
                  </a:lnTo>
                  <a:cubicBezTo>
                    <a:pt x="1304" y="11981"/>
                    <a:pt x="1354" y="11956"/>
                    <a:pt x="1379" y="11931"/>
                  </a:cubicBezTo>
                  <a:cubicBezTo>
                    <a:pt x="1429" y="11880"/>
                    <a:pt x="1454" y="11830"/>
                    <a:pt x="1454" y="11780"/>
                  </a:cubicBezTo>
                  <a:lnTo>
                    <a:pt x="1454" y="201"/>
                  </a:lnTo>
                  <a:cubicBezTo>
                    <a:pt x="1454" y="151"/>
                    <a:pt x="1429" y="101"/>
                    <a:pt x="1379" y="51"/>
                  </a:cubicBezTo>
                  <a:cubicBezTo>
                    <a:pt x="1354" y="26"/>
                    <a:pt x="1304" y="1"/>
                    <a:pt x="1229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58"/>
            <p:cNvSpPr/>
            <p:nvPr/>
          </p:nvSpPr>
          <p:spPr>
            <a:xfrm>
              <a:off x="4315950" y="2459300"/>
              <a:ext cx="127200" cy="25100"/>
            </a:xfrm>
            <a:custGeom>
              <a:avLst/>
              <a:gdLst/>
              <a:ahLst/>
              <a:cxnLst/>
              <a:rect l="l" t="t" r="r" b="b"/>
              <a:pathLst>
                <a:path w="5088" h="1004" extrusionOk="0">
                  <a:moveTo>
                    <a:pt x="4662" y="402"/>
                  </a:moveTo>
                  <a:lnTo>
                    <a:pt x="4662" y="577"/>
                  </a:lnTo>
                  <a:lnTo>
                    <a:pt x="426" y="577"/>
                  </a:lnTo>
                  <a:lnTo>
                    <a:pt x="426" y="402"/>
                  </a:lnTo>
                  <a:close/>
                  <a:moveTo>
                    <a:pt x="201" y="1"/>
                  </a:moveTo>
                  <a:cubicBezTo>
                    <a:pt x="151" y="1"/>
                    <a:pt x="100" y="26"/>
                    <a:pt x="75" y="51"/>
                  </a:cubicBezTo>
                  <a:cubicBezTo>
                    <a:pt x="25" y="101"/>
                    <a:pt x="0" y="151"/>
                    <a:pt x="0" y="201"/>
                  </a:cubicBezTo>
                  <a:lnTo>
                    <a:pt x="0" y="778"/>
                  </a:lnTo>
                  <a:cubicBezTo>
                    <a:pt x="0" y="853"/>
                    <a:pt x="25" y="903"/>
                    <a:pt x="75" y="928"/>
                  </a:cubicBezTo>
                  <a:cubicBezTo>
                    <a:pt x="100" y="978"/>
                    <a:pt x="151" y="1003"/>
                    <a:pt x="201" y="1003"/>
                  </a:cubicBezTo>
                  <a:lnTo>
                    <a:pt x="4887" y="1003"/>
                  </a:lnTo>
                  <a:cubicBezTo>
                    <a:pt x="4938" y="1003"/>
                    <a:pt x="4988" y="978"/>
                    <a:pt x="5038" y="928"/>
                  </a:cubicBezTo>
                  <a:cubicBezTo>
                    <a:pt x="5063" y="903"/>
                    <a:pt x="5088" y="853"/>
                    <a:pt x="5088" y="778"/>
                  </a:cubicBezTo>
                  <a:lnTo>
                    <a:pt x="5088" y="201"/>
                  </a:lnTo>
                  <a:cubicBezTo>
                    <a:pt x="5088" y="151"/>
                    <a:pt x="5063" y="101"/>
                    <a:pt x="5038" y="51"/>
                  </a:cubicBezTo>
                  <a:cubicBezTo>
                    <a:pt x="4988" y="26"/>
                    <a:pt x="4938" y="1"/>
                    <a:pt x="4887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58"/>
            <p:cNvSpPr/>
            <p:nvPr/>
          </p:nvSpPr>
          <p:spPr>
            <a:xfrm>
              <a:off x="4173700" y="2459300"/>
              <a:ext cx="127225" cy="25100"/>
            </a:xfrm>
            <a:custGeom>
              <a:avLst/>
              <a:gdLst/>
              <a:ahLst/>
              <a:cxnLst/>
              <a:rect l="l" t="t" r="r" b="b"/>
              <a:pathLst>
                <a:path w="5089" h="1004" extrusionOk="0">
                  <a:moveTo>
                    <a:pt x="4663" y="402"/>
                  </a:moveTo>
                  <a:lnTo>
                    <a:pt x="4663" y="577"/>
                  </a:lnTo>
                  <a:lnTo>
                    <a:pt x="427" y="577"/>
                  </a:lnTo>
                  <a:lnTo>
                    <a:pt x="427" y="402"/>
                  </a:lnTo>
                  <a:close/>
                  <a:moveTo>
                    <a:pt x="201" y="1"/>
                  </a:moveTo>
                  <a:cubicBezTo>
                    <a:pt x="151" y="1"/>
                    <a:pt x="101" y="26"/>
                    <a:pt x="51" y="51"/>
                  </a:cubicBezTo>
                  <a:cubicBezTo>
                    <a:pt x="26" y="101"/>
                    <a:pt x="1" y="151"/>
                    <a:pt x="1" y="201"/>
                  </a:cubicBezTo>
                  <a:lnTo>
                    <a:pt x="1" y="778"/>
                  </a:lnTo>
                  <a:cubicBezTo>
                    <a:pt x="1" y="853"/>
                    <a:pt x="26" y="903"/>
                    <a:pt x="51" y="928"/>
                  </a:cubicBezTo>
                  <a:cubicBezTo>
                    <a:pt x="101" y="978"/>
                    <a:pt x="151" y="1003"/>
                    <a:pt x="201" y="1003"/>
                  </a:cubicBezTo>
                  <a:lnTo>
                    <a:pt x="4863" y="1003"/>
                  </a:lnTo>
                  <a:cubicBezTo>
                    <a:pt x="4938" y="1003"/>
                    <a:pt x="4988" y="978"/>
                    <a:pt x="5014" y="928"/>
                  </a:cubicBezTo>
                  <a:cubicBezTo>
                    <a:pt x="5064" y="903"/>
                    <a:pt x="5089" y="853"/>
                    <a:pt x="5089" y="778"/>
                  </a:cubicBezTo>
                  <a:lnTo>
                    <a:pt x="5089" y="201"/>
                  </a:lnTo>
                  <a:cubicBezTo>
                    <a:pt x="5089" y="151"/>
                    <a:pt x="5064" y="101"/>
                    <a:pt x="5014" y="51"/>
                  </a:cubicBezTo>
                  <a:cubicBezTo>
                    <a:pt x="4988" y="26"/>
                    <a:pt x="4938" y="1"/>
                    <a:pt x="4863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58"/>
            <p:cNvSpPr/>
            <p:nvPr/>
          </p:nvSpPr>
          <p:spPr>
            <a:xfrm>
              <a:off x="4376725" y="2325850"/>
              <a:ext cx="10675" cy="138500"/>
            </a:xfrm>
            <a:custGeom>
              <a:avLst/>
              <a:gdLst/>
              <a:ahLst/>
              <a:cxnLst/>
              <a:rect l="l" t="t" r="r" b="b"/>
              <a:pathLst>
                <a:path w="427" h="5540" extrusionOk="0">
                  <a:moveTo>
                    <a:pt x="0" y="0"/>
                  </a:moveTo>
                  <a:lnTo>
                    <a:pt x="0" y="5539"/>
                  </a:lnTo>
                  <a:lnTo>
                    <a:pt x="426" y="5539"/>
                  </a:lnTo>
                  <a:lnTo>
                    <a:pt x="42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58"/>
            <p:cNvSpPr/>
            <p:nvPr/>
          </p:nvSpPr>
          <p:spPr>
            <a:xfrm>
              <a:off x="4229475" y="2325850"/>
              <a:ext cx="10675" cy="138500"/>
            </a:xfrm>
            <a:custGeom>
              <a:avLst/>
              <a:gdLst/>
              <a:ahLst/>
              <a:cxnLst/>
              <a:rect l="l" t="t" r="r" b="b"/>
              <a:pathLst>
                <a:path w="427" h="5540" extrusionOk="0">
                  <a:moveTo>
                    <a:pt x="1" y="0"/>
                  </a:moveTo>
                  <a:lnTo>
                    <a:pt x="1" y="5539"/>
                  </a:lnTo>
                  <a:lnTo>
                    <a:pt x="427" y="5539"/>
                  </a:lnTo>
                  <a:lnTo>
                    <a:pt x="42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58"/>
            <p:cNvSpPr/>
            <p:nvPr/>
          </p:nvSpPr>
          <p:spPr>
            <a:xfrm>
              <a:off x="4452525" y="2315200"/>
              <a:ext cx="73350" cy="313300"/>
            </a:xfrm>
            <a:custGeom>
              <a:avLst/>
              <a:gdLst/>
              <a:ahLst/>
              <a:cxnLst/>
              <a:rect l="l" t="t" r="r" b="b"/>
              <a:pathLst>
                <a:path w="2934" h="12532" extrusionOk="0">
                  <a:moveTo>
                    <a:pt x="2532" y="426"/>
                  </a:moveTo>
                  <a:lnTo>
                    <a:pt x="2532" y="12105"/>
                  </a:lnTo>
                  <a:lnTo>
                    <a:pt x="402" y="12105"/>
                  </a:lnTo>
                  <a:lnTo>
                    <a:pt x="402" y="426"/>
                  </a:lnTo>
                  <a:close/>
                  <a:moveTo>
                    <a:pt x="201" y="0"/>
                  </a:moveTo>
                  <a:cubicBezTo>
                    <a:pt x="151" y="0"/>
                    <a:pt x="101" y="25"/>
                    <a:pt x="51" y="75"/>
                  </a:cubicBezTo>
                  <a:cubicBezTo>
                    <a:pt x="26" y="100"/>
                    <a:pt x="1" y="151"/>
                    <a:pt x="1" y="226"/>
                  </a:cubicBezTo>
                  <a:lnTo>
                    <a:pt x="1" y="12331"/>
                  </a:lnTo>
                  <a:cubicBezTo>
                    <a:pt x="1" y="12381"/>
                    <a:pt x="26" y="12431"/>
                    <a:pt x="51" y="12481"/>
                  </a:cubicBezTo>
                  <a:cubicBezTo>
                    <a:pt x="101" y="12506"/>
                    <a:pt x="151" y="12532"/>
                    <a:pt x="201" y="12532"/>
                  </a:cubicBezTo>
                  <a:lnTo>
                    <a:pt x="2733" y="12532"/>
                  </a:lnTo>
                  <a:cubicBezTo>
                    <a:pt x="2783" y="12532"/>
                    <a:pt x="2833" y="12506"/>
                    <a:pt x="2883" y="12481"/>
                  </a:cubicBezTo>
                  <a:cubicBezTo>
                    <a:pt x="2908" y="12431"/>
                    <a:pt x="2933" y="12381"/>
                    <a:pt x="2933" y="12331"/>
                  </a:cubicBezTo>
                  <a:lnTo>
                    <a:pt x="2933" y="226"/>
                  </a:lnTo>
                  <a:cubicBezTo>
                    <a:pt x="2933" y="151"/>
                    <a:pt x="2908" y="100"/>
                    <a:pt x="2883" y="75"/>
                  </a:cubicBezTo>
                  <a:cubicBezTo>
                    <a:pt x="2833" y="25"/>
                    <a:pt x="2783" y="0"/>
                    <a:pt x="2733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58"/>
            <p:cNvSpPr/>
            <p:nvPr/>
          </p:nvSpPr>
          <p:spPr>
            <a:xfrm>
              <a:off x="4452525" y="2329600"/>
              <a:ext cx="61450" cy="275100"/>
            </a:xfrm>
            <a:custGeom>
              <a:avLst/>
              <a:gdLst/>
              <a:ahLst/>
              <a:cxnLst/>
              <a:rect l="l" t="t" r="r" b="b"/>
              <a:pathLst>
                <a:path w="2458" h="11004" extrusionOk="0">
                  <a:moveTo>
                    <a:pt x="2056" y="402"/>
                  </a:moveTo>
                  <a:lnTo>
                    <a:pt x="2056" y="10602"/>
                  </a:lnTo>
                  <a:lnTo>
                    <a:pt x="402" y="10602"/>
                  </a:lnTo>
                  <a:lnTo>
                    <a:pt x="402" y="402"/>
                  </a:lnTo>
                  <a:close/>
                  <a:moveTo>
                    <a:pt x="201" y="1"/>
                  </a:moveTo>
                  <a:cubicBezTo>
                    <a:pt x="151" y="1"/>
                    <a:pt x="101" y="26"/>
                    <a:pt x="51" y="51"/>
                  </a:cubicBezTo>
                  <a:cubicBezTo>
                    <a:pt x="26" y="101"/>
                    <a:pt x="1" y="151"/>
                    <a:pt x="1" y="201"/>
                  </a:cubicBezTo>
                  <a:lnTo>
                    <a:pt x="1" y="10803"/>
                  </a:lnTo>
                  <a:cubicBezTo>
                    <a:pt x="1" y="10853"/>
                    <a:pt x="26" y="10903"/>
                    <a:pt x="51" y="10953"/>
                  </a:cubicBezTo>
                  <a:cubicBezTo>
                    <a:pt x="101" y="10978"/>
                    <a:pt x="151" y="11003"/>
                    <a:pt x="201" y="11003"/>
                  </a:cubicBezTo>
                  <a:lnTo>
                    <a:pt x="2257" y="11003"/>
                  </a:lnTo>
                  <a:cubicBezTo>
                    <a:pt x="2307" y="11003"/>
                    <a:pt x="2357" y="10978"/>
                    <a:pt x="2407" y="10953"/>
                  </a:cubicBezTo>
                  <a:cubicBezTo>
                    <a:pt x="2432" y="10903"/>
                    <a:pt x="2457" y="10853"/>
                    <a:pt x="2457" y="10803"/>
                  </a:cubicBezTo>
                  <a:lnTo>
                    <a:pt x="2457" y="201"/>
                  </a:lnTo>
                  <a:cubicBezTo>
                    <a:pt x="2457" y="151"/>
                    <a:pt x="2432" y="101"/>
                    <a:pt x="2407" y="51"/>
                  </a:cubicBezTo>
                  <a:cubicBezTo>
                    <a:pt x="2357" y="26"/>
                    <a:pt x="2307" y="1"/>
                    <a:pt x="2257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58"/>
            <p:cNvSpPr/>
            <p:nvPr/>
          </p:nvSpPr>
          <p:spPr>
            <a:xfrm>
              <a:off x="4452525" y="2450525"/>
              <a:ext cx="61450" cy="30725"/>
            </a:xfrm>
            <a:custGeom>
              <a:avLst/>
              <a:gdLst/>
              <a:ahLst/>
              <a:cxnLst/>
              <a:rect l="l" t="t" r="r" b="b"/>
              <a:pathLst>
                <a:path w="2458" h="1229" extrusionOk="0">
                  <a:moveTo>
                    <a:pt x="2056" y="402"/>
                  </a:moveTo>
                  <a:lnTo>
                    <a:pt x="2056" y="803"/>
                  </a:lnTo>
                  <a:lnTo>
                    <a:pt x="402" y="803"/>
                  </a:lnTo>
                  <a:lnTo>
                    <a:pt x="402" y="402"/>
                  </a:lnTo>
                  <a:close/>
                  <a:moveTo>
                    <a:pt x="201" y="1"/>
                  </a:moveTo>
                  <a:cubicBezTo>
                    <a:pt x="151" y="1"/>
                    <a:pt x="101" y="26"/>
                    <a:pt x="51" y="51"/>
                  </a:cubicBezTo>
                  <a:cubicBezTo>
                    <a:pt x="26" y="101"/>
                    <a:pt x="1" y="151"/>
                    <a:pt x="1" y="201"/>
                  </a:cubicBezTo>
                  <a:lnTo>
                    <a:pt x="1" y="1003"/>
                  </a:lnTo>
                  <a:cubicBezTo>
                    <a:pt x="1" y="1078"/>
                    <a:pt x="26" y="1129"/>
                    <a:pt x="51" y="1154"/>
                  </a:cubicBezTo>
                  <a:cubicBezTo>
                    <a:pt x="101" y="1204"/>
                    <a:pt x="151" y="1229"/>
                    <a:pt x="201" y="1229"/>
                  </a:cubicBezTo>
                  <a:lnTo>
                    <a:pt x="2257" y="1229"/>
                  </a:lnTo>
                  <a:cubicBezTo>
                    <a:pt x="2307" y="1229"/>
                    <a:pt x="2357" y="1204"/>
                    <a:pt x="2407" y="1154"/>
                  </a:cubicBezTo>
                  <a:cubicBezTo>
                    <a:pt x="2432" y="1129"/>
                    <a:pt x="2457" y="1078"/>
                    <a:pt x="2457" y="1003"/>
                  </a:cubicBezTo>
                  <a:lnTo>
                    <a:pt x="2457" y="201"/>
                  </a:lnTo>
                  <a:cubicBezTo>
                    <a:pt x="2457" y="151"/>
                    <a:pt x="2432" y="101"/>
                    <a:pt x="2407" y="51"/>
                  </a:cubicBezTo>
                  <a:cubicBezTo>
                    <a:pt x="2357" y="26"/>
                    <a:pt x="2307" y="1"/>
                    <a:pt x="2257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58"/>
            <p:cNvSpPr/>
            <p:nvPr/>
          </p:nvSpPr>
          <p:spPr>
            <a:xfrm>
              <a:off x="4091000" y="2315200"/>
              <a:ext cx="73350" cy="313300"/>
            </a:xfrm>
            <a:custGeom>
              <a:avLst/>
              <a:gdLst/>
              <a:ahLst/>
              <a:cxnLst/>
              <a:rect l="l" t="t" r="r" b="b"/>
              <a:pathLst>
                <a:path w="2934" h="12532" extrusionOk="0">
                  <a:moveTo>
                    <a:pt x="2532" y="426"/>
                  </a:moveTo>
                  <a:lnTo>
                    <a:pt x="2532" y="12105"/>
                  </a:lnTo>
                  <a:lnTo>
                    <a:pt x="402" y="12105"/>
                  </a:lnTo>
                  <a:lnTo>
                    <a:pt x="402" y="426"/>
                  </a:lnTo>
                  <a:close/>
                  <a:moveTo>
                    <a:pt x="201" y="0"/>
                  </a:moveTo>
                  <a:cubicBezTo>
                    <a:pt x="151" y="0"/>
                    <a:pt x="101" y="25"/>
                    <a:pt x="51" y="75"/>
                  </a:cubicBezTo>
                  <a:cubicBezTo>
                    <a:pt x="26" y="100"/>
                    <a:pt x="1" y="151"/>
                    <a:pt x="1" y="226"/>
                  </a:cubicBezTo>
                  <a:lnTo>
                    <a:pt x="1" y="12331"/>
                  </a:lnTo>
                  <a:cubicBezTo>
                    <a:pt x="1" y="12381"/>
                    <a:pt x="26" y="12431"/>
                    <a:pt x="51" y="12481"/>
                  </a:cubicBezTo>
                  <a:cubicBezTo>
                    <a:pt x="101" y="12506"/>
                    <a:pt x="151" y="12532"/>
                    <a:pt x="201" y="12532"/>
                  </a:cubicBezTo>
                  <a:lnTo>
                    <a:pt x="2733" y="12532"/>
                  </a:lnTo>
                  <a:cubicBezTo>
                    <a:pt x="2783" y="12532"/>
                    <a:pt x="2833" y="12506"/>
                    <a:pt x="2883" y="12481"/>
                  </a:cubicBezTo>
                  <a:cubicBezTo>
                    <a:pt x="2908" y="12431"/>
                    <a:pt x="2933" y="12381"/>
                    <a:pt x="2933" y="12331"/>
                  </a:cubicBezTo>
                  <a:lnTo>
                    <a:pt x="2933" y="226"/>
                  </a:lnTo>
                  <a:cubicBezTo>
                    <a:pt x="2933" y="151"/>
                    <a:pt x="2908" y="100"/>
                    <a:pt x="2883" y="75"/>
                  </a:cubicBezTo>
                  <a:cubicBezTo>
                    <a:pt x="2833" y="25"/>
                    <a:pt x="2783" y="0"/>
                    <a:pt x="2733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58"/>
            <p:cNvSpPr/>
            <p:nvPr/>
          </p:nvSpPr>
          <p:spPr>
            <a:xfrm>
              <a:off x="4102900" y="2329600"/>
              <a:ext cx="61450" cy="275100"/>
            </a:xfrm>
            <a:custGeom>
              <a:avLst/>
              <a:gdLst/>
              <a:ahLst/>
              <a:cxnLst/>
              <a:rect l="l" t="t" r="r" b="b"/>
              <a:pathLst>
                <a:path w="2458" h="11004" extrusionOk="0">
                  <a:moveTo>
                    <a:pt x="2056" y="402"/>
                  </a:moveTo>
                  <a:lnTo>
                    <a:pt x="2056" y="10602"/>
                  </a:lnTo>
                  <a:lnTo>
                    <a:pt x="402" y="10602"/>
                  </a:lnTo>
                  <a:lnTo>
                    <a:pt x="402" y="402"/>
                  </a:lnTo>
                  <a:close/>
                  <a:moveTo>
                    <a:pt x="201" y="1"/>
                  </a:moveTo>
                  <a:cubicBezTo>
                    <a:pt x="151" y="1"/>
                    <a:pt x="101" y="26"/>
                    <a:pt x="51" y="51"/>
                  </a:cubicBezTo>
                  <a:cubicBezTo>
                    <a:pt x="26" y="101"/>
                    <a:pt x="1" y="151"/>
                    <a:pt x="1" y="201"/>
                  </a:cubicBezTo>
                  <a:lnTo>
                    <a:pt x="1" y="10803"/>
                  </a:lnTo>
                  <a:cubicBezTo>
                    <a:pt x="1" y="10853"/>
                    <a:pt x="26" y="10903"/>
                    <a:pt x="51" y="10953"/>
                  </a:cubicBezTo>
                  <a:cubicBezTo>
                    <a:pt x="101" y="10978"/>
                    <a:pt x="151" y="11003"/>
                    <a:pt x="201" y="11003"/>
                  </a:cubicBezTo>
                  <a:lnTo>
                    <a:pt x="2257" y="11003"/>
                  </a:lnTo>
                  <a:cubicBezTo>
                    <a:pt x="2307" y="11003"/>
                    <a:pt x="2357" y="10978"/>
                    <a:pt x="2407" y="10953"/>
                  </a:cubicBezTo>
                  <a:cubicBezTo>
                    <a:pt x="2432" y="10903"/>
                    <a:pt x="2457" y="10853"/>
                    <a:pt x="2457" y="10803"/>
                  </a:cubicBezTo>
                  <a:lnTo>
                    <a:pt x="2457" y="201"/>
                  </a:lnTo>
                  <a:cubicBezTo>
                    <a:pt x="2457" y="151"/>
                    <a:pt x="2432" y="101"/>
                    <a:pt x="2407" y="51"/>
                  </a:cubicBezTo>
                  <a:cubicBezTo>
                    <a:pt x="2357" y="26"/>
                    <a:pt x="2307" y="1"/>
                    <a:pt x="2257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58"/>
            <p:cNvSpPr/>
            <p:nvPr/>
          </p:nvSpPr>
          <p:spPr>
            <a:xfrm>
              <a:off x="4102900" y="2450525"/>
              <a:ext cx="61450" cy="30725"/>
            </a:xfrm>
            <a:custGeom>
              <a:avLst/>
              <a:gdLst/>
              <a:ahLst/>
              <a:cxnLst/>
              <a:rect l="l" t="t" r="r" b="b"/>
              <a:pathLst>
                <a:path w="2458" h="1229" extrusionOk="0">
                  <a:moveTo>
                    <a:pt x="2056" y="402"/>
                  </a:moveTo>
                  <a:lnTo>
                    <a:pt x="2056" y="803"/>
                  </a:lnTo>
                  <a:lnTo>
                    <a:pt x="402" y="803"/>
                  </a:lnTo>
                  <a:lnTo>
                    <a:pt x="402" y="402"/>
                  </a:lnTo>
                  <a:close/>
                  <a:moveTo>
                    <a:pt x="201" y="1"/>
                  </a:moveTo>
                  <a:cubicBezTo>
                    <a:pt x="151" y="1"/>
                    <a:pt x="101" y="26"/>
                    <a:pt x="51" y="51"/>
                  </a:cubicBezTo>
                  <a:cubicBezTo>
                    <a:pt x="26" y="101"/>
                    <a:pt x="1" y="151"/>
                    <a:pt x="1" y="201"/>
                  </a:cubicBezTo>
                  <a:lnTo>
                    <a:pt x="1" y="1003"/>
                  </a:lnTo>
                  <a:cubicBezTo>
                    <a:pt x="1" y="1078"/>
                    <a:pt x="26" y="1129"/>
                    <a:pt x="51" y="1154"/>
                  </a:cubicBezTo>
                  <a:cubicBezTo>
                    <a:pt x="101" y="1204"/>
                    <a:pt x="151" y="1229"/>
                    <a:pt x="201" y="1229"/>
                  </a:cubicBezTo>
                  <a:lnTo>
                    <a:pt x="2257" y="1229"/>
                  </a:lnTo>
                  <a:cubicBezTo>
                    <a:pt x="2307" y="1229"/>
                    <a:pt x="2357" y="1204"/>
                    <a:pt x="2407" y="1154"/>
                  </a:cubicBezTo>
                  <a:cubicBezTo>
                    <a:pt x="2432" y="1129"/>
                    <a:pt x="2457" y="1078"/>
                    <a:pt x="2457" y="1003"/>
                  </a:cubicBezTo>
                  <a:lnTo>
                    <a:pt x="2457" y="201"/>
                  </a:lnTo>
                  <a:cubicBezTo>
                    <a:pt x="2457" y="151"/>
                    <a:pt x="2432" y="101"/>
                    <a:pt x="2407" y="51"/>
                  </a:cubicBezTo>
                  <a:cubicBezTo>
                    <a:pt x="2357" y="26"/>
                    <a:pt x="2307" y="1"/>
                    <a:pt x="2257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58"/>
            <p:cNvSpPr/>
            <p:nvPr/>
          </p:nvSpPr>
          <p:spPr>
            <a:xfrm>
              <a:off x="4560925" y="2209300"/>
              <a:ext cx="34500" cy="464325"/>
            </a:xfrm>
            <a:custGeom>
              <a:avLst/>
              <a:gdLst/>
              <a:ahLst/>
              <a:cxnLst/>
              <a:rect l="l" t="t" r="r" b="b"/>
              <a:pathLst>
                <a:path w="1380" h="18573" extrusionOk="0">
                  <a:moveTo>
                    <a:pt x="953" y="402"/>
                  </a:moveTo>
                  <a:lnTo>
                    <a:pt x="953" y="18146"/>
                  </a:lnTo>
                  <a:lnTo>
                    <a:pt x="427" y="18146"/>
                  </a:lnTo>
                  <a:lnTo>
                    <a:pt x="427" y="402"/>
                  </a:lnTo>
                  <a:close/>
                  <a:moveTo>
                    <a:pt x="201" y="1"/>
                  </a:moveTo>
                  <a:cubicBezTo>
                    <a:pt x="151" y="1"/>
                    <a:pt x="101" y="26"/>
                    <a:pt x="76" y="51"/>
                  </a:cubicBezTo>
                  <a:cubicBezTo>
                    <a:pt x="26" y="101"/>
                    <a:pt x="1" y="151"/>
                    <a:pt x="1" y="201"/>
                  </a:cubicBezTo>
                  <a:lnTo>
                    <a:pt x="1" y="18347"/>
                  </a:lnTo>
                  <a:cubicBezTo>
                    <a:pt x="1" y="18397"/>
                    <a:pt x="26" y="18472"/>
                    <a:pt x="76" y="18497"/>
                  </a:cubicBezTo>
                  <a:cubicBezTo>
                    <a:pt x="101" y="18547"/>
                    <a:pt x="151" y="18572"/>
                    <a:pt x="201" y="18572"/>
                  </a:cubicBezTo>
                  <a:lnTo>
                    <a:pt x="1179" y="18572"/>
                  </a:lnTo>
                  <a:cubicBezTo>
                    <a:pt x="1229" y="18572"/>
                    <a:pt x="1279" y="18547"/>
                    <a:pt x="1329" y="18497"/>
                  </a:cubicBezTo>
                  <a:cubicBezTo>
                    <a:pt x="1354" y="18472"/>
                    <a:pt x="1379" y="18397"/>
                    <a:pt x="1379" y="18347"/>
                  </a:cubicBezTo>
                  <a:lnTo>
                    <a:pt x="1379" y="201"/>
                  </a:lnTo>
                  <a:cubicBezTo>
                    <a:pt x="1379" y="151"/>
                    <a:pt x="1354" y="101"/>
                    <a:pt x="1329" y="51"/>
                  </a:cubicBezTo>
                  <a:cubicBezTo>
                    <a:pt x="1279" y="26"/>
                    <a:pt x="1229" y="1"/>
                    <a:pt x="1179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58"/>
            <p:cNvSpPr/>
            <p:nvPr/>
          </p:nvSpPr>
          <p:spPr>
            <a:xfrm>
              <a:off x="4021450" y="2209300"/>
              <a:ext cx="34500" cy="464325"/>
            </a:xfrm>
            <a:custGeom>
              <a:avLst/>
              <a:gdLst/>
              <a:ahLst/>
              <a:cxnLst/>
              <a:rect l="l" t="t" r="r" b="b"/>
              <a:pathLst>
                <a:path w="1380" h="18573" extrusionOk="0">
                  <a:moveTo>
                    <a:pt x="953" y="402"/>
                  </a:moveTo>
                  <a:lnTo>
                    <a:pt x="953" y="18146"/>
                  </a:lnTo>
                  <a:lnTo>
                    <a:pt x="402" y="18146"/>
                  </a:lnTo>
                  <a:lnTo>
                    <a:pt x="402" y="402"/>
                  </a:lnTo>
                  <a:close/>
                  <a:moveTo>
                    <a:pt x="201" y="1"/>
                  </a:moveTo>
                  <a:cubicBezTo>
                    <a:pt x="151" y="1"/>
                    <a:pt x="101" y="26"/>
                    <a:pt x="51" y="51"/>
                  </a:cubicBezTo>
                  <a:cubicBezTo>
                    <a:pt x="26" y="101"/>
                    <a:pt x="1" y="151"/>
                    <a:pt x="1" y="201"/>
                  </a:cubicBezTo>
                  <a:lnTo>
                    <a:pt x="1" y="18347"/>
                  </a:lnTo>
                  <a:cubicBezTo>
                    <a:pt x="1" y="18397"/>
                    <a:pt x="26" y="18472"/>
                    <a:pt x="51" y="18497"/>
                  </a:cubicBezTo>
                  <a:cubicBezTo>
                    <a:pt x="101" y="18547"/>
                    <a:pt x="151" y="18572"/>
                    <a:pt x="201" y="18572"/>
                  </a:cubicBezTo>
                  <a:lnTo>
                    <a:pt x="1179" y="18572"/>
                  </a:lnTo>
                  <a:cubicBezTo>
                    <a:pt x="1229" y="18572"/>
                    <a:pt x="1279" y="18547"/>
                    <a:pt x="1304" y="18497"/>
                  </a:cubicBezTo>
                  <a:cubicBezTo>
                    <a:pt x="1354" y="18472"/>
                    <a:pt x="1379" y="18397"/>
                    <a:pt x="1379" y="18347"/>
                  </a:cubicBezTo>
                  <a:lnTo>
                    <a:pt x="1379" y="201"/>
                  </a:lnTo>
                  <a:cubicBezTo>
                    <a:pt x="1379" y="151"/>
                    <a:pt x="1354" y="101"/>
                    <a:pt x="1304" y="51"/>
                  </a:cubicBezTo>
                  <a:cubicBezTo>
                    <a:pt x="1279" y="26"/>
                    <a:pt x="1229" y="1"/>
                    <a:pt x="1179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58"/>
            <p:cNvSpPr/>
            <p:nvPr/>
          </p:nvSpPr>
          <p:spPr>
            <a:xfrm>
              <a:off x="3991375" y="2172325"/>
              <a:ext cx="634125" cy="46400"/>
            </a:xfrm>
            <a:custGeom>
              <a:avLst/>
              <a:gdLst/>
              <a:ahLst/>
              <a:cxnLst/>
              <a:rect l="l" t="t" r="r" b="b"/>
              <a:pathLst>
                <a:path w="25365" h="1856" extrusionOk="0">
                  <a:moveTo>
                    <a:pt x="24963" y="402"/>
                  </a:moveTo>
                  <a:lnTo>
                    <a:pt x="24963" y="1454"/>
                  </a:lnTo>
                  <a:lnTo>
                    <a:pt x="402" y="1454"/>
                  </a:lnTo>
                  <a:lnTo>
                    <a:pt x="402" y="402"/>
                  </a:lnTo>
                  <a:close/>
                  <a:moveTo>
                    <a:pt x="1" y="1"/>
                  </a:moveTo>
                  <a:lnTo>
                    <a:pt x="1" y="1855"/>
                  </a:lnTo>
                  <a:lnTo>
                    <a:pt x="25364" y="1855"/>
                  </a:lnTo>
                  <a:lnTo>
                    <a:pt x="25364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58"/>
            <p:cNvSpPr/>
            <p:nvPr/>
          </p:nvSpPr>
          <p:spPr>
            <a:xfrm>
              <a:off x="3962550" y="1929850"/>
              <a:ext cx="691775" cy="252525"/>
            </a:xfrm>
            <a:custGeom>
              <a:avLst/>
              <a:gdLst/>
              <a:ahLst/>
              <a:cxnLst/>
              <a:rect l="l" t="t" r="r" b="b"/>
              <a:pathLst>
                <a:path w="27671" h="10101" extrusionOk="0">
                  <a:moveTo>
                    <a:pt x="20502" y="427"/>
                  </a:moveTo>
                  <a:lnTo>
                    <a:pt x="27244" y="8722"/>
                  </a:lnTo>
                  <a:lnTo>
                    <a:pt x="27244" y="9700"/>
                  </a:lnTo>
                  <a:lnTo>
                    <a:pt x="427" y="9700"/>
                  </a:lnTo>
                  <a:lnTo>
                    <a:pt x="427" y="8722"/>
                  </a:lnTo>
                  <a:lnTo>
                    <a:pt x="7208" y="427"/>
                  </a:lnTo>
                  <a:close/>
                  <a:moveTo>
                    <a:pt x="7119" y="1"/>
                  </a:moveTo>
                  <a:cubicBezTo>
                    <a:pt x="7043" y="1"/>
                    <a:pt x="6993" y="26"/>
                    <a:pt x="6943" y="76"/>
                  </a:cubicBezTo>
                  <a:lnTo>
                    <a:pt x="51" y="8522"/>
                  </a:lnTo>
                  <a:cubicBezTo>
                    <a:pt x="26" y="8572"/>
                    <a:pt x="1" y="8622"/>
                    <a:pt x="1" y="8647"/>
                  </a:cubicBezTo>
                  <a:lnTo>
                    <a:pt x="1" y="9900"/>
                  </a:lnTo>
                  <a:cubicBezTo>
                    <a:pt x="1" y="9950"/>
                    <a:pt x="26" y="10001"/>
                    <a:pt x="51" y="10051"/>
                  </a:cubicBezTo>
                  <a:cubicBezTo>
                    <a:pt x="101" y="10076"/>
                    <a:pt x="151" y="10101"/>
                    <a:pt x="201" y="10101"/>
                  </a:cubicBezTo>
                  <a:lnTo>
                    <a:pt x="27470" y="10101"/>
                  </a:lnTo>
                  <a:cubicBezTo>
                    <a:pt x="27520" y="10101"/>
                    <a:pt x="27570" y="10076"/>
                    <a:pt x="27620" y="10051"/>
                  </a:cubicBezTo>
                  <a:cubicBezTo>
                    <a:pt x="27645" y="10001"/>
                    <a:pt x="27670" y="9950"/>
                    <a:pt x="27670" y="9900"/>
                  </a:cubicBezTo>
                  <a:lnTo>
                    <a:pt x="27670" y="8647"/>
                  </a:lnTo>
                  <a:cubicBezTo>
                    <a:pt x="27670" y="8622"/>
                    <a:pt x="27645" y="8572"/>
                    <a:pt x="27620" y="8522"/>
                  </a:cubicBezTo>
                  <a:lnTo>
                    <a:pt x="20753" y="76"/>
                  </a:lnTo>
                  <a:cubicBezTo>
                    <a:pt x="20728" y="26"/>
                    <a:pt x="20653" y="1"/>
                    <a:pt x="20602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58"/>
            <p:cNvSpPr/>
            <p:nvPr/>
          </p:nvSpPr>
          <p:spPr>
            <a:xfrm>
              <a:off x="3799025" y="2329600"/>
              <a:ext cx="227475" cy="10050"/>
            </a:xfrm>
            <a:custGeom>
              <a:avLst/>
              <a:gdLst/>
              <a:ahLst/>
              <a:cxnLst/>
              <a:rect l="l" t="t" r="r" b="b"/>
              <a:pathLst>
                <a:path w="9099" h="402" extrusionOk="0">
                  <a:moveTo>
                    <a:pt x="0" y="1"/>
                  </a:moveTo>
                  <a:lnTo>
                    <a:pt x="0" y="402"/>
                  </a:lnTo>
                  <a:lnTo>
                    <a:pt x="9098" y="402"/>
                  </a:lnTo>
                  <a:lnTo>
                    <a:pt x="9098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58"/>
            <p:cNvSpPr/>
            <p:nvPr/>
          </p:nvSpPr>
          <p:spPr>
            <a:xfrm>
              <a:off x="3967575" y="2141000"/>
              <a:ext cx="681725" cy="10675"/>
            </a:xfrm>
            <a:custGeom>
              <a:avLst/>
              <a:gdLst/>
              <a:ahLst/>
              <a:cxnLst/>
              <a:rect l="l" t="t" r="r" b="b"/>
              <a:pathLst>
                <a:path w="27269" h="427" extrusionOk="0">
                  <a:moveTo>
                    <a:pt x="0" y="1"/>
                  </a:moveTo>
                  <a:lnTo>
                    <a:pt x="0" y="427"/>
                  </a:lnTo>
                  <a:lnTo>
                    <a:pt x="27269" y="427"/>
                  </a:lnTo>
                  <a:lnTo>
                    <a:pt x="27269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58"/>
            <p:cNvSpPr/>
            <p:nvPr/>
          </p:nvSpPr>
          <p:spPr>
            <a:xfrm>
              <a:off x="4530850" y="1996275"/>
              <a:ext cx="335250" cy="341500"/>
            </a:xfrm>
            <a:custGeom>
              <a:avLst/>
              <a:gdLst/>
              <a:ahLst/>
              <a:cxnLst/>
              <a:rect l="l" t="t" r="r" b="b"/>
              <a:pathLst>
                <a:path w="13410" h="13660" extrusionOk="0">
                  <a:moveTo>
                    <a:pt x="1" y="0"/>
                  </a:moveTo>
                  <a:lnTo>
                    <a:pt x="1" y="401"/>
                  </a:lnTo>
                  <a:lnTo>
                    <a:pt x="4387" y="401"/>
                  </a:lnTo>
                  <a:lnTo>
                    <a:pt x="13058" y="13659"/>
                  </a:lnTo>
                  <a:lnTo>
                    <a:pt x="13409" y="13434"/>
                  </a:lnTo>
                  <a:lnTo>
                    <a:pt x="4662" y="75"/>
                  </a:lnTo>
                  <a:cubicBezTo>
                    <a:pt x="4637" y="25"/>
                    <a:pt x="4562" y="0"/>
                    <a:pt x="4487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58"/>
            <p:cNvSpPr/>
            <p:nvPr/>
          </p:nvSpPr>
          <p:spPr>
            <a:xfrm>
              <a:off x="3861050" y="1996275"/>
              <a:ext cx="225600" cy="10050"/>
            </a:xfrm>
            <a:custGeom>
              <a:avLst/>
              <a:gdLst/>
              <a:ahLst/>
              <a:cxnLst/>
              <a:rect l="l" t="t" r="r" b="b"/>
              <a:pathLst>
                <a:path w="9024" h="402" extrusionOk="0">
                  <a:moveTo>
                    <a:pt x="1" y="0"/>
                  </a:moveTo>
                  <a:lnTo>
                    <a:pt x="1" y="401"/>
                  </a:lnTo>
                  <a:lnTo>
                    <a:pt x="9023" y="401"/>
                  </a:lnTo>
                  <a:lnTo>
                    <a:pt x="9023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58"/>
            <p:cNvSpPr/>
            <p:nvPr/>
          </p:nvSpPr>
          <p:spPr>
            <a:xfrm>
              <a:off x="2354775" y="3806425"/>
              <a:ext cx="978725" cy="64575"/>
            </a:xfrm>
            <a:custGeom>
              <a:avLst/>
              <a:gdLst/>
              <a:ahLst/>
              <a:cxnLst/>
              <a:rect l="l" t="t" r="r" b="b"/>
              <a:pathLst>
                <a:path w="39149" h="2583" extrusionOk="0">
                  <a:moveTo>
                    <a:pt x="38723" y="427"/>
                  </a:moveTo>
                  <a:lnTo>
                    <a:pt x="38723" y="2156"/>
                  </a:lnTo>
                  <a:lnTo>
                    <a:pt x="652" y="2156"/>
                  </a:lnTo>
                  <a:cubicBezTo>
                    <a:pt x="602" y="2156"/>
                    <a:pt x="552" y="2131"/>
                    <a:pt x="502" y="2081"/>
                  </a:cubicBezTo>
                  <a:cubicBezTo>
                    <a:pt x="452" y="2006"/>
                    <a:pt x="427" y="1905"/>
                    <a:pt x="427" y="1780"/>
                  </a:cubicBezTo>
                  <a:lnTo>
                    <a:pt x="427" y="778"/>
                  </a:lnTo>
                  <a:cubicBezTo>
                    <a:pt x="427" y="677"/>
                    <a:pt x="452" y="577"/>
                    <a:pt x="502" y="502"/>
                  </a:cubicBezTo>
                  <a:cubicBezTo>
                    <a:pt x="552" y="452"/>
                    <a:pt x="602" y="427"/>
                    <a:pt x="652" y="427"/>
                  </a:cubicBezTo>
                  <a:close/>
                  <a:moveTo>
                    <a:pt x="652" y="1"/>
                  </a:moveTo>
                  <a:cubicBezTo>
                    <a:pt x="452" y="1"/>
                    <a:pt x="276" y="101"/>
                    <a:pt x="176" y="251"/>
                  </a:cubicBezTo>
                  <a:cubicBezTo>
                    <a:pt x="76" y="402"/>
                    <a:pt x="1" y="577"/>
                    <a:pt x="1" y="778"/>
                  </a:cubicBezTo>
                  <a:lnTo>
                    <a:pt x="1" y="1780"/>
                  </a:lnTo>
                  <a:cubicBezTo>
                    <a:pt x="1" y="1981"/>
                    <a:pt x="76" y="2181"/>
                    <a:pt x="176" y="2331"/>
                  </a:cubicBezTo>
                  <a:cubicBezTo>
                    <a:pt x="276" y="2457"/>
                    <a:pt x="452" y="2582"/>
                    <a:pt x="652" y="2582"/>
                  </a:cubicBezTo>
                  <a:lnTo>
                    <a:pt x="38948" y="2582"/>
                  </a:lnTo>
                  <a:cubicBezTo>
                    <a:pt x="38998" y="2582"/>
                    <a:pt x="39049" y="2557"/>
                    <a:pt x="39099" y="2507"/>
                  </a:cubicBezTo>
                  <a:cubicBezTo>
                    <a:pt x="39124" y="2482"/>
                    <a:pt x="39149" y="2407"/>
                    <a:pt x="39149" y="2357"/>
                  </a:cubicBezTo>
                  <a:lnTo>
                    <a:pt x="39149" y="201"/>
                  </a:lnTo>
                  <a:cubicBezTo>
                    <a:pt x="39149" y="151"/>
                    <a:pt x="39124" y="101"/>
                    <a:pt x="39099" y="51"/>
                  </a:cubicBezTo>
                  <a:cubicBezTo>
                    <a:pt x="39049" y="26"/>
                    <a:pt x="38998" y="1"/>
                    <a:pt x="38948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58"/>
            <p:cNvSpPr/>
            <p:nvPr/>
          </p:nvSpPr>
          <p:spPr>
            <a:xfrm>
              <a:off x="3747650" y="3806425"/>
              <a:ext cx="185475" cy="64575"/>
            </a:xfrm>
            <a:custGeom>
              <a:avLst/>
              <a:gdLst/>
              <a:ahLst/>
              <a:cxnLst/>
              <a:rect l="l" t="t" r="r" b="b"/>
              <a:pathLst>
                <a:path w="7419" h="2583" extrusionOk="0">
                  <a:moveTo>
                    <a:pt x="6767" y="427"/>
                  </a:moveTo>
                  <a:cubicBezTo>
                    <a:pt x="6817" y="427"/>
                    <a:pt x="6867" y="452"/>
                    <a:pt x="6918" y="502"/>
                  </a:cubicBezTo>
                  <a:cubicBezTo>
                    <a:pt x="6943" y="577"/>
                    <a:pt x="6993" y="677"/>
                    <a:pt x="6993" y="778"/>
                  </a:cubicBezTo>
                  <a:lnTo>
                    <a:pt x="6993" y="1780"/>
                  </a:lnTo>
                  <a:cubicBezTo>
                    <a:pt x="6993" y="1905"/>
                    <a:pt x="6943" y="2006"/>
                    <a:pt x="6918" y="2081"/>
                  </a:cubicBezTo>
                  <a:cubicBezTo>
                    <a:pt x="6867" y="2131"/>
                    <a:pt x="6817" y="2156"/>
                    <a:pt x="6767" y="2156"/>
                  </a:cubicBezTo>
                  <a:lnTo>
                    <a:pt x="426" y="2156"/>
                  </a:lnTo>
                  <a:lnTo>
                    <a:pt x="426" y="427"/>
                  </a:lnTo>
                  <a:close/>
                  <a:moveTo>
                    <a:pt x="226" y="1"/>
                  </a:moveTo>
                  <a:cubicBezTo>
                    <a:pt x="151" y="1"/>
                    <a:pt x="101" y="26"/>
                    <a:pt x="75" y="51"/>
                  </a:cubicBezTo>
                  <a:cubicBezTo>
                    <a:pt x="25" y="101"/>
                    <a:pt x="0" y="151"/>
                    <a:pt x="0" y="201"/>
                  </a:cubicBezTo>
                  <a:lnTo>
                    <a:pt x="0" y="2357"/>
                  </a:lnTo>
                  <a:cubicBezTo>
                    <a:pt x="0" y="2407"/>
                    <a:pt x="25" y="2482"/>
                    <a:pt x="75" y="2507"/>
                  </a:cubicBezTo>
                  <a:cubicBezTo>
                    <a:pt x="101" y="2557"/>
                    <a:pt x="151" y="2582"/>
                    <a:pt x="226" y="2582"/>
                  </a:cubicBezTo>
                  <a:lnTo>
                    <a:pt x="6767" y="2582"/>
                  </a:lnTo>
                  <a:cubicBezTo>
                    <a:pt x="6968" y="2582"/>
                    <a:pt x="7118" y="2457"/>
                    <a:pt x="7243" y="2331"/>
                  </a:cubicBezTo>
                  <a:cubicBezTo>
                    <a:pt x="7344" y="2181"/>
                    <a:pt x="7419" y="1981"/>
                    <a:pt x="7419" y="1780"/>
                  </a:cubicBezTo>
                  <a:lnTo>
                    <a:pt x="7419" y="778"/>
                  </a:lnTo>
                  <a:cubicBezTo>
                    <a:pt x="7419" y="577"/>
                    <a:pt x="7344" y="402"/>
                    <a:pt x="7243" y="251"/>
                  </a:cubicBezTo>
                  <a:cubicBezTo>
                    <a:pt x="7118" y="101"/>
                    <a:pt x="6968" y="1"/>
                    <a:pt x="6767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58"/>
            <p:cNvSpPr/>
            <p:nvPr/>
          </p:nvSpPr>
          <p:spPr>
            <a:xfrm>
              <a:off x="2403650" y="3750025"/>
              <a:ext cx="2743150" cy="467450"/>
            </a:xfrm>
            <a:custGeom>
              <a:avLst/>
              <a:gdLst/>
              <a:ahLst/>
              <a:cxnLst/>
              <a:rect l="l" t="t" r="r" b="b"/>
              <a:pathLst>
                <a:path w="109726" h="18698" extrusionOk="0">
                  <a:moveTo>
                    <a:pt x="109525" y="1"/>
                  </a:moveTo>
                  <a:cubicBezTo>
                    <a:pt x="109400" y="1"/>
                    <a:pt x="109324" y="101"/>
                    <a:pt x="109324" y="227"/>
                  </a:cubicBezTo>
                  <a:lnTo>
                    <a:pt x="109324" y="18297"/>
                  </a:lnTo>
                  <a:lnTo>
                    <a:pt x="427" y="18297"/>
                  </a:lnTo>
                  <a:lnTo>
                    <a:pt x="427" y="4613"/>
                  </a:lnTo>
                  <a:cubicBezTo>
                    <a:pt x="427" y="4512"/>
                    <a:pt x="326" y="4412"/>
                    <a:pt x="226" y="4412"/>
                  </a:cubicBezTo>
                  <a:cubicBezTo>
                    <a:pt x="101" y="4412"/>
                    <a:pt x="1" y="4512"/>
                    <a:pt x="1" y="4613"/>
                  </a:cubicBezTo>
                  <a:lnTo>
                    <a:pt x="1" y="18497"/>
                  </a:lnTo>
                  <a:cubicBezTo>
                    <a:pt x="1" y="18547"/>
                    <a:pt x="26" y="18598"/>
                    <a:pt x="76" y="18648"/>
                  </a:cubicBezTo>
                  <a:cubicBezTo>
                    <a:pt x="101" y="18673"/>
                    <a:pt x="151" y="18698"/>
                    <a:pt x="226" y="18698"/>
                  </a:cubicBezTo>
                  <a:lnTo>
                    <a:pt x="109525" y="18698"/>
                  </a:lnTo>
                  <a:cubicBezTo>
                    <a:pt x="109575" y="18698"/>
                    <a:pt x="109625" y="18673"/>
                    <a:pt x="109675" y="18648"/>
                  </a:cubicBezTo>
                  <a:cubicBezTo>
                    <a:pt x="109700" y="18598"/>
                    <a:pt x="109725" y="18547"/>
                    <a:pt x="109725" y="18497"/>
                  </a:cubicBezTo>
                  <a:lnTo>
                    <a:pt x="109725" y="227"/>
                  </a:lnTo>
                  <a:cubicBezTo>
                    <a:pt x="109725" y="101"/>
                    <a:pt x="109650" y="1"/>
                    <a:pt x="109525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58"/>
            <p:cNvSpPr/>
            <p:nvPr/>
          </p:nvSpPr>
          <p:spPr>
            <a:xfrm>
              <a:off x="3866700" y="3694900"/>
              <a:ext cx="1324575" cy="65825"/>
            </a:xfrm>
            <a:custGeom>
              <a:avLst/>
              <a:gdLst/>
              <a:ahLst/>
              <a:cxnLst/>
              <a:rect l="l" t="t" r="r" b="b"/>
              <a:pathLst>
                <a:path w="52983" h="2633" extrusionOk="0">
                  <a:moveTo>
                    <a:pt x="52331" y="426"/>
                  </a:moveTo>
                  <a:cubicBezTo>
                    <a:pt x="52381" y="426"/>
                    <a:pt x="52406" y="452"/>
                    <a:pt x="52482" y="527"/>
                  </a:cubicBezTo>
                  <a:cubicBezTo>
                    <a:pt x="52507" y="577"/>
                    <a:pt x="52557" y="677"/>
                    <a:pt x="52557" y="802"/>
                  </a:cubicBezTo>
                  <a:lnTo>
                    <a:pt x="52557" y="1830"/>
                  </a:lnTo>
                  <a:cubicBezTo>
                    <a:pt x="52557" y="1955"/>
                    <a:pt x="52507" y="2056"/>
                    <a:pt x="52482" y="2131"/>
                  </a:cubicBezTo>
                  <a:cubicBezTo>
                    <a:pt x="52406" y="2206"/>
                    <a:pt x="52381" y="2206"/>
                    <a:pt x="52331" y="2206"/>
                  </a:cubicBezTo>
                  <a:lnTo>
                    <a:pt x="426" y="2206"/>
                  </a:lnTo>
                  <a:lnTo>
                    <a:pt x="426" y="426"/>
                  </a:lnTo>
                  <a:close/>
                  <a:moveTo>
                    <a:pt x="226" y="0"/>
                  </a:moveTo>
                  <a:cubicBezTo>
                    <a:pt x="176" y="0"/>
                    <a:pt x="100" y="25"/>
                    <a:pt x="75" y="76"/>
                  </a:cubicBezTo>
                  <a:cubicBezTo>
                    <a:pt x="25" y="101"/>
                    <a:pt x="0" y="176"/>
                    <a:pt x="0" y="226"/>
                  </a:cubicBezTo>
                  <a:lnTo>
                    <a:pt x="0" y="2432"/>
                  </a:lnTo>
                  <a:cubicBezTo>
                    <a:pt x="0" y="2482"/>
                    <a:pt x="25" y="2532"/>
                    <a:pt x="75" y="2582"/>
                  </a:cubicBezTo>
                  <a:cubicBezTo>
                    <a:pt x="100" y="2607"/>
                    <a:pt x="176" y="2632"/>
                    <a:pt x="226" y="2632"/>
                  </a:cubicBezTo>
                  <a:lnTo>
                    <a:pt x="52331" y="2632"/>
                  </a:lnTo>
                  <a:cubicBezTo>
                    <a:pt x="52532" y="2632"/>
                    <a:pt x="52707" y="2532"/>
                    <a:pt x="52807" y="2381"/>
                  </a:cubicBezTo>
                  <a:cubicBezTo>
                    <a:pt x="52908" y="2231"/>
                    <a:pt x="52983" y="2031"/>
                    <a:pt x="52983" y="1830"/>
                  </a:cubicBezTo>
                  <a:lnTo>
                    <a:pt x="52983" y="802"/>
                  </a:lnTo>
                  <a:cubicBezTo>
                    <a:pt x="52983" y="602"/>
                    <a:pt x="52908" y="401"/>
                    <a:pt x="52807" y="276"/>
                  </a:cubicBezTo>
                  <a:cubicBezTo>
                    <a:pt x="52707" y="126"/>
                    <a:pt x="52532" y="0"/>
                    <a:pt x="52331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58"/>
            <p:cNvSpPr/>
            <p:nvPr/>
          </p:nvSpPr>
          <p:spPr>
            <a:xfrm>
              <a:off x="5134875" y="3760700"/>
              <a:ext cx="1900" cy="3150"/>
            </a:xfrm>
            <a:custGeom>
              <a:avLst/>
              <a:gdLst/>
              <a:ahLst/>
              <a:cxnLst/>
              <a:rect l="l" t="t" r="r" b="b"/>
              <a:pathLst>
                <a:path w="76" h="126" extrusionOk="0">
                  <a:moveTo>
                    <a:pt x="0" y="0"/>
                  </a:moveTo>
                  <a:lnTo>
                    <a:pt x="75" y="125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58"/>
            <p:cNvSpPr/>
            <p:nvPr/>
          </p:nvSpPr>
          <p:spPr>
            <a:xfrm>
              <a:off x="5136750" y="3760700"/>
              <a:ext cx="5025" cy="15050"/>
            </a:xfrm>
            <a:custGeom>
              <a:avLst/>
              <a:gdLst/>
              <a:ahLst/>
              <a:cxnLst/>
              <a:rect l="l" t="t" r="r" b="b"/>
              <a:pathLst>
                <a:path w="201" h="602" extrusionOk="0">
                  <a:moveTo>
                    <a:pt x="0" y="0"/>
                  </a:moveTo>
                  <a:lnTo>
                    <a:pt x="0" y="125"/>
                  </a:lnTo>
                  <a:lnTo>
                    <a:pt x="201" y="602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58"/>
            <p:cNvSpPr/>
            <p:nvPr/>
          </p:nvSpPr>
          <p:spPr>
            <a:xfrm>
              <a:off x="5133000" y="3755675"/>
              <a:ext cx="8775" cy="5050"/>
            </a:xfrm>
            <a:custGeom>
              <a:avLst/>
              <a:gdLst/>
              <a:ahLst/>
              <a:cxnLst/>
              <a:rect l="l" t="t" r="r" b="b"/>
              <a:pathLst>
                <a:path w="351" h="202" extrusionOk="0">
                  <a:moveTo>
                    <a:pt x="0" y="1"/>
                  </a:moveTo>
                  <a:cubicBezTo>
                    <a:pt x="0" y="26"/>
                    <a:pt x="25" y="51"/>
                    <a:pt x="25" y="76"/>
                  </a:cubicBezTo>
                  <a:lnTo>
                    <a:pt x="75" y="201"/>
                  </a:lnTo>
                  <a:lnTo>
                    <a:pt x="351" y="201"/>
                  </a:lnTo>
                  <a:lnTo>
                    <a:pt x="3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58"/>
            <p:cNvSpPr/>
            <p:nvPr/>
          </p:nvSpPr>
          <p:spPr>
            <a:xfrm>
              <a:off x="5093525" y="3760700"/>
              <a:ext cx="43250" cy="99000"/>
            </a:xfrm>
            <a:custGeom>
              <a:avLst/>
              <a:gdLst/>
              <a:ahLst/>
              <a:cxnLst/>
              <a:rect l="l" t="t" r="r" b="b"/>
              <a:pathLst>
                <a:path w="1730" h="3960" extrusionOk="0">
                  <a:moveTo>
                    <a:pt x="0" y="0"/>
                  </a:moveTo>
                  <a:lnTo>
                    <a:pt x="1729" y="3960"/>
                  </a:lnTo>
                  <a:lnTo>
                    <a:pt x="1729" y="2932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58"/>
            <p:cNvSpPr/>
            <p:nvPr/>
          </p:nvSpPr>
          <p:spPr>
            <a:xfrm>
              <a:off x="5136750" y="3834000"/>
              <a:ext cx="5025" cy="38250"/>
            </a:xfrm>
            <a:custGeom>
              <a:avLst/>
              <a:gdLst/>
              <a:ahLst/>
              <a:cxnLst/>
              <a:rect l="l" t="t" r="r" b="b"/>
              <a:pathLst>
                <a:path w="201" h="1530" extrusionOk="0">
                  <a:moveTo>
                    <a:pt x="0" y="0"/>
                  </a:moveTo>
                  <a:lnTo>
                    <a:pt x="0" y="1028"/>
                  </a:lnTo>
                  <a:lnTo>
                    <a:pt x="201" y="1529"/>
                  </a:lnTo>
                  <a:lnTo>
                    <a:pt x="201" y="4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58"/>
            <p:cNvSpPr/>
            <p:nvPr/>
          </p:nvSpPr>
          <p:spPr>
            <a:xfrm>
              <a:off x="5091625" y="3755675"/>
              <a:ext cx="13200" cy="505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1" y="1"/>
                  </a:moveTo>
                  <a:cubicBezTo>
                    <a:pt x="1" y="26"/>
                    <a:pt x="1" y="51"/>
                    <a:pt x="1" y="76"/>
                  </a:cubicBezTo>
                  <a:lnTo>
                    <a:pt x="76" y="201"/>
                  </a:lnTo>
                  <a:lnTo>
                    <a:pt x="527" y="201"/>
                  </a:lnTo>
                  <a:lnTo>
                    <a:pt x="4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58"/>
            <p:cNvSpPr/>
            <p:nvPr/>
          </p:nvSpPr>
          <p:spPr>
            <a:xfrm>
              <a:off x="5051525" y="3760700"/>
              <a:ext cx="85250" cy="195500"/>
            </a:xfrm>
            <a:custGeom>
              <a:avLst/>
              <a:gdLst/>
              <a:ahLst/>
              <a:cxnLst/>
              <a:rect l="l" t="t" r="r" b="b"/>
              <a:pathLst>
                <a:path w="3410" h="7820" extrusionOk="0">
                  <a:moveTo>
                    <a:pt x="1" y="0"/>
                  </a:moveTo>
                  <a:lnTo>
                    <a:pt x="3409" y="7820"/>
                  </a:lnTo>
                  <a:lnTo>
                    <a:pt x="3409" y="6767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58"/>
            <p:cNvSpPr/>
            <p:nvPr/>
          </p:nvSpPr>
          <p:spPr>
            <a:xfrm>
              <a:off x="5136750" y="3929850"/>
              <a:ext cx="5025" cy="38250"/>
            </a:xfrm>
            <a:custGeom>
              <a:avLst/>
              <a:gdLst/>
              <a:ahLst/>
              <a:cxnLst/>
              <a:rect l="l" t="t" r="r" b="b"/>
              <a:pathLst>
                <a:path w="201" h="1530" extrusionOk="0">
                  <a:moveTo>
                    <a:pt x="0" y="1"/>
                  </a:moveTo>
                  <a:lnTo>
                    <a:pt x="0" y="1054"/>
                  </a:lnTo>
                  <a:lnTo>
                    <a:pt x="201" y="1530"/>
                  </a:lnTo>
                  <a:lnTo>
                    <a:pt x="201" y="47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58"/>
            <p:cNvSpPr/>
            <p:nvPr/>
          </p:nvSpPr>
          <p:spPr>
            <a:xfrm>
              <a:off x="5049650" y="3755675"/>
              <a:ext cx="13200" cy="505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1" y="1"/>
                  </a:moveTo>
                  <a:cubicBezTo>
                    <a:pt x="1" y="26"/>
                    <a:pt x="1" y="51"/>
                    <a:pt x="26" y="76"/>
                  </a:cubicBezTo>
                  <a:lnTo>
                    <a:pt x="76" y="201"/>
                  </a:lnTo>
                  <a:lnTo>
                    <a:pt x="527" y="201"/>
                  </a:lnTo>
                  <a:lnTo>
                    <a:pt x="4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58"/>
            <p:cNvSpPr/>
            <p:nvPr/>
          </p:nvSpPr>
          <p:spPr>
            <a:xfrm>
              <a:off x="5009550" y="3760700"/>
              <a:ext cx="127225" cy="291375"/>
            </a:xfrm>
            <a:custGeom>
              <a:avLst/>
              <a:gdLst/>
              <a:ahLst/>
              <a:cxnLst/>
              <a:rect l="l" t="t" r="r" b="b"/>
              <a:pathLst>
                <a:path w="5089" h="11655" extrusionOk="0">
                  <a:moveTo>
                    <a:pt x="1" y="0"/>
                  </a:moveTo>
                  <a:lnTo>
                    <a:pt x="5088" y="11654"/>
                  </a:lnTo>
                  <a:lnTo>
                    <a:pt x="5088" y="10602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58"/>
            <p:cNvSpPr/>
            <p:nvPr/>
          </p:nvSpPr>
          <p:spPr>
            <a:xfrm>
              <a:off x="5136750" y="4025725"/>
              <a:ext cx="5025" cy="38250"/>
            </a:xfrm>
            <a:custGeom>
              <a:avLst/>
              <a:gdLst/>
              <a:ahLst/>
              <a:cxnLst/>
              <a:rect l="l" t="t" r="r" b="b"/>
              <a:pathLst>
                <a:path w="201" h="1530" extrusionOk="0">
                  <a:moveTo>
                    <a:pt x="0" y="1"/>
                  </a:moveTo>
                  <a:lnTo>
                    <a:pt x="0" y="1053"/>
                  </a:lnTo>
                  <a:lnTo>
                    <a:pt x="201" y="1529"/>
                  </a:lnTo>
                  <a:lnTo>
                    <a:pt x="201" y="47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58"/>
            <p:cNvSpPr/>
            <p:nvPr/>
          </p:nvSpPr>
          <p:spPr>
            <a:xfrm>
              <a:off x="5007675" y="375567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1" y="1"/>
                  </a:moveTo>
                  <a:cubicBezTo>
                    <a:pt x="1" y="26"/>
                    <a:pt x="1" y="51"/>
                    <a:pt x="26" y="76"/>
                  </a:cubicBezTo>
                  <a:lnTo>
                    <a:pt x="76" y="201"/>
                  </a:lnTo>
                  <a:lnTo>
                    <a:pt x="527" y="201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58"/>
            <p:cNvSpPr/>
            <p:nvPr/>
          </p:nvSpPr>
          <p:spPr>
            <a:xfrm>
              <a:off x="4967575" y="3760700"/>
              <a:ext cx="169200" cy="387225"/>
            </a:xfrm>
            <a:custGeom>
              <a:avLst/>
              <a:gdLst/>
              <a:ahLst/>
              <a:cxnLst/>
              <a:rect l="l" t="t" r="r" b="b"/>
              <a:pathLst>
                <a:path w="6768" h="15489" extrusionOk="0">
                  <a:moveTo>
                    <a:pt x="1" y="0"/>
                  </a:moveTo>
                  <a:lnTo>
                    <a:pt x="6767" y="15489"/>
                  </a:lnTo>
                  <a:lnTo>
                    <a:pt x="6767" y="14461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58"/>
            <p:cNvSpPr/>
            <p:nvPr/>
          </p:nvSpPr>
          <p:spPr>
            <a:xfrm>
              <a:off x="5136750" y="4122225"/>
              <a:ext cx="5025" cy="37625"/>
            </a:xfrm>
            <a:custGeom>
              <a:avLst/>
              <a:gdLst/>
              <a:ahLst/>
              <a:cxnLst/>
              <a:rect l="l" t="t" r="r" b="b"/>
              <a:pathLst>
                <a:path w="201" h="1505" extrusionOk="0">
                  <a:moveTo>
                    <a:pt x="0" y="0"/>
                  </a:moveTo>
                  <a:lnTo>
                    <a:pt x="0" y="1028"/>
                  </a:lnTo>
                  <a:lnTo>
                    <a:pt x="201" y="1504"/>
                  </a:lnTo>
                  <a:lnTo>
                    <a:pt x="201" y="4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58"/>
            <p:cNvSpPr/>
            <p:nvPr/>
          </p:nvSpPr>
          <p:spPr>
            <a:xfrm>
              <a:off x="4965700" y="375567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cubicBezTo>
                    <a:pt x="0" y="26"/>
                    <a:pt x="25" y="51"/>
                    <a:pt x="25" y="76"/>
                  </a:cubicBezTo>
                  <a:lnTo>
                    <a:pt x="76" y="201"/>
                  </a:lnTo>
                  <a:lnTo>
                    <a:pt x="527" y="201"/>
                  </a:ln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58"/>
            <p:cNvSpPr/>
            <p:nvPr/>
          </p:nvSpPr>
          <p:spPr>
            <a:xfrm>
              <a:off x="4925600" y="3760700"/>
              <a:ext cx="206150" cy="446750"/>
            </a:xfrm>
            <a:custGeom>
              <a:avLst/>
              <a:gdLst/>
              <a:ahLst/>
              <a:cxnLst/>
              <a:rect l="l" t="t" r="r" b="b"/>
              <a:pathLst>
                <a:path w="8246" h="17870" extrusionOk="0">
                  <a:moveTo>
                    <a:pt x="0" y="0"/>
                  </a:moveTo>
                  <a:lnTo>
                    <a:pt x="7795" y="17870"/>
                  </a:lnTo>
                  <a:lnTo>
                    <a:pt x="8246" y="17870"/>
                  </a:lnTo>
                  <a:lnTo>
                    <a:pt x="47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58"/>
            <p:cNvSpPr/>
            <p:nvPr/>
          </p:nvSpPr>
          <p:spPr>
            <a:xfrm>
              <a:off x="5120450" y="4207425"/>
              <a:ext cx="13200" cy="505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1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02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58"/>
            <p:cNvSpPr/>
            <p:nvPr/>
          </p:nvSpPr>
          <p:spPr>
            <a:xfrm>
              <a:off x="4924350" y="375567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cubicBezTo>
                    <a:pt x="0" y="26"/>
                    <a:pt x="0" y="51"/>
                    <a:pt x="0" y="76"/>
                  </a:cubicBezTo>
                  <a:lnTo>
                    <a:pt x="50" y="201"/>
                  </a:lnTo>
                  <a:lnTo>
                    <a:pt x="527" y="201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58"/>
            <p:cNvSpPr/>
            <p:nvPr/>
          </p:nvSpPr>
          <p:spPr>
            <a:xfrm>
              <a:off x="4884250" y="3760700"/>
              <a:ext cx="205525" cy="446750"/>
            </a:xfrm>
            <a:custGeom>
              <a:avLst/>
              <a:gdLst/>
              <a:ahLst/>
              <a:cxnLst/>
              <a:rect l="l" t="t" r="r" b="b"/>
              <a:pathLst>
                <a:path w="8221" h="17870" extrusionOk="0">
                  <a:moveTo>
                    <a:pt x="0" y="0"/>
                  </a:moveTo>
                  <a:lnTo>
                    <a:pt x="7770" y="17870"/>
                  </a:lnTo>
                  <a:lnTo>
                    <a:pt x="8221" y="17870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58"/>
            <p:cNvSpPr/>
            <p:nvPr/>
          </p:nvSpPr>
          <p:spPr>
            <a:xfrm>
              <a:off x="5078475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1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02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58"/>
            <p:cNvSpPr/>
            <p:nvPr/>
          </p:nvSpPr>
          <p:spPr>
            <a:xfrm>
              <a:off x="4882350" y="3755675"/>
              <a:ext cx="13200" cy="505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1" y="1"/>
                  </a:moveTo>
                  <a:cubicBezTo>
                    <a:pt x="1" y="26"/>
                    <a:pt x="1" y="51"/>
                    <a:pt x="1" y="76"/>
                  </a:cubicBezTo>
                  <a:lnTo>
                    <a:pt x="76" y="201"/>
                  </a:lnTo>
                  <a:lnTo>
                    <a:pt x="527" y="201"/>
                  </a:lnTo>
                  <a:lnTo>
                    <a:pt x="4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58"/>
            <p:cNvSpPr/>
            <p:nvPr/>
          </p:nvSpPr>
          <p:spPr>
            <a:xfrm>
              <a:off x="4842250" y="3760700"/>
              <a:ext cx="206175" cy="446750"/>
            </a:xfrm>
            <a:custGeom>
              <a:avLst/>
              <a:gdLst/>
              <a:ahLst/>
              <a:cxnLst/>
              <a:rect l="l" t="t" r="r" b="b"/>
              <a:pathLst>
                <a:path w="8247" h="17870" extrusionOk="0">
                  <a:moveTo>
                    <a:pt x="1" y="0"/>
                  </a:moveTo>
                  <a:lnTo>
                    <a:pt x="7770" y="17870"/>
                  </a:lnTo>
                  <a:lnTo>
                    <a:pt x="8247" y="17870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58"/>
            <p:cNvSpPr/>
            <p:nvPr/>
          </p:nvSpPr>
          <p:spPr>
            <a:xfrm>
              <a:off x="5036500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27" y="126"/>
                  </a:cubicBezTo>
                  <a:lnTo>
                    <a:pt x="47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58"/>
            <p:cNvSpPr/>
            <p:nvPr/>
          </p:nvSpPr>
          <p:spPr>
            <a:xfrm>
              <a:off x="4840375" y="3755675"/>
              <a:ext cx="13200" cy="505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1" y="1"/>
                  </a:moveTo>
                  <a:cubicBezTo>
                    <a:pt x="1" y="26"/>
                    <a:pt x="1" y="51"/>
                    <a:pt x="26" y="76"/>
                  </a:cubicBezTo>
                  <a:lnTo>
                    <a:pt x="76" y="201"/>
                  </a:lnTo>
                  <a:lnTo>
                    <a:pt x="527" y="201"/>
                  </a:lnTo>
                  <a:lnTo>
                    <a:pt x="4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58"/>
            <p:cNvSpPr/>
            <p:nvPr/>
          </p:nvSpPr>
          <p:spPr>
            <a:xfrm>
              <a:off x="4800275" y="3760700"/>
              <a:ext cx="206175" cy="446750"/>
            </a:xfrm>
            <a:custGeom>
              <a:avLst/>
              <a:gdLst/>
              <a:ahLst/>
              <a:cxnLst/>
              <a:rect l="l" t="t" r="r" b="b"/>
              <a:pathLst>
                <a:path w="8247" h="17870" extrusionOk="0">
                  <a:moveTo>
                    <a:pt x="1" y="0"/>
                  </a:moveTo>
                  <a:lnTo>
                    <a:pt x="7795" y="17870"/>
                  </a:lnTo>
                  <a:lnTo>
                    <a:pt x="8246" y="17870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58"/>
            <p:cNvSpPr/>
            <p:nvPr/>
          </p:nvSpPr>
          <p:spPr>
            <a:xfrm>
              <a:off x="4995150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75" y="201"/>
                  </a:lnTo>
                  <a:lnTo>
                    <a:pt x="527" y="201"/>
                  </a:lnTo>
                  <a:cubicBezTo>
                    <a:pt x="527" y="176"/>
                    <a:pt x="502" y="151"/>
                    <a:pt x="502" y="126"/>
                  </a:cubicBez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58"/>
            <p:cNvSpPr/>
            <p:nvPr/>
          </p:nvSpPr>
          <p:spPr>
            <a:xfrm>
              <a:off x="4798400" y="375567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1" y="1"/>
                  </a:moveTo>
                  <a:cubicBezTo>
                    <a:pt x="1" y="26"/>
                    <a:pt x="1" y="51"/>
                    <a:pt x="26" y="76"/>
                  </a:cubicBezTo>
                  <a:lnTo>
                    <a:pt x="76" y="201"/>
                  </a:lnTo>
                  <a:lnTo>
                    <a:pt x="527" y="201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58"/>
            <p:cNvSpPr/>
            <p:nvPr/>
          </p:nvSpPr>
          <p:spPr>
            <a:xfrm>
              <a:off x="4758300" y="3760700"/>
              <a:ext cx="206175" cy="446750"/>
            </a:xfrm>
            <a:custGeom>
              <a:avLst/>
              <a:gdLst/>
              <a:ahLst/>
              <a:cxnLst/>
              <a:rect l="l" t="t" r="r" b="b"/>
              <a:pathLst>
                <a:path w="8247" h="17870" extrusionOk="0">
                  <a:moveTo>
                    <a:pt x="1" y="0"/>
                  </a:moveTo>
                  <a:lnTo>
                    <a:pt x="7795" y="17870"/>
                  </a:lnTo>
                  <a:lnTo>
                    <a:pt x="8246" y="17870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58"/>
            <p:cNvSpPr/>
            <p:nvPr/>
          </p:nvSpPr>
          <p:spPr>
            <a:xfrm>
              <a:off x="4953175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75" y="201"/>
                  </a:lnTo>
                  <a:lnTo>
                    <a:pt x="526" y="201"/>
                  </a:lnTo>
                  <a:cubicBezTo>
                    <a:pt x="526" y="176"/>
                    <a:pt x="526" y="151"/>
                    <a:pt x="501" y="126"/>
                  </a:cubicBez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58"/>
            <p:cNvSpPr/>
            <p:nvPr/>
          </p:nvSpPr>
          <p:spPr>
            <a:xfrm>
              <a:off x="4756425" y="375567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cubicBezTo>
                    <a:pt x="0" y="26"/>
                    <a:pt x="25" y="51"/>
                    <a:pt x="25" y="76"/>
                  </a:cubicBezTo>
                  <a:lnTo>
                    <a:pt x="76" y="201"/>
                  </a:lnTo>
                  <a:lnTo>
                    <a:pt x="527" y="201"/>
                  </a:ln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58"/>
            <p:cNvSpPr/>
            <p:nvPr/>
          </p:nvSpPr>
          <p:spPr>
            <a:xfrm>
              <a:off x="4716950" y="3760700"/>
              <a:ext cx="205525" cy="446750"/>
            </a:xfrm>
            <a:custGeom>
              <a:avLst/>
              <a:gdLst/>
              <a:ahLst/>
              <a:cxnLst/>
              <a:rect l="l" t="t" r="r" b="b"/>
              <a:pathLst>
                <a:path w="8221" h="17870" extrusionOk="0">
                  <a:moveTo>
                    <a:pt x="0" y="0"/>
                  </a:moveTo>
                  <a:lnTo>
                    <a:pt x="7770" y="17870"/>
                  </a:lnTo>
                  <a:lnTo>
                    <a:pt x="8221" y="17870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58"/>
            <p:cNvSpPr/>
            <p:nvPr/>
          </p:nvSpPr>
          <p:spPr>
            <a:xfrm>
              <a:off x="4911175" y="4207425"/>
              <a:ext cx="13200" cy="505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1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02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58"/>
            <p:cNvSpPr/>
            <p:nvPr/>
          </p:nvSpPr>
          <p:spPr>
            <a:xfrm>
              <a:off x="4715075" y="375567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cubicBezTo>
                    <a:pt x="0" y="26"/>
                    <a:pt x="0" y="51"/>
                    <a:pt x="0" y="76"/>
                  </a:cubicBezTo>
                  <a:lnTo>
                    <a:pt x="75" y="201"/>
                  </a:lnTo>
                  <a:lnTo>
                    <a:pt x="527" y="201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58"/>
            <p:cNvSpPr/>
            <p:nvPr/>
          </p:nvSpPr>
          <p:spPr>
            <a:xfrm>
              <a:off x="4674975" y="3760700"/>
              <a:ext cx="205525" cy="446750"/>
            </a:xfrm>
            <a:custGeom>
              <a:avLst/>
              <a:gdLst/>
              <a:ahLst/>
              <a:cxnLst/>
              <a:rect l="l" t="t" r="r" b="b"/>
              <a:pathLst>
                <a:path w="8221" h="17870" extrusionOk="0">
                  <a:moveTo>
                    <a:pt x="0" y="0"/>
                  </a:moveTo>
                  <a:lnTo>
                    <a:pt x="7770" y="17870"/>
                  </a:lnTo>
                  <a:lnTo>
                    <a:pt x="8221" y="17870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58"/>
            <p:cNvSpPr/>
            <p:nvPr/>
          </p:nvSpPr>
          <p:spPr>
            <a:xfrm>
              <a:off x="4869200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1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27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58"/>
            <p:cNvSpPr/>
            <p:nvPr/>
          </p:nvSpPr>
          <p:spPr>
            <a:xfrm>
              <a:off x="4673100" y="375567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cubicBezTo>
                    <a:pt x="0" y="26"/>
                    <a:pt x="0" y="51"/>
                    <a:pt x="25" y="76"/>
                  </a:cubicBezTo>
                  <a:lnTo>
                    <a:pt x="75" y="201"/>
                  </a:lnTo>
                  <a:lnTo>
                    <a:pt x="526" y="201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58"/>
            <p:cNvSpPr/>
            <p:nvPr/>
          </p:nvSpPr>
          <p:spPr>
            <a:xfrm>
              <a:off x="4632975" y="3760700"/>
              <a:ext cx="206175" cy="446750"/>
            </a:xfrm>
            <a:custGeom>
              <a:avLst/>
              <a:gdLst/>
              <a:ahLst/>
              <a:cxnLst/>
              <a:rect l="l" t="t" r="r" b="b"/>
              <a:pathLst>
                <a:path w="8247" h="17870" extrusionOk="0">
                  <a:moveTo>
                    <a:pt x="1" y="0"/>
                  </a:moveTo>
                  <a:lnTo>
                    <a:pt x="7770" y="17870"/>
                  </a:lnTo>
                  <a:lnTo>
                    <a:pt x="8247" y="17870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58"/>
            <p:cNvSpPr/>
            <p:nvPr/>
          </p:nvSpPr>
          <p:spPr>
            <a:xfrm>
              <a:off x="4827225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27" y="126"/>
                  </a:cubicBezTo>
                  <a:lnTo>
                    <a:pt x="47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58"/>
            <p:cNvSpPr/>
            <p:nvPr/>
          </p:nvSpPr>
          <p:spPr>
            <a:xfrm>
              <a:off x="4631100" y="3755675"/>
              <a:ext cx="13200" cy="505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1" y="1"/>
                  </a:moveTo>
                  <a:cubicBezTo>
                    <a:pt x="1" y="26"/>
                    <a:pt x="1" y="51"/>
                    <a:pt x="26" y="76"/>
                  </a:cubicBezTo>
                  <a:lnTo>
                    <a:pt x="76" y="201"/>
                  </a:lnTo>
                  <a:lnTo>
                    <a:pt x="527" y="201"/>
                  </a:lnTo>
                  <a:lnTo>
                    <a:pt x="4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58"/>
            <p:cNvSpPr/>
            <p:nvPr/>
          </p:nvSpPr>
          <p:spPr>
            <a:xfrm>
              <a:off x="4591000" y="3760700"/>
              <a:ext cx="206175" cy="446750"/>
            </a:xfrm>
            <a:custGeom>
              <a:avLst/>
              <a:gdLst/>
              <a:ahLst/>
              <a:cxnLst/>
              <a:rect l="l" t="t" r="r" b="b"/>
              <a:pathLst>
                <a:path w="8247" h="17870" extrusionOk="0">
                  <a:moveTo>
                    <a:pt x="1" y="0"/>
                  </a:moveTo>
                  <a:lnTo>
                    <a:pt x="7795" y="17870"/>
                  </a:lnTo>
                  <a:lnTo>
                    <a:pt x="8246" y="17870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58"/>
            <p:cNvSpPr/>
            <p:nvPr/>
          </p:nvSpPr>
          <p:spPr>
            <a:xfrm>
              <a:off x="4785875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75" y="201"/>
                  </a:lnTo>
                  <a:lnTo>
                    <a:pt x="527" y="201"/>
                  </a:lnTo>
                  <a:cubicBezTo>
                    <a:pt x="527" y="176"/>
                    <a:pt x="502" y="151"/>
                    <a:pt x="502" y="126"/>
                  </a:cubicBez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58"/>
            <p:cNvSpPr/>
            <p:nvPr/>
          </p:nvSpPr>
          <p:spPr>
            <a:xfrm>
              <a:off x="4589125" y="375567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1" y="1"/>
                  </a:moveTo>
                  <a:cubicBezTo>
                    <a:pt x="1" y="26"/>
                    <a:pt x="26" y="51"/>
                    <a:pt x="26" y="76"/>
                  </a:cubicBezTo>
                  <a:lnTo>
                    <a:pt x="76" y="201"/>
                  </a:lnTo>
                  <a:lnTo>
                    <a:pt x="527" y="201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58"/>
            <p:cNvSpPr/>
            <p:nvPr/>
          </p:nvSpPr>
          <p:spPr>
            <a:xfrm>
              <a:off x="4549025" y="3760700"/>
              <a:ext cx="206175" cy="446750"/>
            </a:xfrm>
            <a:custGeom>
              <a:avLst/>
              <a:gdLst/>
              <a:ahLst/>
              <a:cxnLst/>
              <a:rect l="l" t="t" r="r" b="b"/>
              <a:pathLst>
                <a:path w="8247" h="17870" extrusionOk="0">
                  <a:moveTo>
                    <a:pt x="1" y="0"/>
                  </a:moveTo>
                  <a:lnTo>
                    <a:pt x="7795" y="17870"/>
                  </a:lnTo>
                  <a:lnTo>
                    <a:pt x="8246" y="17870"/>
                  </a:lnTo>
                  <a:lnTo>
                    <a:pt x="47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58"/>
            <p:cNvSpPr/>
            <p:nvPr/>
          </p:nvSpPr>
          <p:spPr>
            <a:xfrm>
              <a:off x="4743900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75" y="201"/>
                  </a:lnTo>
                  <a:lnTo>
                    <a:pt x="526" y="201"/>
                  </a:lnTo>
                  <a:cubicBezTo>
                    <a:pt x="526" y="176"/>
                    <a:pt x="526" y="151"/>
                    <a:pt x="501" y="126"/>
                  </a:cubicBez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58"/>
            <p:cNvSpPr/>
            <p:nvPr/>
          </p:nvSpPr>
          <p:spPr>
            <a:xfrm>
              <a:off x="4547775" y="375567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cubicBezTo>
                    <a:pt x="0" y="26"/>
                    <a:pt x="0" y="51"/>
                    <a:pt x="0" y="76"/>
                  </a:cubicBezTo>
                  <a:lnTo>
                    <a:pt x="51" y="201"/>
                  </a:lnTo>
                  <a:lnTo>
                    <a:pt x="527" y="201"/>
                  </a:lnTo>
                  <a:lnTo>
                    <a:pt x="4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58"/>
            <p:cNvSpPr/>
            <p:nvPr/>
          </p:nvSpPr>
          <p:spPr>
            <a:xfrm>
              <a:off x="4507675" y="3760700"/>
              <a:ext cx="205550" cy="446750"/>
            </a:xfrm>
            <a:custGeom>
              <a:avLst/>
              <a:gdLst/>
              <a:ahLst/>
              <a:cxnLst/>
              <a:rect l="l" t="t" r="r" b="b"/>
              <a:pathLst>
                <a:path w="8222" h="17870" extrusionOk="0">
                  <a:moveTo>
                    <a:pt x="0" y="0"/>
                  </a:moveTo>
                  <a:lnTo>
                    <a:pt x="7770" y="17870"/>
                  </a:lnTo>
                  <a:lnTo>
                    <a:pt x="8221" y="17870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58"/>
            <p:cNvSpPr/>
            <p:nvPr/>
          </p:nvSpPr>
          <p:spPr>
            <a:xfrm>
              <a:off x="4701900" y="4207425"/>
              <a:ext cx="13200" cy="505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1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02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58"/>
            <p:cNvSpPr/>
            <p:nvPr/>
          </p:nvSpPr>
          <p:spPr>
            <a:xfrm>
              <a:off x="4505800" y="375567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cubicBezTo>
                    <a:pt x="0" y="26"/>
                    <a:pt x="0" y="51"/>
                    <a:pt x="0" y="76"/>
                  </a:cubicBezTo>
                  <a:lnTo>
                    <a:pt x="75" y="201"/>
                  </a:lnTo>
                  <a:lnTo>
                    <a:pt x="527" y="201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58"/>
            <p:cNvSpPr/>
            <p:nvPr/>
          </p:nvSpPr>
          <p:spPr>
            <a:xfrm>
              <a:off x="4465700" y="3760700"/>
              <a:ext cx="205525" cy="446750"/>
            </a:xfrm>
            <a:custGeom>
              <a:avLst/>
              <a:gdLst/>
              <a:ahLst/>
              <a:cxnLst/>
              <a:rect l="l" t="t" r="r" b="b"/>
              <a:pathLst>
                <a:path w="8221" h="17870" extrusionOk="0">
                  <a:moveTo>
                    <a:pt x="0" y="0"/>
                  </a:moveTo>
                  <a:lnTo>
                    <a:pt x="7770" y="17870"/>
                  </a:lnTo>
                  <a:lnTo>
                    <a:pt x="8221" y="17870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58"/>
            <p:cNvSpPr/>
            <p:nvPr/>
          </p:nvSpPr>
          <p:spPr>
            <a:xfrm>
              <a:off x="4659925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1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27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58"/>
            <p:cNvSpPr/>
            <p:nvPr/>
          </p:nvSpPr>
          <p:spPr>
            <a:xfrm>
              <a:off x="4463825" y="375567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cubicBezTo>
                    <a:pt x="0" y="26"/>
                    <a:pt x="0" y="51"/>
                    <a:pt x="25" y="76"/>
                  </a:cubicBezTo>
                  <a:lnTo>
                    <a:pt x="75" y="201"/>
                  </a:lnTo>
                  <a:lnTo>
                    <a:pt x="526" y="201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58"/>
            <p:cNvSpPr/>
            <p:nvPr/>
          </p:nvSpPr>
          <p:spPr>
            <a:xfrm>
              <a:off x="4423725" y="3760700"/>
              <a:ext cx="206150" cy="446750"/>
            </a:xfrm>
            <a:custGeom>
              <a:avLst/>
              <a:gdLst/>
              <a:ahLst/>
              <a:cxnLst/>
              <a:rect l="l" t="t" r="r" b="b"/>
              <a:pathLst>
                <a:path w="8246" h="17870" extrusionOk="0">
                  <a:moveTo>
                    <a:pt x="0" y="0"/>
                  </a:moveTo>
                  <a:lnTo>
                    <a:pt x="7795" y="17870"/>
                  </a:lnTo>
                  <a:lnTo>
                    <a:pt x="8246" y="17870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58"/>
            <p:cNvSpPr/>
            <p:nvPr/>
          </p:nvSpPr>
          <p:spPr>
            <a:xfrm>
              <a:off x="4618575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1" y="1"/>
                  </a:moveTo>
                  <a:lnTo>
                    <a:pt x="76" y="201"/>
                  </a:lnTo>
                  <a:lnTo>
                    <a:pt x="527" y="201"/>
                  </a:lnTo>
                  <a:cubicBezTo>
                    <a:pt x="527" y="176"/>
                    <a:pt x="502" y="151"/>
                    <a:pt x="502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58"/>
            <p:cNvSpPr/>
            <p:nvPr/>
          </p:nvSpPr>
          <p:spPr>
            <a:xfrm>
              <a:off x="4421825" y="3755675"/>
              <a:ext cx="13200" cy="505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1" y="1"/>
                  </a:moveTo>
                  <a:cubicBezTo>
                    <a:pt x="1" y="26"/>
                    <a:pt x="1" y="51"/>
                    <a:pt x="26" y="76"/>
                  </a:cubicBezTo>
                  <a:lnTo>
                    <a:pt x="76" y="201"/>
                  </a:lnTo>
                  <a:lnTo>
                    <a:pt x="527" y="201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58"/>
            <p:cNvSpPr/>
            <p:nvPr/>
          </p:nvSpPr>
          <p:spPr>
            <a:xfrm>
              <a:off x="4381725" y="3760700"/>
              <a:ext cx="206175" cy="446750"/>
            </a:xfrm>
            <a:custGeom>
              <a:avLst/>
              <a:gdLst/>
              <a:ahLst/>
              <a:cxnLst/>
              <a:rect l="l" t="t" r="r" b="b"/>
              <a:pathLst>
                <a:path w="8247" h="17870" extrusionOk="0">
                  <a:moveTo>
                    <a:pt x="1" y="0"/>
                  </a:moveTo>
                  <a:lnTo>
                    <a:pt x="7795" y="17870"/>
                  </a:lnTo>
                  <a:lnTo>
                    <a:pt x="8246" y="17870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58"/>
            <p:cNvSpPr/>
            <p:nvPr/>
          </p:nvSpPr>
          <p:spPr>
            <a:xfrm>
              <a:off x="4576600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76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02" y="126"/>
                  </a:cubicBez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58"/>
            <p:cNvSpPr/>
            <p:nvPr/>
          </p:nvSpPr>
          <p:spPr>
            <a:xfrm>
              <a:off x="4379850" y="375567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1" y="1"/>
                  </a:moveTo>
                  <a:cubicBezTo>
                    <a:pt x="1" y="26"/>
                    <a:pt x="26" y="51"/>
                    <a:pt x="26" y="76"/>
                  </a:cubicBezTo>
                  <a:lnTo>
                    <a:pt x="76" y="201"/>
                  </a:lnTo>
                  <a:lnTo>
                    <a:pt x="527" y="201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58"/>
            <p:cNvSpPr/>
            <p:nvPr/>
          </p:nvSpPr>
          <p:spPr>
            <a:xfrm>
              <a:off x="4339750" y="3760700"/>
              <a:ext cx="206175" cy="446750"/>
            </a:xfrm>
            <a:custGeom>
              <a:avLst/>
              <a:gdLst/>
              <a:ahLst/>
              <a:cxnLst/>
              <a:rect l="l" t="t" r="r" b="b"/>
              <a:pathLst>
                <a:path w="8247" h="17870" extrusionOk="0">
                  <a:moveTo>
                    <a:pt x="1" y="0"/>
                  </a:moveTo>
                  <a:lnTo>
                    <a:pt x="7795" y="17870"/>
                  </a:lnTo>
                  <a:lnTo>
                    <a:pt x="8246" y="17870"/>
                  </a:lnTo>
                  <a:lnTo>
                    <a:pt x="47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58"/>
            <p:cNvSpPr/>
            <p:nvPr/>
          </p:nvSpPr>
          <p:spPr>
            <a:xfrm>
              <a:off x="4534625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100" y="201"/>
                  </a:lnTo>
                  <a:lnTo>
                    <a:pt x="526" y="201"/>
                  </a:lnTo>
                  <a:cubicBezTo>
                    <a:pt x="526" y="176"/>
                    <a:pt x="526" y="151"/>
                    <a:pt x="501" y="126"/>
                  </a:cubicBez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58"/>
            <p:cNvSpPr/>
            <p:nvPr/>
          </p:nvSpPr>
          <p:spPr>
            <a:xfrm>
              <a:off x="4338500" y="375567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cubicBezTo>
                    <a:pt x="0" y="26"/>
                    <a:pt x="0" y="51"/>
                    <a:pt x="0" y="76"/>
                  </a:cubicBezTo>
                  <a:lnTo>
                    <a:pt x="51" y="201"/>
                  </a:lnTo>
                  <a:lnTo>
                    <a:pt x="527" y="201"/>
                  </a:lnTo>
                  <a:lnTo>
                    <a:pt x="4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58"/>
            <p:cNvSpPr/>
            <p:nvPr/>
          </p:nvSpPr>
          <p:spPr>
            <a:xfrm>
              <a:off x="4298400" y="3760700"/>
              <a:ext cx="205550" cy="446750"/>
            </a:xfrm>
            <a:custGeom>
              <a:avLst/>
              <a:gdLst/>
              <a:ahLst/>
              <a:cxnLst/>
              <a:rect l="l" t="t" r="r" b="b"/>
              <a:pathLst>
                <a:path w="8222" h="17870" extrusionOk="0">
                  <a:moveTo>
                    <a:pt x="0" y="0"/>
                  </a:moveTo>
                  <a:lnTo>
                    <a:pt x="7770" y="17870"/>
                  </a:lnTo>
                  <a:lnTo>
                    <a:pt x="8221" y="17870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58"/>
            <p:cNvSpPr/>
            <p:nvPr/>
          </p:nvSpPr>
          <p:spPr>
            <a:xfrm>
              <a:off x="4492625" y="4207425"/>
              <a:ext cx="13200" cy="505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1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27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58"/>
            <p:cNvSpPr/>
            <p:nvPr/>
          </p:nvSpPr>
          <p:spPr>
            <a:xfrm>
              <a:off x="4296525" y="375567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cubicBezTo>
                    <a:pt x="0" y="26"/>
                    <a:pt x="0" y="51"/>
                    <a:pt x="25" y="76"/>
                  </a:cubicBezTo>
                  <a:lnTo>
                    <a:pt x="75" y="201"/>
                  </a:lnTo>
                  <a:lnTo>
                    <a:pt x="527" y="201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58"/>
            <p:cNvSpPr/>
            <p:nvPr/>
          </p:nvSpPr>
          <p:spPr>
            <a:xfrm>
              <a:off x="4256425" y="3760700"/>
              <a:ext cx="206150" cy="446750"/>
            </a:xfrm>
            <a:custGeom>
              <a:avLst/>
              <a:gdLst/>
              <a:ahLst/>
              <a:cxnLst/>
              <a:rect l="l" t="t" r="r" b="b"/>
              <a:pathLst>
                <a:path w="8246" h="17870" extrusionOk="0">
                  <a:moveTo>
                    <a:pt x="0" y="0"/>
                  </a:moveTo>
                  <a:lnTo>
                    <a:pt x="7770" y="17870"/>
                  </a:lnTo>
                  <a:lnTo>
                    <a:pt x="8246" y="17870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58"/>
            <p:cNvSpPr/>
            <p:nvPr/>
          </p:nvSpPr>
          <p:spPr>
            <a:xfrm>
              <a:off x="4450650" y="4207425"/>
              <a:ext cx="13200" cy="505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1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27" y="126"/>
                  </a:cubicBezTo>
                  <a:lnTo>
                    <a:pt x="47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58"/>
            <p:cNvSpPr/>
            <p:nvPr/>
          </p:nvSpPr>
          <p:spPr>
            <a:xfrm>
              <a:off x="4254550" y="375567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cubicBezTo>
                    <a:pt x="0" y="26"/>
                    <a:pt x="0" y="51"/>
                    <a:pt x="25" y="76"/>
                  </a:cubicBezTo>
                  <a:lnTo>
                    <a:pt x="75" y="201"/>
                  </a:lnTo>
                  <a:lnTo>
                    <a:pt x="526" y="201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58"/>
            <p:cNvSpPr/>
            <p:nvPr/>
          </p:nvSpPr>
          <p:spPr>
            <a:xfrm>
              <a:off x="4214450" y="3760700"/>
              <a:ext cx="206150" cy="446750"/>
            </a:xfrm>
            <a:custGeom>
              <a:avLst/>
              <a:gdLst/>
              <a:ahLst/>
              <a:cxnLst/>
              <a:rect l="l" t="t" r="r" b="b"/>
              <a:pathLst>
                <a:path w="8246" h="17870" extrusionOk="0">
                  <a:moveTo>
                    <a:pt x="0" y="0"/>
                  </a:moveTo>
                  <a:lnTo>
                    <a:pt x="7795" y="17870"/>
                  </a:lnTo>
                  <a:lnTo>
                    <a:pt x="8246" y="17870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58"/>
            <p:cNvSpPr/>
            <p:nvPr/>
          </p:nvSpPr>
          <p:spPr>
            <a:xfrm>
              <a:off x="4409300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1" y="1"/>
                  </a:moveTo>
                  <a:lnTo>
                    <a:pt x="76" y="201"/>
                  </a:lnTo>
                  <a:lnTo>
                    <a:pt x="527" y="201"/>
                  </a:lnTo>
                  <a:cubicBezTo>
                    <a:pt x="527" y="176"/>
                    <a:pt x="502" y="151"/>
                    <a:pt x="502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58"/>
            <p:cNvSpPr/>
            <p:nvPr/>
          </p:nvSpPr>
          <p:spPr>
            <a:xfrm>
              <a:off x="4212550" y="3755675"/>
              <a:ext cx="13200" cy="505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1" y="1"/>
                  </a:moveTo>
                  <a:cubicBezTo>
                    <a:pt x="1" y="26"/>
                    <a:pt x="1" y="51"/>
                    <a:pt x="26" y="76"/>
                  </a:cubicBezTo>
                  <a:lnTo>
                    <a:pt x="76" y="201"/>
                  </a:lnTo>
                  <a:lnTo>
                    <a:pt x="527" y="201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58"/>
            <p:cNvSpPr/>
            <p:nvPr/>
          </p:nvSpPr>
          <p:spPr>
            <a:xfrm>
              <a:off x="4172450" y="3760700"/>
              <a:ext cx="206175" cy="446750"/>
            </a:xfrm>
            <a:custGeom>
              <a:avLst/>
              <a:gdLst/>
              <a:ahLst/>
              <a:cxnLst/>
              <a:rect l="l" t="t" r="r" b="b"/>
              <a:pathLst>
                <a:path w="8247" h="17870" extrusionOk="0">
                  <a:moveTo>
                    <a:pt x="1" y="0"/>
                  </a:moveTo>
                  <a:lnTo>
                    <a:pt x="7795" y="17870"/>
                  </a:lnTo>
                  <a:lnTo>
                    <a:pt x="8246" y="17870"/>
                  </a:lnTo>
                  <a:lnTo>
                    <a:pt x="47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58"/>
            <p:cNvSpPr/>
            <p:nvPr/>
          </p:nvSpPr>
          <p:spPr>
            <a:xfrm>
              <a:off x="4367325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76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02" y="126"/>
                  </a:cubicBez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58"/>
            <p:cNvSpPr/>
            <p:nvPr/>
          </p:nvSpPr>
          <p:spPr>
            <a:xfrm>
              <a:off x="4170575" y="3755675"/>
              <a:ext cx="13825" cy="5050"/>
            </a:xfrm>
            <a:custGeom>
              <a:avLst/>
              <a:gdLst/>
              <a:ahLst/>
              <a:cxnLst/>
              <a:rect l="l" t="t" r="r" b="b"/>
              <a:pathLst>
                <a:path w="553" h="202" extrusionOk="0">
                  <a:moveTo>
                    <a:pt x="1" y="1"/>
                  </a:moveTo>
                  <a:cubicBezTo>
                    <a:pt x="1" y="26"/>
                    <a:pt x="26" y="51"/>
                    <a:pt x="26" y="76"/>
                  </a:cubicBezTo>
                  <a:lnTo>
                    <a:pt x="76" y="201"/>
                  </a:lnTo>
                  <a:lnTo>
                    <a:pt x="552" y="201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58"/>
            <p:cNvSpPr/>
            <p:nvPr/>
          </p:nvSpPr>
          <p:spPr>
            <a:xfrm>
              <a:off x="4131100" y="3760700"/>
              <a:ext cx="205550" cy="446750"/>
            </a:xfrm>
            <a:custGeom>
              <a:avLst/>
              <a:gdLst/>
              <a:ahLst/>
              <a:cxnLst/>
              <a:rect l="l" t="t" r="r" b="b"/>
              <a:pathLst>
                <a:path w="8222" h="17870" extrusionOk="0">
                  <a:moveTo>
                    <a:pt x="1" y="0"/>
                  </a:moveTo>
                  <a:lnTo>
                    <a:pt x="7770" y="17870"/>
                  </a:lnTo>
                  <a:lnTo>
                    <a:pt x="8221" y="17870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58"/>
            <p:cNvSpPr/>
            <p:nvPr/>
          </p:nvSpPr>
          <p:spPr>
            <a:xfrm>
              <a:off x="4325350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100" y="201"/>
                  </a:lnTo>
                  <a:lnTo>
                    <a:pt x="526" y="201"/>
                  </a:lnTo>
                  <a:cubicBezTo>
                    <a:pt x="526" y="176"/>
                    <a:pt x="526" y="151"/>
                    <a:pt x="501" y="126"/>
                  </a:cubicBez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58"/>
            <p:cNvSpPr/>
            <p:nvPr/>
          </p:nvSpPr>
          <p:spPr>
            <a:xfrm>
              <a:off x="4129225" y="375567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1" y="1"/>
                  </a:moveTo>
                  <a:cubicBezTo>
                    <a:pt x="1" y="26"/>
                    <a:pt x="1" y="51"/>
                    <a:pt x="1" y="76"/>
                  </a:cubicBezTo>
                  <a:lnTo>
                    <a:pt x="76" y="201"/>
                  </a:lnTo>
                  <a:lnTo>
                    <a:pt x="527" y="201"/>
                  </a:lnTo>
                  <a:lnTo>
                    <a:pt x="4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58"/>
            <p:cNvSpPr/>
            <p:nvPr/>
          </p:nvSpPr>
          <p:spPr>
            <a:xfrm>
              <a:off x="4089125" y="3760700"/>
              <a:ext cx="205550" cy="446750"/>
            </a:xfrm>
            <a:custGeom>
              <a:avLst/>
              <a:gdLst/>
              <a:ahLst/>
              <a:cxnLst/>
              <a:rect l="l" t="t" r="r" b="b"/>
              <a:pathLst>
                <a:path w="8222" h="17870" extrusionOk="0">
                  <a:moveTo>
                    <a:pt x="0" y="0"/>
                  </a:moveTo>
                  <a:lnTo>
                    <a:pt x="7770" y="17870"/>
                  </a:lnTo>
                  <a:lnTo>
                    <a:pt x="8221" y="17870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58"/>
            <p:cNvSpPr/>
            <p:nvPr/>
          </p:nvSpPr>
          <p:spPr>
            <a:xfrm>
              <a:off x="4283350" y="4207425"/>
              <a:ext cx="13200" cy="505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1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27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58"/>
            <p:cNvSpPr/>
            <p:nvPr/>
          </p:nvSpPr>
          <p:spPr>
            <a:xfrm>
              <a:off x="4087250" y="375567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cubicBezTo>
                    <a:pt x="0" y="26"/>
                    <a:pt x="0" y="51"/>
                    <a:pt x="25" y="76"/>
                  </a:cubicBezTo>
                  <a:lnTo>
                    <a:pt x="75" y="201"/>
                  </a:lnTo>
                  <a:lnTo>
                    <a:pt x="527" y="201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58"/>
            <p:cNvSpPr/>
            <p:nvPr/>
          </p:nvSpPr>
          <p:spPr>
            <a:xfrm>
              <a:off x="4047150" y="3760700"/>
              <a:ext cx="206150" cy="446750"/>
            </a:xfrm>
            <a:custGeom>
              <a:avLst/>
              <a:gdLst/>
              <a:ahLst/>
              <a:cxnLst/>
              <a:rect l="l" t="t" r="r" b="b"/>
              <a:pathLst>
                <a:path w="8246" h="17870" extrusionOk="0">
                  <a:moveTo>
                    <a:pt x="0" y="0"/>
                  </a:moveTo>
                  <a:lnTo>
                    <a:pt x="7770" y="17870"/>
                  </a:lnTo>
                  <a:lnTo>
                    <a:pt x="8246" y="17870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58"/>
            <p:cNvSpPr/>
            <p:nvPr/>
          </p:nvSpPr>
          <p:spPr>
            <a:xfrm>
              <a:off x="4241375" y="4207425"/>
              <a:ext cx="13825" cy="5050"/>
            </a:xfrm>
            <a:custGeom>
              <a:avLst/>
              <a:gdLst/>
              <a:ahLst/>
              <a:cxnLst/>
              <a:rect l="l" t="t" r="r" b="b"/>
              <a:pathLst>
                <a:path w="553" h="202" extrusionOk="0">
                  <a:moveTo>
                    <a:pt x="1" y="1"/>
                  </a:moveTo>
                  <a:lnTo>
                    <a:pt x="101" y="201"/>
                  </a:lnTo>
                  <a:lnTo>
                    <a:pt x="552" y="201"/>
                  </a:lnTo>
                  <a:cubicBezTo>
                    <a:pt x="552" y="176"/>
                    <a:pt x="527" y="151"/>
                    <a:pt x="527" y="126"/>
                  </a:cubicBezTo>
                  <a:lnTo>
                    <a:pt x="47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58"/>
            <p:cNvSpPr/>
            <p:nvPr/>
          </p:nvSpPr>
          <p:spPr>
            <a:xfrm>
              <a:off x="4045275" y="375567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cubicBezTo>
                    <a:pt x="0" y="26"/>
                    <a:pt x="0" y="51"/>
                    <a:pt x="25" y="76"/>
                  </a:cubicBezTo>
                  <a:lnTo>
                    <a:pt x="75" y="201"/>
                  </a:lnTo>
                  <a:lnTo>
                    <a:pt x="526" y="201"/>
                  </a:ln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58"/>
            <p:cNvSpPr/>
            <p:nvPr/>
          </p:nvSpPr>
          <p:spPr>
            <a:xfrm>
              <a:off x="4005175" y="3760700"/>
              <a:ext cx="206150" cy="446750"/>
            </a:xfrm>
            <a:custGeom>
              <a:avLst/>
              <a:gdLst/>
              <a:ahLst/>
              <a:cxnLst/>
              <a:rect l="l" t="t" r="r" b="b"/>
              <a:pathLst>
                <a:path w="8246" h="17870" extrusionOk="0">
                  <a:moveTo>
                    <a:pt x="0" y="0"/>
                  </a:moveTo>
                  <a:lnTo>
                    <a:pt x="7795" y="17870"/>
                  </a:lnTo>
                  <a:lnTo>
                    <a:pt x="8246" y="17870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58"/>
            <p:cNvSpPr/>
            <p:nvPr/>
          </p:nvSpPr>
          <p:spPr>
            <a:xfrm>
              <a:off x="4200025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1" y="1"/>
                  </a:moveTo>
                  <a:lnTo>
                    <a:pt x="76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02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58"/>
            <p:cNvSpPr/>
            <p:nvPr/>
          </p:nvSpPr>
          <p:spPr>
            <a:xfrm>
              <a:off x="4003275" y="3755675"/>
              <a:ext cx="13200" cy="505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1" y="1"/>
                  </a:moveTo>
                  <a:cubicBezTo>
                    <a:pt x="1" y="26"/>
                    <a:pt x="26" y="51"/>
                    <a:pt x="26" y="76"/>
                  </a:cubicBezTo>
                  <a:lnTo>
                    <a:pt x="76" y="201"/>
                  </a:lnTo>
                  <a:lnTo>
                    <a:pt x="527" y="201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58"/>
            <p:cNvSpPr/>
            <p:nvPr/>
          </p:nvSpPr>
          <p:spPr>
            <a:xfrm>
              <a:off x="3963175" y="3760700"/>
              <a:ext cx="206175" cy="446750"/>
            </a:xfrm>
            <a:custGeom>
              <a:avLst/>
              <a:gdLst/>
              <a:ahLst/>
              <a:cxnLst/>
              <a:rect l="l" t="t" r="r" b="b"/>
              <a:pathLst>
                <a:path w="8247" h="17870" extrusionOk="0">
                  <a:moveTo>
                    <a:pt x="1" y="0"/>
                  </a:moveTo>
                  <a:lnTo>
                    <a:pt x="7795" y="17870"/>
                  </a:lnTo>
                  <a:lnTo>
                    <a:pt x="8247" y="17870"/>
                  </a:lnTo>
                  <a:lnTo>
                    <a:pt x="47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58"/>
            <p:cNvSpPr/>
            <p:nvPr/>
          </p:nvSpPr>
          <p:spPr>
            <a:xfrm>
              <a:off x="4158050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02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58"/>
            <p:cNvSpPr/>
            <p:nvPr/>
          </p:nvSpPr>
          <p:spPr>
            <a:xfrm>
              <a:off x="3961925" y="3755675"/>
              <a:ext cx="13200" cy="505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1" y="1"/>
                  </a:moveTo>
                  <a:cubicBezTo>
                    <a:pt x="1" y="26"/>
                    <a:pt x="1" y="51"/>
                    <a:pt x="1" y="76"/>
                  </a:cubicBezTo>
                  <a:lnTo>
                    <a:pt x="51" y="201"/>
                  </a:lnTo>
                  <a:lnTo>
                    <a:pt x="527" y="201"/>
                  </a:lnTo>
                  <a:lnTo>
                    <a:pt x="4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58"/>
            <p:cNvSpPr/>
            <p:nvPr/>
          </p:nvSpPr>
          <p:spPr>
            <a:xfrm>
              <a:off x="3921825" y="3760700"/>
              <a:ext cx="205550" cy="446750"/>
            </a:xfrm>
            <a:custGeom>
              <a:avLst/>
              <a:gdLst/>
              <a:ahLst/>
              <a:cxnLst/>
              <a:rect l="l" t="t" r="r" b="b"/>
              <a:pathLst>
                <a:path w="8222" h="17870" extrusionOk="0">
                  <a:moveTo>
                    <a:pt x="1" y="0"/>
                  </a:moveTo>
                  <a:lnTo>
                    <a:pt x="7770" y="17870"/>
                  </a:lnTo>
                  <a:lnTo>
                    <a:pt x="8221" y="17870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58"/>
            <p:cNvSpPr/>
            <p:nvPr/>
          </p:nvSpPr>
          <p:spPr>
            <a:xfrm>
              <a:off x="4116075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100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01" y="126"/>
                  </a:cubicBez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58"/>
            <p:cNvSpPr/>
            <p:nvPr/>
          </p:nvSpPr>
          <p:spPr>
            <a:xfrm>
              <a:off x="3919950" y="375567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1" y="1"/>
                  </a:moveTo>
                  <a:cubicBezTo>
                    <a:pt x="1" y="26"/>
                    <a:pt x="1" y="51"/>
                    <a:pt x="1" y="76"/>
                  </a:cubicBezTo>
                  <a:lnTo>
                    <a:pt x="76" y="201"/>
                  </a:lnTo>
                  <a:lnTo>
                    <a:pt x="527" y="201"/>
                  </a:lnTo>
                  <a:lnTo>
                    <a:pt x="42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58"/>
            <p:cNvSpPr/>
            <p:nvPr/>
          </p:nvSpPr>
          <p:spPr>
            <a:xfrm>
              <a:off x="3926225" y="3855300"/>
              <a:ext cx="159800" cy="352150"/>
            </a:xfrm>
            <a:custGeom>
              <a:avLst/>
              <a:gdLst/>
              <a:ahLst/>
              <a:cxnLst/>
              <a:rect l="l" t="t" r="r" b="b"/>
              <a:pathLst>
                <a:path w="6392" h="14086" extrusionOk="0">
                  <a:moveTo>
                    <a:pt x="251" y="1"/>
                  </a:moveTo>
                  <a:cubicBezTo>
                    <a:pt x="226" y="151"/>
                    <a:pt x="176" y="276"/>
                    <a:pt x="100" y="376"/>
                  </a:cubicBezTo>
                  <a:cubicBezTo>
                    <a:pt x="75" y="402"/>
                    <a:pt x="25" y="452"/>
                    <a:pt x="0" y="477"/>
                  </a:cubicBezTo>
                  <a:lnTo>
                    <a:pt x="5915" y="14086"/>
                  </a:lnTo>
                  <a:lnTo>
                    <a:pt x="6391" y="14086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58"/>
            <p:cNvSpPr/>
            <p:nvPr/>
          </p:nvSpPr>
          <p:spPr>
            <a:xfrm>
              <a:off x="3923700" y="3844650"/>
              <a:ext cx="8800" cy="22575"/>
            </a:xfrm>
            <a:custGeom>
              <a:avLst/>
              <a:gdLst/>
              <a:ahLst/>
              <a:cxnLst/>
              <a:rect l="l" t="t" r="r" b="b"/>
              <a:pathLst>
                <a:path w="352" h="903" extrusionOk="0">
                  <a:moveTo>
                    <a:pt x="151" y="0"/>
                  </a:moveTo>
                  <a:cubicBezTo>
                    <a:pt x="151" y="276"/>
                    <a:pt x="151" y="527"/>
                    <a:pt x="1" y="677"/>
                  </a:cubicBezTo>
                  <a:lnTo>
                    <a:pt x="101" y="903"/>
                  </a:lnTo>
                  <a:cubicBezTo>
                    <a:pt x="126" y="878"/>
                    <a:pt x="176" y="828"/>
                    <a:pt x="201" y="802"/>
                  </a:cubicBezTo>
                  <a:cubicBezTo>
                    <a:pt x="277" y="702"/>
                    <a:pt x="327" y="577"/>
                    <a:pt x="352" y="427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58"/>
            <p:cNvSpPr/>
            <p:nvPr/>
          </p:nvSpPr>
          <p:spPr>
            <a:xfrm>
              <a:off x="4074075" y="4207425"/>
              <a:ext cx="13200" cy="505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1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27" y="126"/>
                  </a:cubicBezTo>
                  <a:lnTo>
                    <a:pt x="47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58"/>
            <p:cNvSpPr/>
            <p:nvPr/>
          </p:nvSpPr>
          <p:spPr>
            <a:xfrm>
              <a:off x="3879850" y="3760700"/>
              <a:ext cx="31350" cy="45750"/>
            </a:xfrm>
            <a:custGeom>
              <a:avLst/>
              <a:gdLst/>
              <a:ahLst/>
              <a:cxnLst/>
              <a:rect l="l" t="t" r="r" b="b"/>
              <a:pathLst>
                <a:path w="1254" h="1830" extrusionOk="0">
                  <a:moveTo>
                    <a:pt x="1" y="0"/>
                  </a:moveTo>
                  <a:lnTo>
                    <a:pt x="803" y="1830"/>
                  </a:lnTo>
                  <a:lnTo>
                    <a:pt x="1254" y="1830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58"/>
            <p:cNvSpPr/>
            <p:nvPr/>
          </p:nvSpPr>
          <p:spPr>
            <a:xfrm>
              <a:off x="3899900" y="3806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1" y="1"/>
                  </a:moveTo>
                  <a:lnTo>
                    <a:pt x="76" y="201"/>
                  </a:lnTo>
                  <a:lnTo>
                    <a:pt x="527" y="201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58"/>
            <p:cNvSpPr/>
            <p:nvPr/>
          </p:nvSpPr>
          <p:spPr>
            <a:xfrm>
              <a:off x="3877975" y="375567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cubicBezTo>
                    <a:pt x="0" y="26"/>
                    <a:pt x="0" y="51"/>
                    <a:pt x="25" y="76"/>
                  </a:cubicBezTo>
                  <a:lnTo>
                    <a:pt x="76" y="201"/>
                  </a:lnTo>
                  <a:lnTo>
                    <a:pt x="527" y="201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58"/>
            <p:cNvSpPr/>
            <p:nvPr/>
          </p:nvSpPr>
          <p:spPr>
            <a:xfrm>
              <a:off x="3886125" y="3870975"/>
              <a:ext cx="157900" cy="336475"/>
            </a:xfrm>
            <a:custGeom>
              <a:avLst/>
              <a:gdLst/>
              <a:ahLst/>
              <a:cxnLst/>
              <a:rect l="l" t="t" r="r" b="b"/>
              <a:pathLst>
                <a:path w="6316" h="13459" extrusionOk="0">
                  <a:moveTo>
                    <a:pt x="0" y="0"/>
                  </a:moveTo>
                  <a:lnTo>
                    <a:pt x="5865" y="13459"/>
                  </a:lnTo>
                  <a:lnTo>
                    <a:pt x="6316" y="13459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58"/>
            <p:cNvSpPr/>
            <p:nvPr/>
          </p:nvSpPr>
          <p:spPr>
            <a:xfrm>
              <a:off x="3883600" y="3865325"/>
              <a:ext cx="13825" cy="5675"/>
            </a:xfrm>
            <a:custGeom>
              <a:avLst/>
              <a:gdLst/>
              <a:ahLst/>
              <a:cxnLst/>
              <a:rect l="l" t="t" r="r" b="b"/>
              <a:pathLst>
                <a:path w="553" h="227" extrusionOk="0">
                  <a:moveTo>
                    <a:pt x="1" y="1"/>
                  </a:moveTo>
                  <a:lnTo>
                    <a:pt x="101" y="226"/>
                  </a:lnTo>
                  <a:lnTo>
                    <a:pt x="552" y="226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58"/>
            <p:cNvSpPr/>
            <p:nvPr/>
          </p:nvSpPr>
          <p:spPr>
            <a:xfrm>
              <a:off x="4032725" y="4207425"/>
              <a:ext cx="13200" cy="505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1" y="1"/>
                  </a:moveTo>
                  <a:lnTo>
                    <a:pt x="76" y="201"/>
                  </a:lnTo>
                  <a:lnTo>
                    <a:pt x="527" y="201"/>
                  </a:lnTo>
                  <a:cubicBezTo>
                    <a:pt x="527" y="176"/>
                    <a:pt x="502" y="151"/>
                    <a:pt x="502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58"/>
            <p:cNvSpPr/>
            <p:nvPr/>
          </p:nvSpPr>
          <p:spPr>
            <a:xfrm>
              <a:off x="3844125" y="3870975"/>
              <a:ext cx="157925" cy="336475"/>
            </a:xfrm>
            <a:custGeom>
              <a:avLst/>
              <a:gdLst/>
              <a:ahLst/>
              <a:cxnLst/>
              <a:rect l="l" t="t" r="r" b="b"/>
              <a:pathLst>
                <a:path w="6317" h="13459" extrusionOk="0">
                  <a:moveTo>
                    <a:pt x="1" y="0"/>
                  </a:moveTo>
                  <a:lnTo>
                    <a:pt x="5866" y="13459"/>
                  </a:lnTo>
                  <a:lnTo>
                    <a:pt x="6317" y="13459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58"/>
            <p:cNvSpPr/>
            <p:nvPr/>
          </p:nvSpPr>
          <p:spPr>
            <a:xfrm>
              <a:off x="3841625" y="3865325"/>
              <a:ext cx="13825" cy="5675"/>
            </a:xfrm>
            <a:custGeom>
              <a:avLst/>
              <a:gdLst/>
              <a:ahLst/>
              <a:cxnLst/>
              <a:rect l="l" t="t" r="r" b="b"/>
              <a:pathLst>
                <a:path w="553" h="227" extrusionOk="0">
                  <a:moveTo>
                    <a:pt x="1" y="1"/>
                  </a:moveTo>
                  <a:lnTo>
                    <a:pt x="101" y="226"/>
                  </a:lnTo>
                  <a:lnTo>
                    <a:pt x="552" y="226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58"/>
            <p:cNvSpPr/>
            <p:nvPr/>
          </p:nvSpPr>
          <p:spPr>
            <a:xfrm>
              <a:off x="3990750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1" y="1"/>
                  </a:moveTo>
                  <a:lnTo>
                    <a:pt x="76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02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58"/>
            <p:cNvSpPr/>
            <p:nvPr/>
          </p:nvSpPr>
          <p:spPr>
            <a:xfrm>
              <a:off x="3802150" y="3870975"/>
              <a:ext cx="157925" cy="336475"/>
            </a:xfrm>
            <a:custGeom>
              <a:avLst/>
              <a:gdLst/>
              <a:ahLst/>
              <a:cxnLst/>
              <a:rect l="l" t="t" r="r" b="b"/>
              <a:pathLst>
                <a:path w="6317" h="13459" extrusionOk="0">
                  <a:moveTo>
                    <a:pt x="1" y="0"/>
                  </a:moveTo>
                  <a:lnTo>
                    <a:pt x="5865" y="13459"/>
                  </a:lnTo>
                  <a:lnTo>
                    <a:pt x="6317" y="13459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58"/>
            <p:cNvSpPr/>
            <p:nvPr/>
          </p:nvSpPr>
          <p:spPr>
            <a:xfrm>
              <a:off x="3799650" y="3865325"/>
              <a:ext cx="13800" cy="5675"/>
            </a:xfrm>
            <a:custGeom>
              <a:avLst/>
              <a:gdLst/>
              <a:ahLst/>
              <a:cxnLst/>
              <a:rect l="l" t="t" r="r" b="b"/>
              <a:pathLst>
                <a:path w="552" h="227" extrusionOk="0">
                  <a:moveTo>
                    <a:pt x="0" y="1"/>
                  </a:moveTo>
                  <a:lnTo>
                    <a:pt x="101" y="226"/>
                  </a:lnTo>
                  <a:lnTo>
                    <a:pt x="552" y="226"/>
                  </a:lnTo>
                  <a:lnTo>
                    <a:pt x="47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58"/>
            <p:cNvSpPr/>
            <p:nvPr/>
          </p:nvSpPr>
          <p:spPr>
            <a:xfrm>
              <a:off x="3948775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02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58"/>
            <p:cNvSpPr/>
            <p:nvPr/>
          </p:nvSpPr>
          <p:spPr>
            <a:xfrm>
              <a:off x="3760175" y="3870975"/>
              <a:ext cx="157925" cy="336475"/>
            </a:xfrm>
            <a:custGeom>
              <a:avLst/>
              <a:gdLst/>
              <a:ahLst/>
              <a:cxnLst/>
              <a:rect l="l" t="t" r="r" b="b"/>
              <a:pathLst>
                <a:path w="6317" h="13459" extrusionOk="0">
                  <a:moveTo>
                    <a:pt x="1" y="0"/>
                  </a:moveTo>
                  <a:lnTo>
                    <a:pt x="5865" y="13459"/>
                  </a:lnTo>
                  <a:lnTo>
                    <a:pt x="6316" y="13459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58"/>
            <p:cNvSpPr/>
            <p:nvPr/>
          </p:nvSpPr>
          <p:spPr>
            <a:xfrm>
              <a:off x="3758300" y="3865325"/>
              <a:ext cx="13175" cy="5675"/>
            </a:xfrm>
            <a:custGeom>
              <a:avLst/>
              <a:gdLst/>
              <a:ahLst/>
              <a:cxnLst/>
              <a:rect l="l" t="t" r="r" b="b"/>
              <a:pathLst>
                <a:path w="527" h="227" extrusionOk="0">
                  <a:moveTo>
                    <a:pt x="0" y="1"/>
                  </a:moveTo>
                  <a:lnTo>
                    <a:pt x="76" y="226"/>
                  </a:lnTo>
                  <a:lnTo>
                    <a:pt x="527" y="226"/>
                  </a:ln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58"/>
            <p:cNvSpPr/>
            <p:nvPr/>
          </p:nvSpPr>
          <p:spPr>
            <a:xfrm>
              <a:off x="3906800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100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27" y="126"/>
                  </a:cubicBez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58"/>
            <p:cNvSpPr/>
            <p:nvPr/>
          </p:nvSpPr>
          <p:spPr>
            <a:xfrm>
              <a:off x="3718200" y="3870975"/>
              <a:ext cx="158550" cy="336475"/>
            </a:xfrm>
            <a:custGeom>
              <a:avLst/>
              <a:gdLst/>
              <a:ahLst/>
              <a:cxnLst/>
              <a:rect l="l" t="t" r="r" b="b"/>
              <a:pathLst>
                <a:path w="6342" h="13459" extrusionOk="0">
                  <a:moveTo>
                    <a:pt x="0" y="0"/>
                  </a:moveTo>
                  <a:lnTo>
                    <a:pt x="5865" y="13459"/>
                  </a:lnTo>
                  <a:lnTo>
                    <a:pt x="6341" y="13459"/>
                  </a:lnTo>
                  <a:lnTo>
                    <a:pt x="47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58"/>
            <p:cNvSpPr/>
            <p:nvPr/>
          </p:nvSpPr>
          <p:spPr>
            <a:xfrm>
              <a:off x="3716325" y="3865325"/>
              <a:ext cx="13800" cy="5675"/>
            </a:xfrm>
            <a:custGeom>
              <a:avLst/>
              <a:gdLst/>
              <a:ahLst/>
              <a:cxnLst/>
              <a:rect l="l" t="t" r="r" b="b"/>
              <a:pathLst>
                <a:path w="552" h="227" extrusionOk="0">
                  <a:moveTo>
                    <a:pt x="0" y="1"/>
                  </a:moveTo>
                  <a:lnTo>
                    <a:pt x="75" y="226"/>
                  </a:lnTo>
                  <a:lnTo>
                    <a:pt x="552" y="226"/>
                  </a:ln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58"/>
            <p:cNvSpPr/>
            <p:nvPr/>
          </p:nvSpPr>
          <p:spPr>
            <a:xfrm>
              <a:off x="3864825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100" y="201"/>
                  </a:lnTo>
                  <a:lnTo>
                    <a:pt x="526" y="201"/>
                  </a:lnTo>
                  <a:cubicBezTo>
                    <a:pt x="526" y="176"/>
                    <a:pt x="526" y="151"/>
                    <a:pt x="526" y="126"/>
                  </a:cubicBezTo>
                  <a:lnTo>
                    <a:pt x="47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58"/>
            <p:cNvSpPr/>
            <p:nvPr/>
          </p:nvSpPr>
          <p:spPr>
            <a:xfrm>
              <a:off x="3676850" y="3870975"/>
              <a:ext cx="157900" cy="336475"/>
            </a:xfrm>
            <a:custGeom>
              <a:avLst/>
              <a:gdLst/>
              <a:ahLst/>
              <a:cxnLst/>
              <a:rect l="l" t="t" r="r" b="b"/>
              <a:pathLst>
                <a:path w="6316" h="13459" extrusionOk="0">
                  <a:moveTo>
                    <a:pt x="0" y="0"/>
                  </a:moveTo>
                  <a:lnTo>
                    <a:pt x="5865" y="13459"/>
                  </a:lnTo>
                  <a:lnTo>
                    <a:pt x="6316" y="13459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58"/>
            <p:cNvSpPr/>
            <p:nvPr/>
          </p:nvSpPr>
          <p:spPr>
            <a:xfrm>
              <a:off x="3674325" y="3865325"/>
              <a:ext cx="13825" cy="5675"/>
            </a:xfrm>
            <a:custGeom>
              <a:avLst/>
              <a:gdLst/>
              <a:ahLst/>
              <a:cxnLst/>
              <a:rect l="l" t="t" r="r" b="b"/>
              <a:pathLst>
                <a:path w="553" h="227" extrusionOk="0">
                  <a:moveTo>
                    <a:pt x="1" y="1"/>
                  </a:moveTo>
                  <a:lnTo>
                    <a:pt x="101" y="226"/>
                  </a:lnTo>
                  <a:lnTo>
                    <a:pt x="552" y="226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58"/>
            <p:cNvSpPr/>
            <p:nvPr/>
          </p:nvSpPr>
          <p:spPr>
            <a:xfrm>
              <a:off x="3823450" y="4207425"/>
              <a:ext cx="13200" cy="505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1" y="1"/>
                  </a:moveTo>
                  <a:lnTo>
                    <a:pt x="76" y="201"/>
                  </a:lnTo>
                  <a:lnTo>
                    <a:pt x="527" y="201"/>
                  </a:lnTo>
                  <a:cubicBezTo>
                    <a:pt x="527" y="176"/>
                    <a:pt x="502" y="151"/>
                    <a:pt x="502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58"/>
            <p:cNvSpPr/>
            <p:nvPr/>
          </p:nvSpPr>
          <p:spPr>
            <a:xfrm>
              <a:off x="3634850" y="3870975"/>
              <a:ext cx="157925" cy="336475"/>
            </a:xfrm>
            <a:custGeom>
              <a:avLst/>
              <a:gdLst/>
              <a:ahLst/>
              <a:cxnLst/>
              <a:rect l="l" t="t" r="r" b="b"/>
              <a:pathLst>
                <a:path w="6317" h="13459" extrusionOk="0">
                  <a:moveTo>
                    <a:pt x="1" y="0"/>
                  </a:moveTo>
                  <a:lnTo>
                    <a:pt x="5866" y="13459"/>
                  </a:lnTo>
                  <a:lnTo>
                    <a:pt x="6317" y="13459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58"/>
            <p:cNvSpPr/>
            <p:nvPr/>
          </p:nvSpPr>
          <p:spPr>
            <a:xfrm>
              <a:off x="3632350" y="3865325"/>
              <a:ext cx="13825" cy="5675"/>
            </a:xfrm>
            <a:custGeom>
              <a:avLst/>
              <a:gdLst/>
              <a:ahLst/>
              <a:cxnLst/>
              <a:rect l="l" t="t" r="r" b="b"/>
              <a:pathLst>
                <a:path w="553" h="227" extrusionOk="0">
                  <a:moveTo>
                    <a:pt x="1" y="1"/>
                  </a:moveTo>
                  <a:lnTo>
                    <a:pt x="101" y="226"/>
                  </a:lnTo>
                  <a:lnTo>
                    <a:pt x="552" y="226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58"/>
            <p:cNvSpPr/>
            <p:nvPr/>
          </p:nvSpPr>
          <p:spPr>
            <a:xfrm>
              <a:off x="3781475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1" y="1"/>
                  </a:moveTo>
                  <a:lnTo>
                    <a:pt x="76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02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58"/>
            <p:cNvSpPr/>
            <p:nvPr/>
          </p:nvSpPr>
          <p:spPr>
            <a:xfrm>
              <a:off x="3592875" y="3870975"/>
              <a:ext cx="157925" cy="336475"/>
            </a:xfrm>
            <a:custGeom>
              <a:avLst/>
              <a:gdLst/>
              <a:ahLst/>
              <a:cxnLst/>
              <a:rect l="l" t="t" r="r" b="b"/>
              <a:pathLst>
                <a:path w="6317" h="13459" extrusionOk="0">
                  <a:moveTo>
                    <a:pt x="1" y="0"/>
                  </a:moveTo>
                  <a:lnTo>
                    <a:pt x="5865" y="13459"/>
                  </a:lnTo>
                  <a:lnTo>
                    <a:pt x="6317" y="13459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58"/>
            <p:cNvSpPr/>
            <p:nvPr/>
          </p:nvSpPr>
          <p:spPr>
            <a:xfrm>
              <a:off x="3590375" y="3865325"/>
              <a:ext cx="13800" cy="5675"/>
            </a:xfrm>
            <a:custGeom>
              <a:avLst/>
              <a:gdLst/>
              <a:ahLst/>
              <a:cxnLst/>
              <a:rect l="l" t="t" r="r" b="b"/>
              <a:pathLst>
                <a:path w="552" h="227" extrusionOk="0">
                  <a:moveTo>
                    <a:pt x="0" y="1"/>
                  </a:moveTo>
                  <a:lnTo>
                    <a:pt x="101" y="226"/>
                  </a:lnTo>
                  <a:lnTo>
                    <a:pt x="552" y="226"/>
                  </a:lnTo>
                  <a:lnTo>
                    <a:pt x="47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58"/>
            <p:cNvSpPr/>
            <p:nvPr/>
          </p:nvSpPr>
          <p:spPr>
            <a:xfrm>
              <a:off x="3739500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02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58"/>
            <p:cNvSpPr/>
            <p:nvPr/>
          </p:nvSpPr>
          <p:spPr>
            <a:xfrm>
              <a:off x="3550900" y="3870975"/>
              <a:ext cx="157925" cy="336475"/>
            </a:xfrm>
            <a:custGeom>
              <a:avLst/>
              <a:gdLst/>
              <a:ahLst/>
              <a:cxnLst/>
              <a:rect l="l" t="t" r="r" b="b"/>
              <a:pathLst>
                <a:path w="6317" h="13459" extrusionOk="0">
                  <a:moveTo>
                    <a:pt x="1" y="0"/>
                  </a:moveTo>
                  <a:lnTo>
                    <a:pt x="5865" y="13459"/>
                  </a:lnTo>
                  <a:lnTo>
                    <a:pt x="6316" y="13459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58"/>
            <p:cNvSpPr/>
            <p:nvPr/>
          </p:nvSpPr>
          <p:spPr>
            <a:xfrm>
              <a:off x="3549025" y="3865325"/>
              <a:ext cx="13175" cy="5675"/>
            </a:xfrm>
            <a:custGeom>
              <a:avLst/>
              <a:gdLst/>
              <a:ahLst/>
              <a:cxnLst/>
              <a:rect l="l" t="t" r="r" b="b"/>
              <a:pathLst>
                <a:path w="527" h="227" extrusionOk="0">
                  <a:moveTo>
                    <a:pt x="0" y="1"/>
                  </a:moveTo>
                  <a:lnTo>
                    <a:pt x="76" y="226"/>
                  </a:lnTo>
                  <a:lnTo>
                    <a:pt x="527" y="226"/>
                  </a:ln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58"/>
            <p:cNvSpPr/>
            <p:nvPr/>
          </p:nvSpPr>
          <p:spPr>
            <a:xfrm>
              <a:off x="3697525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100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27" y="126"/>
                  </a:cubicBez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58"/>
            <p:cNvSpPr/>
            <p:nvPr/>
          </p:nvSpPr>
          <p:spPr>
            <a:xfrm>
              <a:off x="3508925" y="3870975"/>
              <a:ext cx="158550" cy="336475"/>
            </a:xfrm>
            <a:custGeom>
              <a:avLst/>
              <a:gdLst/>
              <a:ahLst/>
              <a:cxnLst/>
              <a:rect l="l" t="t" r="r" b="b"/>
              <a:pathLst>
                <a:path w="6342" h="13459" extrusionOk="0">
                  <a:moveTo>
                    <a:pt x="0" y="0"/>
                  </a:moveTo>
                  <a:lnTo>
                    <a:pt x="5890" y="13459"/>
                  </a:lnTo>
                  <a:lnTo>
                    <a:pt x="6341" y="13459"/>
                  </a:lnTo>
                  <a:lnTo>
                    <a:pt x="47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58"/>
            <p:cNvSpPr/>
            <p:nvPr/>
          </p:nvSpPr>
          <p:spPr>
            <a:xfrm>
              <a:off x="3507050" y="3865325"/>
              <a:ext cx="13800" cy="5675"/>
            </a:xfrm>
            <a:custGeom>
              <a:avLst/>
              <a:gdLst/>
              <a:ahLst/>
              <a:cxnLst/>
              <a:rect l="l" t="t" r="r" b="b"/>
              <a:pathLst>
                <a:path w="552" h="227" extrusionOk="0">
                  <a:moveTo>
                    <a:pt x="0" y="1"/>
                  </a:moveTo>
                  <a:lnTo>
                    <a:pt x="75" y="226"/>
                  </a:lnTo>
                  <a:lnTo>
                    <a:pt x="552" y="226"/>
                  </a:ln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58"/>
            <p:cNvSpPr/>
            <p:nvPr/>
          </p:nvSpPr>
          <p:spPr>
            <a:xfrm>
              <a:off x="3656175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75" y="201"/>
                  </a:lnTo>
                  <a:lnTo>
                    <a:pt x="526" y="201"/>
                  </a:lnTo>
                  <a:cubicBezTo>
                    <a:pt x="526" y="176"/>
                    <a:pt x="501" y="151"/>
                    <a:pt x="501" y="126"/>
                  </a:cubicBez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58"/>
            <p:cNvSpPr/>
            <p:nvPr/>
          </p:nvSpPr>
          <p:spPr>
            <a:xfrm>
              <a:off x="3467575" y="3870975"/>
              <a:ext cx="157925" cy="336475"/>
            </a:xfrm>
            <a:custGeom>
              <a:avLst/>
              <a:gdLst/>
              <a:ahLst/>
              <a:cxnLst/>
              <a:rect l="l" t="t" r="r" b="b"/>
              <a:pathLst>
                <a:path w="6317" h="13459" extrusionOk="0">
                  <a:moveTo>
                    <a:pt x="0" y="0"/>
                  </a:moveTo>
                  <a:lnTo>
                    <a:pt x="5865" y="13459"/>
                  </a:lnTo>
                  <a:lnTo>
                    <a:pt x="6316" y="13459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58"/>
            <p:cNvSpPr/>
            <p:nvPr/>
          </p:nvSpPr>
          <p:spPr>
            <a:xfrm>
              <a:off x="3465050" y="3865325"/>
              <a:ext cx="13825" cy="5675"/>
            </a:xfrm>
            <a:custGeom>
              <a:avLst/>
              <a:gdLst/>
              <a:ahLst/>
              <a:cxnLst/>
              <a:rect l="l" t="t" r="r" b="b"/>
              <a:pathLst>
                <a:path w="553" h="227" extrusionOk="0">
                  <a:moveTo>
                    <a:pt x="1" y="1"/>
                  </a:moveTo>
                  <a:lnTo>
                    <a:pt x="101" y="226"/>
                  </a:lnTo>
                  <a:lnTo>
                    <a:pt x="552" y="226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58"/>
            <p:cNvSpPr/>
            <p:nvPr/>
          </p:nvSpPr>
          <p:spPr>
            <a:xfrm>
              <a:off x="3614175" y="4207425"/>
              <a:ext cx="13200" cy="505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1" y="1"/>
                  </a:moveTo>
                  <a:lnTo>
                    <a:pt x="76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02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58"/>
            <p:cNvSpPr/>
            <p:nvPr/>
          </p:nvSpPr>
          <p:spPr>
            <a:xfrm>
              <a:off x="3425575" y="3870975"/>
              <a:ext cx="157925" cy="336475"/>
            </a:xfrm>
            <a:custGeom>
              <a:avLst/>
              <a:gdLst/>
              <a:ahLst/>
              <a:cxnLst/>
              <a:rect l="l" t="t" r="r" b="b"/>
              <a:pathLst>
                <a:path w="6317" h="13459" extrusionOk="0">
                  <a:moveTo>
                    <a:pt x="1" y="0"/>
                  </a:moveTo>
                  <a:lnTo>
                    <a:pt x="5866" y="13459"/>
                  </a:lnTo>
                  <a:lnTo>
                    <a:pt x="6317" y="13459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58"/>
            <p:cNvSpPr/>
            <p:nvPr/>
          </p:nvSpPr>
          <p:spPr>
            <a:xfrm>
              <a:off x="3423075" y="3865325"/>
              <a:ext cx="13825" cy="5675"/>
            </a:xfrm>
            <a:custGeom>
              <a:avLst/>
              <a:gdLst/>
              <a:ahLst/>
              <a:cxnLst/>
              <a:rect l="l" t="t" r="r" b="b"/>
              <a:pathLst>
                <a:path w="553" h="227" extrusionOk="0">
                  <a:moveTo>
                    <a:pt x="1" y="1"/>
                  </a:moveTo>
                  <a:lnTo>
                    <a:pt x="101" y="226"/>
                  </a:lnTo>
                  <a:lnTo>
                    <a:pt x="552" y="226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58"/>
            <p:cNvSpPr/>
            <p:nvPr/>
          </p:nvSpPr>
          <p:spPr>
            <a:xfrm>
              <a:off x="3572200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1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02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58"/>
            <p:cNvSpPr/>
            <p:nvPr/>
          </p:nvSpPr>
          <p:spPr>
            <a:xfrm>
              <a:off x="3383600" y="3870975"/>
              <a:ext cx="157925" cy="336475"/>
            </a:xfrm>
            <a:custGeom>
              <a:avLst/>
              <a:gdLst/>
              <a:ahLst/>
              <a:cxnLst/>
              <a:rect l="l" t="t" r="r" b="b"/>
              <a:pathLst>
                <a:path w="6317" h="13459" extrusionOk="0">
                  <a:moveTo>
                    <a:pt x="1" y="0"/>
                  </a:moveTo>
                  <a:lnTo>
                    <a:pt x="5865" y="13459"/>
                  </a:lnTo>
                  <a:lnTo>
                    <a:pt x="6317" y="13459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58"/>
            <p:cNvSpPr/>
            <p:nvPr/>
          </p:nvSpPr>
          <p:spPr>
            <a:xfrm>
              <a:off x="3381725" y="3865325"/>
              <a:ext cx="13175" cy="5675"/>
            </a:xfrm>
            <a:custGeom>
              <a:avLst/>
              <a:gdLst/>
              <a:ahLst/>
              <a:cxnLst/>
              <a:rect l="l" t="t" r="r" b="b"/>
              <a:pathLst>
                <a:path w="527" h="227" extrusionOk="0">
                  <a:moveTo>
                    <a:pt x="1" y="1"/>
                  </a:moveTo>
                  <a:lnTo>
                    <a:pt x="76" y="226"/>
                  </a:lnTo>
                  <a:lnTo>
                    <a:pt x="527" y="226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58"/>
            <p:cNvSpPr/>
            <p:nvPr/>
          </p:nvSpPr>
          <p:spPr>
            <a:xfrm>
              <a:off x="3530225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27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58"/>
            <p:cNvSpPr/>
            <p:nvPr/>
          </p:nvSpPr>
          <p:spPr>
            <a:xfrm>
              <a:off x="3341625" y="3870975"/>
              <a:ext cx="158550" cy="336475"/>
            </a:xfrm>
            <a:custGeom>
              <a:avLst/>
              <a:gdLst/>
              <a:ahLst/>
              <a:cxnLst/>
              <a:rect l="l" t="t" r="r" b="b"/>
              <a:pathLst>
                <a:path w="6342" h="13459" extrusionOk="0">
                  <a:moveTo>
                    <a:pt x="1" y="0"/>
                  </a:moveTo>
                  <a:lnTo>
                    <a:pt x="5865" y="13459"/>
                  </a:lnTo>
                  <a:lnTo>
                    <a:pt x="6341" y="13459"/>
                  </a:lnTo>
                  <a:lnTo>
                    <a:pt x="47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58"/>
            <p:cNvSpPr/>
            <p:nvPr/>
          </p:nvSpPr>
          <p:spPr>
            <a:xfrm>
              <a:off x="3339750" y="3865325"/>
              <a:ext cx="13800" cy="5675"/>
            </a:xfrm>
            <a:custGeom>
              <a:avLst/>
              <a:gdLst/>
              <a:ahLst/>
              <a:cxnLst/>
              <a:rect l="l" t="t" r="r" b="b"/>
              <a:pathLst>
                <a:path w="552" h="227" extrusionOk="0">
                  <a:moveTo>
                    <a:pt x="0" y="1"/>
                  </a:moveTo>
                  <a:lnTo>
                    <a:pt x="76" y="226"/>
                  </a:lnTo>
                  <a:lnTo>
                    <a:pt x="552" y="226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58"/>
            <p:cNvSpPr/>
            <p:nvPr/>
          </p:nvSpPr>
          <p:spPr>
            <a:xfrm>
              <a:off x="3488250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27" y="126"/>
                  </a:cubicBezTo>
                  <a:lnTo>
                    <a:pt x="47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58"/>
            <p:cNvSpPr/>
            <p:nvPr/>
          </p:nvSpPr>
          <p:spPr>
            <a:xfrm>
              <a:off x="3300275" y="3870975"/>
              <a:ext cx="157925" cy="336475"/>
            </a:xfrm>
            <a:custGeom>
              <a:avLst/>
              <a:gdLst/>
              <a:ahLst/>
              <a:cxnLst/>
              <a:rect l="l" t="t" r="r" b="b"/>
              <a:pathLst>
                <a:path w="6317" h="13459" extrusionOk="0">
                  <a:moveTo>
                    <a:pt x="0" y="0"/>
                  </a:moveTo>
                  <a:lnTo>
                    <a:pt x="5865" y="13459"/>
                  </a:lnTo>
                  <a:lnTo>
                    <a:pt x="6316" y="13459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58"/>
            <p:cNvSpPr/>
            <p:nvPr/>
          </p:nvSpPr>
          <p:spPr>
            <a:xfrm>
              <a:off x="3297775" y="3865325"/>
              <a:ext cx="13800" cy="5675"/>
            </a:xfrm>
            <a:custGeom>
              <a:avLst/>
              <a:gdLst/>
              <a:ahLst/>
              <a:cxnLst/>
              <a:rect l="l" t="t" r="r" b="b"/>
              <a:pathLst>
                <a:path w="552" h="227" extrusionOk="0">
                  <a:moveTo>
                    <a:pt x="0" y="1"/>
                  </a:moveTo>
                  <a:lnTo>
                    <a:pt x="100" y="226"/>
                  </a:lnTo>
                  <a:lnTo>
                    <a:pt x="552" y="226"/>
                  </a:ln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58"/>
            <p:cNvSpPr/>
            <p:nvPr/>
          </p:nvSpPr>
          <p:spPr>
            <a:xfrm>
              <a:off x="3446900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75" y="201"/>
                  </a:lnTo>
                  <a:lnTo>
                    <a:pt x="526" y="201"/>
                  </a:lnTo>
                  <a:cubicBezTo>
                    <a:pt x="526" y="176"/>
                    <a:pt x="501" y="151"/>
                    <a:pt x="501" y="126"/>
                  </a:cubicBez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58"/>
            <p:cNvSpPr/>
            <p:nvPr/>
          </p:nvSpPr>
          <p:spPr>
            <a:xfrm>
              <a:off x="3258300" y="3870975"/>
              <a:ext cx="157925" cy="336475"/>
            </a:xfrm>
            <a:custGeom>
              <a:avLst/>
              <a:gdLst/>
              <a:ahLst/>
              <a:cxnLst/>
              <a:rect l="l" t="t" r="r" b="b"/>
              <a:pathLst>
                <a:path w="6317" h="13459" extrusionOk="0">
                  <a:moveTo>
                    <a:pt x="0" y="0"/>
                  </a:moveTo>
                  <a:lnTo>
                    <a:pt x="5865" y="13459"/>
                  </a:lnTo>
                  <a:lnTo>
                    <a:pt x="6316" y="13459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58"/>
            <p:cNvSpPr/>
            <p:nvPr/>
          </p:nvSpPr>
          <p:spPr>
            <a:xfrm>
              <a:off x="3255775" y="3865325"/>
              <a:ext cx="13825" cy="5675"/>
            </a:xfrm>
            <a:custGeom>
              <a:avLst/>
              <a:gdLst/>
              <a:ahLst/>
              <a:cxnLst/>
              <a:rect l="l" t="t" r="r" b="b"/>
              <a:pathLst>
                <a:path w="553" h="227" extrusionOk="0">
                  <a:moveTo>
                    <a:pt x="1" y="1"/>
                  </a:moveTo>
                  <a:lnTo>
                    <a:pt x="101" y="226"/>
                  </a:lnTo>
                  <a:lnTo>
                    <a:pt x="552" y="226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58"/>
            <p:cNvSpPr/>
            <p:nvPr/>
          </p:nvSpPr>
          <p:spPr>
            <a:xfrm>
              <a:off x="3404900" y="4207425"/>
              <a:ext cx="13200" cy="505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1" y="1"/>
                  </a:moveTo>
                  <a:lnTo>
                    <a:pt x="76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02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58"/>
            <p:cNvSpPr/>
            <p:nvPr/>
          </p:nvSpPr>
          <p:spPr>
            <a:xfrm>
              <a:off x="3216325" y="3870975"/>
              <a:ext cx="157900" cy="336475"/>
            </a:xfrm>
            <a:custGeom>
              <a:avLst/>
              <a:gdLst/>
              <a:ahLst/>
              <a:cxnLst/>
              <a:rect l="l" t="t" r="r" b="b"/>
              <a:pathLst>
                <a:path w="6316" h="13459" extrusionOk="0">
                  <a:moveTo>
                    <a:pt x="0" y="0"/>
                  </a:moveTo>
                  <a:lnTo>
                    <a:pt x="5865" y="13459"/>
                  </a:lnTo>
                  <a:lnTo>
                    <a:pt x="6316" y="13459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58"/>
            <p:cNvSpPr/>
            <p:nvPr/>
          </p:nvSpPr>
          <p:spPr>
            <a:xfrm>
              <a:off x="3213800" y="3865325"/>
              <a:ext cx="13825" cy="5675"/>
            </a:xfrm>
            <a:custGeom>
              <a:avLst/>
              <a:gdLst/>
              <a:ahLst/>
              <a:cxnLst/>
              <a:rect l="l" t="t" r="r" b="b"/>
              <a:pathLst>
                <a:path w="553" h="227" extrusionOk="0">
                  <a:moveTo>
                    <a:pt x="1" y="1"/>
                  </a:moveTo>
                  <a:lnTo>
                    <a:pt x="101" y="226"/>
                  </a:lnTo>
                  <a:lnTo>
                    <a:pt x="552" y="226"/>
                  </a:lnTo>
                  <a:lnTo>
                    <a:pt x="47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58"/>
            <p:cNvSpPr/>
            <p:nvPr/>
          </p:nvSpPr>
          <p:spPr>
            <a:xfrm>
              <a:off x="3362925" y="4207425"/>
              <a:ext cx="13200" cy="505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1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02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58"/>
            <p:cNvSpPr/>
            <p:nvPr/>
          </p:nvSpPr>
          <p:spPr>
            <a:xfrm>
              <a:off x="3174325" y="3870975"/>
              <a:ext cx="157925" cy="336475"/>
            </a:xfrm>
            <a:custGeom>
              <a:avLst/>
              <a:gdLst/>
              <a:ahLst/>
              <a:cxnLst/>
              <a:rect l="l" t="t" r="r" b="b"/>
              <a:pathLst>
                <a:path w="6317" h="13459" extrusionOk="0">
                  <a:moveTo>
                    <a:pt x="1" y="0"/>
                  </a:moveTo>
                  <a:lnTo>
                    <a:pt x="5865" y="13459"/>
                  </a:lnTo>
                  <a:lnTo>
                    <a:pt x="6317" y="13459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58"/>
            <p:cNvSpPr/>
            <p:nvPr/>
          </p:nvSpPr>
          <p:spPr>
            <a:xfrm>
              <a:off x="3172450" y="3865325"/>
              <a:ext cx="13175" cy="5675"/>
            </a:xfrm>
            <a:custGeom>
              <a:avLst/>
              <a:gdLst/>
              <a:ahLst/>
              <a:cxnLst/>
              <a:rect l="l" t="t" r="r" b="b"/>
              <a:pathLst>
                <a:path w="527" h="227" extrusionOk="0">
                  <a:moveTo>
                    <a:pt x="1" y="1"/>
                  </a:moveTo>
                  <a:lnTo>
                    <a:pt x="76" y="226"/>
                  </a:lnTo>
                  <a:lnTo>
                    <a:pt x="527" y="226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58"/>
            <p:cNvSpPr/>
            <p:nvPr/>
          </p:nvSpPr>
          <p:spPr>
            <a:xfrm>
              <a:off x="3320950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27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58"/>
            <p:cNvSpPr/>
            <p:nvPr/>
          </p:nvSpPr>
          <p:spPr>
            <a:xfrm>
              <a:off x="3132350" y="3870975"/>
              <a:ext cx="158550" cy="336475"/>
            </a:xfrm>
            <a:custGeom>
              <a:avLst/>
              <a:gdLst/>
              <a:ahLst/>
              <a:cxnLst/>
              <a:rect l="l" t="t" r="r" b="b"/>
              <a:pathLst>
                <a:path w="6342" h="13459" extrusionOk="0">
                  <a:moveTo>
                    <a:pt x="1" y="0"/>
                  </a:moveTo>
                  <a:lnTo>
                    <a:pt x="5865" y="13459"/>
                  </a:lnTo>
                  <a:lnTo>
                    <a:pt x="6341" y="13459"/>
                  </a:lnTo>
                  <a:lnTo>
                    <a:pt x="47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58"/>
            <p:cNvSpPr/>
            <p:nvPr/>
          </p:nvSpPr>
          <p:spPr>
            <a:xfrm>
              <a:off x="3130475" y="3865325"/>
              <a:ext cx="13800" cy="5675"/>
            </a:xfrm>
            <a:custGeom>
              <a:avLst/>
              <a:gdLst/>
              <a:ahLst/>
              <a:cxnLst/>
              <a:rect l="l" t="t" r="r" b="b"/>
              <a:pathLst>
                <a:path w="552" h="227" extrusionOk="0">
                  <a:moveTo>
                    <a:pt x="0" y="1"/>
                  </a:moveTo>
                  <a:lnTo>
                    <a:pt x="76" y="226"/>
                  </a:lnTo>
                  <a:lnTo>
                    <a:pt x="552" y="226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58"/>
            <p:cNvSpPr/>
            <p:nvPr/>
          </p:nvSpPr>
          <p:spPr>
            <a:xfrm>
              <a:off x="3278975" y="4207425"/>
              <a:ext cx="13800" cy="5050"/>
            </a:xfrm>
            <a:custGeom>
              <a:avLst/>
              <a:gdLst/>
              <a:ahLst/>
              <a:cxnLst/>
              <a:rect l="l" t="t" r="r" b="b"/>
              <a:pathLst>
                <a:path w="552" h="202" extrusionOk="0">
                  <a:moveTo>
                    <a:pt x="0" y="1"/>
                  </a:moveTo>
                  <a:lnTo>
                    <a:pt x="101" y="201"/>
                  </a:lnTo>
                  <a:lnTo>
                    <a:pt x="552" y="201"/>
                  </a:lnTo>
                  <a:cubicBezTo>
                    <a:pt x="552" y="176"/>
                    <a:pt x="527" y="151"/>
                    <a:pt x="527" y="126"/>
                  </a:cubicBezTo>
                  <a:lnTo>
                    <a:pt x="47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58"/>
            <p:cNvSpPr/>
            <p:nvPr/>
          </p:nvSpPr>
          <p:spPr>
            <a:xfrm>
              <a:off x="3091000" y="3870975"/>
              <a:ext cx="157925" cy="336475"/>
            </a:xfrm>
            <a:custGeom>
              <a:avLst/>
              <a:gdLst/>
              <a:ahLst/>
              <a:cxnLst/>
              <a:rect l="l" t="t" r="r" b="b"/>
              <a:pathLst>
                <a:path w="6317" h="13459" extrusionOk="0">
                  <a:moveTo>
                    <a:pt x="0" y="0"/>
                  </a:moveTo>
                  <a:lnTo>
                    <a:pt x="5865" y="13459"/>
                  </a:lnTo>
                  <a:lnTo>
                    <a:pt x="6316" y="13459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58"/>
            <p:cNvSpPr/>
            <p:nvPr/>
          </p:nvSpPr>
          <p:spPr>
            <a:xfrm>
              <a:off x="3088500" y="3865325"/>
              <a:ext cx="13800" cy="5675"/>
            </a:xfrm>
            <a:custGeom>
              <a:avLst/>
              <a:gdLst/>
              <a:ahLst/>
              <a:cxnLst/>
              <a:rect l="l" t="t" r="r" b="b"/>
              <a:pathLst>
                <a:path w="552" h="227" extrusionOk="0">
                  <a:moveTo>
                    <a:pt x="0" y="1"/>
                  </a:moveTo>
                  <a:lnTo>
                    <a:pt x="100" y="226"/>
                  </a:lnTo>
                  <a:lnTo>
                    <a:pt x="552" y="226"/>
                  </a:ln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58"/>
            <p:cNvSpPr/>
            <p:nvPr/>
          </p:nvSpPr>
          <p:spPr>
            <a:xfrm>
              <a:off x="3237625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75" y="201"/>
                  </a:lnTo>
                  <a:lnTo>
                    <a:pt x="526" y="201"/>
                  </a:lnTo>
                  <a:cubicBezTo>
                    <a:pt x="526" y="176"/>
                    <a:pt x="526" y="151"/>
                    <a:pt x="501" y="126"/>
                  </a:cubicBez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58"/>
            <p:cNvSpPr/>
            <p:nvPr/>
          </p:nvSpPr>
          <p:spPr>
            <a:xfrm>
              <a:off x="3049025" y="3870975"/>
              <a:ext cx="157925" cy="336475"/>
            </a:xfrm>
            <a:custGeom>
              <a:avLst/>
              <a:gdLst/>
              <a:ahLst/>
              <a:cxnLst/>
              <a:rect l="l" t="t" r="r" b="b"/>
              <a:pathLst>
                <a:path w="6317" h="13459" extrusionOk="0">
                  <a:moveTo>
                    <a:pt x="0" y="0"/>
                  </a:moveTo>
                  <a:lnTo>
                    <a:pt x="5865" y="13459"/>
                  </a:lnTo>
                  <a:lnTo>
                    <a:pt x="6316" y="13459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58"/>
            <p:cNvSpPr/>
            <p:nvPr/>
          </p:nvSpPr>
          <p:spPr>
            <a:xfrm>
              <a:off x="3046500" y="3865325"/>
              <a:ext cx="13825" cy="5675"/>
            </a:xfrm>
            <a:custGeom>
              <a:avLst/>
              <a:gdLst/>
              <a:ahLst/>
              <a:cxnLst/>
              <a:rect l="l" t="t" r="r" b="b"/>
              <a:pathLst>
                <a:path w="553" h="227" extrusionOk="0">
                  <a:moveTo>
                    <a:pt x="1" y="1"/>
                  </a:moveTo>
                  <a:lnTo>
                    <a:pt x="101" y="226"/>
                  </a:lnTo>
                  <a:lnTo>
                    <a:pt x="552" y="226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58"/>
            <p:cNvSpPr/>
            <p:nvPr/>
          </p:nvSpPr>
          <p:spPr>
            <a:xfrm>
              <a:off x="3195625" y="4207425"/>
              <a:ext cx="13200" cy="505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1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02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58"/>
            <p:cNvSpPr/>
            <p:nvPr/>
          </p:nvSpPr>
          <p:spPr>
            <a:xfrm>
              <a:off x="3007050" y="3870975"/>
              <a:ext cx="157900" cy="336475"/>
            </a:xfrm>
            <a:custGeom>
              <a:avLst/>
              <a:gdLst/>
              <a:ahLst/>
              <a:cxnLst/>
              <a:rect l="l" t="t" r="r" b="b"/>
              <a:pathLst>
                <a:path w="6316" h="13459" extrusionOk="0">
                  <a:moveTo>
                    <a:pt x="0" y="0"/>
                  </a:moveTo>
                  <a:lnTo>
                    <a:pt x="5865" y="13459"/>
                  </a:lnTo>
                  <a:lnTo>
                    <a:pt x="6316" y="13459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58"/>
            <p:cNvSpPr/>
            <p:nvPr/>
          </p:nvSpPr>
          <p:spPr>
            <a:xfrm>
              <a:off x="3004525" y="3865325"/>
              <a:ext cx="13825" cy="5675"/>
            </a:xfrm>
            <a:custGeom>
              <a:avLst/>
              <a:gdLst/>
              <a:ahLst/>
              <a:cxnLst/>
              <a:rect l="l" t="t" r="r" b="b"/>
              <a:pathLst>
                <a:path w="553" h="227" extrusionOk="0">
                  <a:moveTo>
                    <a:pt x="1" y="1"/>
                  </a:moveTo>
                  <a:lnTo>
                    <a:pt x="101" y="226"/>
                  </a:lnTo>
                  <a:lnTo>
                    <a:pt x="552" y="226"/>
                  </a:lnTo>
                  <a:lnTo>
                    <a:pt x="47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58"/>
            <p:cNvSpPr/>
            <p:nvPr/>
          </p:nvSpPr>
          <p:spPr>
            <a:xfrm>
              <a:off x="3153650" y="4207425"/>
              <a:ext cx="13200" cy="505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1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02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58"/>
            <p:cNvSpPr/>
            <p:nvPr/>
          </p:nvSpPr>
          <p:spPr>
            <a:xfrm>
              <a:off x="2965050" y="3870975"/>
              <a:ext cx="158550" cy="336475"/>
            </a:xfrm>
            <a:custGeom>
              <a:avLst/>
              <a:gdLst/>
              <a:ahLst/>
              <a:cxnLst/>
              <a:rect l="l" t="t" r="r" b="b"/>
              <a:pathLst>
                <a:path w="6342" h="13459" extrusionOk="0">
                  <a:moveTo>
                    <a:pt x="1" y="0"/>
                  </a:moveTo>
                  <a:lnTo>
                    <a:pt x="5866" y="13459"/>
                  </a:lnTo>
                  <a:lnTo>
                    <a:pt x="6342" y="13459"/>
                  </a:lnTo>
                  <a:lnTo>
                    <a:pt x="47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58"/>
            <p:cNvSpPr/>
            <p:nvPr/>
          </p:nvSpPr>
          <p:spPr>
            <a:xfrm>
              <a:off x="2963175" y="3865325"/>
              <a:ext cx="13825" cy="5675"/>
            </a:xfrm>
            <a:custGeom>
              <a:avLst/>
              <a:gdLst/>
              <a:ahLst/>
              <a:cxnLst/>
              <a:rect l="l" t="t" r="r" b="b"/>
              <a:pathLst>
                <a:path w="553" h="227" extrusionOk="0">
                  <a:moveTo>
                    <a:pt x="1" y="1"/>
                  </a:moveTo>
                  <a:lnTo>
                    <a:pt x="76" y="226"/>
                  </a:lnTo>
                  <a:lnTo>
                    <a:pt x="552" y="226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58"/>
            <p:cNvSpPr/>
            <p:nvPr/>
          </p:nvSpPr>
          <p:spPr>
            <a:xfrm>
              <a:off x="3111675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1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27" y="126"/>
                  </a:cubicBezTo>
                  <a:lnTo>
                    <a:pt x="47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58"/>
            <p:cNvSpPr/>
            <p:nvPr/>
          </p:nvSpPr>
          <p:spPr>
            <a:xfrm>
              <a:off x="2923700" y="3870975"/>
              <a:ext cx="157925" cy="336475"/>
            </a:xfrm>
            <a:custGeom>
              <a:avLst/>
              <a:gdLst/>
              <a:ahLst/>
              <a:cxnLst/>
              <a:rect l="l" t="t" r="r" b="b"/>
              <a:pathLst>
                <a:path w="6317" h="13459" extrusionOk="0">
                  <a:moveTo>
                    <a:pt x="1" y="0"/>
                  </a:moveTo>
                  <a:lnTo>
                    <a:pt x="5865" y="13459"/>
                  </a:lnTo>
                  <a:lnTo>
                    <a:pt x="6317" y="13459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58"/>
            <p:cNvSpPr/>
            <p:nvPr/>
          </p:nvSpPr>
          <p:spPr>
            <a:xfrm>
              <a:off x="2921200" y="3865325"/>
              <a:ext cx="13800" cy="5675"/>
            </a:xfrm>
            <a:custGeom>
              <a:avLst/>
              <a:gdLst/>
              <a:ahLst/>
              <a:cxnLst/>
              <a:rect l="l" t="t" r="r" b="b"/>
              <a:pathLst>
                <a:path w="552" h="227" extrusionOk="0">
                  <a:moveTo>
                    <a:pt x="0" y="1"/>
                  </a:moveTo>
                  <a:lnTo>
                    <a:pt x="101" y="226"/>
                  </a:lnTo>
                  <a:lnTo>
                    <a:pt x="552" y="226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58"/>
            <p:cNvSpPr/>
            <p:nvPr/>
          </p:nvSpPr>
          <p:spPr>
            <a:xfrm>
              <a:off x="3070325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76" y="201"/>
                  </a:lnTo>
                  <a:lnTo>
                    <a:pt x="527" y="201"/>
                  </a:lnTo>
                  <a:cubicBezTo>
                    <a:pt x="527" y="176"/>
                    <a:pt x="502" y="151"/>
                    <a:pt x="502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58"/>
            <p:cNvSpPr/>
            <p:nvPr/>
          </p:nvSpPr>
          <p:spPr>
            <a:xfrm>
              <a:off x="2881725" y="3870975"/>
              <a:ext cx="157925" cy="336475"/>
            </a:xfrm>
            <a:custGeom>
              <a:avLst/>
              <a:gdLst/>
              <a:ahLst/>
              <a:cxnLst/>
              <a:rect l="l" t="t" r="r" b="b"/>
              <a:pathLst>
                <a:path w="6317" h="13459" extrusionOk="0">
                  <a:moveTo>
                    <a:pt x="0" y="0"/>
                  </a:moveTo>
                  <a:lnTo>
                    <a:pt x="5865" y="13459"/>
                  </a:lnTo>
                  <a:lnTo>
                    <a:pt x="6316" y="13459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58"/>
            <p:cNvSpPr/>
            <p:nvPr/>
          </p:nvSpPr>
          <p:spPr>
            <a:xfrm>
              <a:off x="2879225" y="3865325"/>
              <a:ext cx="13800" cy="5675"/>
            </a:xfrm>
            <a:custGeom>
              <a:avLst/>
              <a:gdLst/>
              <a:ahLst/>
              <a:cxnLst/>
              <a:rect l="l" t="t" r="r" b="b"/>
              <a:pathLst>
                <a:path w="552" h="227" extrusionOk="0">
                  <a:moveTo>
                    <a:pt x="0" y="1"/>
                  </a:moveTo>
                  <a:lnTo>
                    <a:pt x="100" y="226"/>
                  </a:lnTo>
                  <a:lnTo>
                    <a:pt x="552" y="226"/>
                  </a:ln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58"/>
            <p:cNvSpPr/>
            <p:nvPr/>
          </p:nvSpPr>
          <p:spPr>
            <a:xfrm>
              <a:off x="3028350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75" y="201"/>
                  </a:lnTo>
                  <a:lnTo>
                    <a:pt x="526" y="201"/>
                  </a:lnTo>
                  <a:cubicBezTo>
                    <a:pt x="526" y="176"/>
                    <a:pt x="526" y="151"/>
                    <a:pt x="501" y="126"/>
                  </a:cubicBez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58"/>
            <p:cNvSpPr/>
            <p:nvPr/>
          </p:nvSpPr>
          <p:spPr>
            <a:xfrm>
              <a:off x="2839750" y="3870975"/>
              <a:ext cx="157925" cy="336475"/>
            </a:xfrm>
            <a:custGeom>
              <a:avLst/>
              <a:gdLst/>
              <a:ahLst/>
              <a:cxnLst/>
              <a:rect l="l" t="t" r="r" b="b"/>
              <a:pathLst>
                <a:path w="6317" h="13459" extrusionOk="0">
                  <a:moveTo>
                    <a:pt x="0" y="0"/>
                  </a:moveTo>
                  <a:lnTo>
                    <a:pt x="5865" y="13459"/>
                  </a:lnTo>
                  <a:lnTo>
                    <a:pt x="6316" y="13459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58"/>
            <p:cNvSpPr/>
            <p:nvPr/>
          </p:nvSpPr>
          <p:spPr>
            <a:xfrm>
              <a:off x="2837250" y="3865325"/>
              <a:ext cx="13800" cy="5675"/>
            </a:xfrm>
            <a:custGeom>
              <a:avLst/>
              <a:gdLst/>
              <a:ahLst/>
              <a:cxnLst/>
              <a:rect l="l" t="t" r="r" b="b"/>
              <a:pathLst>
                <a:path w="552" h="227" extrusionOk="0">
                  <a:moveTo>
                    <a:pt x="0" y="1"/>
                  </a:moveTo>
                  <a:lnTo>
                    <a:pt x="100" y="226"/>
                  </a:lnTo>
                  <a:lnTo>
                    <a:pt x="551" y="226"/>
                  </a:lnTo>
                  <a:lnTo>
                    <a:pt x="47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58"/>
            <p:cNvSpPr/>
            <p:nvPr/>
          </p:nvSpPr>
          <p:spPr>
            <a:xfrm>
              <a:off x="2986350" y="4207425"/>
              <a:ext cx="13200" cy="505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1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02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58"/>
            <p:cNvSpPr/>
            <p:nvPr/>
          </p:nvSpPr>
          <p:spPr>
            <a:xfrm>
              <a:off x="2797775" y="3870975"/>
              <a:ext cx="157900" cy="336475"/>
            </a:xfrm>
            <a:custGeom>
              <a:avLst/>
              <a:gdLst/>
              <a:ahLst/>
              <a:cxnLst/>
              <a:rect l="l" t="t" r="r" b="b"/>
              <a:pathLst>
                <a:path w="6316" h="13459" extrusionOk="0">
                  <a:moveTo>
                    <a:pt x="0" y="0"/>
                  </a:moveTo>
                  <a:lnTo>
                    <a:pt x="5865" y="13459"/>
                  </a:lnTo>
                  <a:lnTo>
                    <a:pt x="6316" y="13459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58"/>
            <p:cNvSpPr/>
            <p:nvPr/>
          </p:nvSpPr>
          <p:spPr>
            <a:xfrm>
              <a:off x="2795875" y="3865325"/>
              <a:ext cx="13200" cy="5675"/>
            </a:xfrm>
            <a:custGeom>
              <a:avLst/>
              <a:gdLst/>
              <a:ahLst/>
              <a:cxnLst/>
              <a:rect l="l" t="t" r="r" b="b"/>
              <a:pathLst>
                <a:path w="528" h="227" extrusionOk="0">
                  <a:moveTo>
                    <a:pt x="1" y="1"/>
                  </a:moveTo>
                  <a:lnTo>
                    <a:pt x="76" y="226"/>
                  </a:lnTo>
                  <a:lnTo>
                    <a:pt x="527" y="226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58"/>
            <p:cNvSpPr/>
            <p:nvPr/>
          </p:nvSpPr>
          <p:spPr>
            <a:xfrm>
              <a:off x="2944375" y="4207425"/>
              <a:ext cx="13200" cy="505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1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27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58"/>
            <p:cNvSpPr/>
            <p:nvPr/>
          </p:nvSpPr>
          <p:spPr>
            <a:xfrm>
              <a:off x="2755775" y="3870975"/>
              <a:ext cx="158550" cy="336475"/>
            </a:xfrm>
            <a:custGeom>
              <a:avLst/>
              <a:gdLst/>
              <a:ahLst/>
              <a:cxnLst/>
              <a:rect l="l" t="t" r="r" b="b"/>
              <a:pathLst>
                <a:path w="6342" h="13459" extrusionOk="0">
                  <a:moveTo>
                    <a:pt x="1" y="0"/>
                  </a:moveTo>
                  <a:lnTo>
                    <a:pt x="5866" y="13459"/>
                  </a:lnTo>
                  <a:lnTo>
                    <a:pt x="6342" y="13459"/>
                  </a:lnTo>
                  <a:lnTo>
                    <a:pt x="47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58"/>
            <p:cNvSpPr/>
            <p:nvPr/>
          </p:nvSpPr>
          <p:spPr>
            <a:xfrm>
              <a:off x="2753900" y="3865325"/>
              <a:ext cx="13825" cy="5675"/>
            </a:xfrm>
            <a:custGeom>
              <a:avLst/>
              <a:gdLst/>
              <a:ahLst/>
              <a:cxnLst/>
              <a:rect l="l" t="t" r="r" b="b"/>
              <a:pathLst>
                <a:path w="553" h="227" extrusionOk="0">
                  <a:moveTo>
                    <a:pt x="1" y="1"/>
                  </a:moveTo>
                  <a:lnTo>
                    <a:pt x="76" y="226"/>
                  </a:lnTo>
                  <a:lnTo>
                    <a:pt x="552" y="226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58"/>
            <p:cNvSpPr/>
            <p:nvPr/>
          </p:nvSpPr>
          <p:spPr>
            <a:xfrm>
              <a:off x="2902400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1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27" y="126"/>
                  </a:cubicBezTo>
                  <a:lnTo>
                    <a:pt x="47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58"/>
            <p:cNvSpPr/>
            <p:nvPr/>
          </p:nvSpPr>
          <p:spPr>
            <a:xfrm>
              <a:off x="2714425" y="3870975"/>
              <a:ext cx="157925" cy="336475"/>
            </a:xfrm>
            <a:custGeom>
              <a:avLst/>
              <a:gdLst/>
              <a:ahLst/>
              <a:cxnLst/>
              <a:rect l="l" t="t" r="r" b="b"/>
              <a:pathLst>
                <a:path w="6317" h="13459" extrusionOk="0">
                  <a:moveTo>
                    <a:pt x="1" y="0"/>
                  </a:moveTo>
                  <a:lnTo>
                    <a:pt x="5865" y="13459"/>
                  </a:lnTo>
                  <a:lnTo>
                    <a:pt x="6317" y="13459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58"/>
            <p:cNvSpPr/>
            <p:nvPr/>
          </p:nvSpPr>
          <p:spPr>
            <a:xfrm>
              <a:off x="2711925" y="3865325"/>
              <a:ext cx="13800" cy="5675"/>
            </a:xfrm>
            <a:custGeom>
              <a:avLst/>
              <a:gdLst/>
              <a:ahLst/>
              <a:cxnLst/>
              <a:rect l="l" t="t" r="r" b="b"/>
              <a:pathLst>
                <a:path w="552" h="227" extrusionOk="0">
                  <a:moveTo>
                    <a:pt x="0" y="1"/>
                  </a:moveTo>
                  <a:lnTo>
                    <a:pt x="101" y="226"/>
                  </a:lnTo>
                  <a:lnTo>
                    <a:pt x="552" y="226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58"/>
            <p:cNvSpPr/>
            <p:nvPr/>
          </p:nvSpPr>
          <p:spPr>
            <a:xfrm>
              <a:off x="2861050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76" y="201"/>
                  </a:lnTo>
                  <a:lnTo>
                    <a:pt x="527" y="201"/>
                  </a:lnTo>
                  <a:cubicBezTo>
                    <a:pt x="527" y="176"/>
                    <a:pt x="502" y="151"/>
                    <a:pt x="502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58"/>
            <p:cNvSpPr/>
            <p:nvPr/>
          </p:nvSpPr>
          <p:spPr>
            <a:xfrm>
              <a:off x="2672450" y="3870975"/>
              <a:ext cx="157925" cy="336475"/>
            </a:xfrm>
            <a:custGeom>
              <a:avLst/>
              <a:gdLst/>
              <a:ahLst/>
              <a:cxnLst/>
              <a:rect l="l" t="t" r="r" b="b"/>
              <a:pathLst>
                <a:path w="6317" h="13459" extrusionOk="0">
                  <a:moveTo>
                    <a:pt x="1" y="0"/>
                  </a:moveTo>
                  <a:lnTo>
                    <a:pt x="5865" y="13459"/>
                  </a:lnTo>
                  <a:lnTo>
                    <a:pt x="6316" y="13459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58"/>
            <p:cNvSpPr/>
            <p:nvPr/>
          </p:nvSpPr>
          <p:spPr>
            <a:xfrm>
              <a:off x="2669950" y="3865325"/>
              <a:ext cx="13800" cy="5675"/>
            </a:xfrm>
            <a:custGeom>
              <a:avLst/>
              <a:gdLst/>
              <a:ahLst/>
              <a:cxnLst/>
              <a:rect l="l" t="t" r="r" b="b"/>
              <a:pathLst>
                <a:path w="552" h="227" extrusionOk="0">
                  <a:moveTo>
                    <a:pt x="0" y="1"/>
                  </a:moveTo>
                  <a:lnTo>
                    <a:pt x="101" y="226"/>
                  </a:lnTo>
                  <a:lnTo>
                    <a:pt x="552" y="226"/>
                  </a:ln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58"/>
            <p:cNvSpPr/>
            <p:nvPr/>
          </p:nvSpPr>
          <p:spPr>
            <a:xfrm>
              <a:off x="2819075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75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01" y="126"/>
                  </a:cubicBez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58"/>
            <p:cNvSpPr/>
            <p:nvPr/>
          </p:nvSpPr>
          <p:spPr>
            <a:xfrm>
              <a:off x="2630475" y="3870975"/>
              <a:ext cx="157925" cy="336475"/>
            </a:xfrm>
            <a:custGeom>
              <a:avLst/>
              <a:gdLst/>
              <a:ahLst/>
              <a:cxnLst/>
              <a:rect l="l" t="t" r="r" b="b"/>
              <a:pathLst>
                <a:path w="6317" h="13459" extrusionOk="0">
                  <a:moveTo>
                    <a:pt x="0" y="0"/>
                  </a:moveTo>
                  <a:lnTo>
                    <a:pt x="5865" y="13459"/>
                  </a:lnTo>
                  <a:lnTo>
                    <a:pt x="6316" y="13459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58"/>
            <p:cNvSpPr/>
            <p:nvPr/>
          </p:nvSpPr>
          <p:spPr>
            <a:xfrm>
              <a:off x="2627975" y="3865325"/>
              <a:ext cx="13800" cy="5675"/>
            </a:xfrm>
            <a:custGeom>
              <a:avLst/>
              <a:gdLst/>
              <a:ahLst/>
              <a:cxnLst/>
              <a:rect l="l" t="t" r="r" b="b"/>
              <a:pathLst>
                <a:path w="552" h="227" extrusionOk="0">
                  <a:moveTo>
                    <a:pt x="0" y="1"/>
                  </a:moveTo>
                  <a:lnTo>
                    <a:pt x="100" y="226"/>
                  </a:lnTo>
                  <a:lnTo>
                    <a:pt x="551" y="226"/>
                  </a:lnTo>
                  <a:lnTo>
                    <a:pt x="47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58"/>
            <p:cNvSpPr/>
            <p:nvPr/>
          </p:nvSpPr>
          <p:spPr>
            <a:xfrm>
              <a:off x="2777075" y="4207425"/>
              <a:ext cx="13200" cy="505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1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02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58"/>
            <p:cNvSpPr/>
            <p:nvPr/>
          </p:nvSpPr>
          <p:spPr>
            <a:xfrm>
              <a:off x="2588500" y="3870975"/>
              <a:ext cx="157900" cy="336475"/>
            </a:xfrm>
            <a:custGeom>
              <a:avLst/>
              <a:gdLst/>
              <a:ahLst/>
              <a:cxnLst/>
              <a:rect l="l" t="t" r="r" b="b"/>
              <a:pathLst>
                <a:path w="6316" h="13459" extrusionOk="0">
                  <a:moveTo>
                    <a:pt x="0" y="0"/>
                  </a:moveTo>
                  <a:lnTo>
                    <a:pt x="5865" y="13459"/>
                  </a:lnTo>
                  <a:lnTo>
                    <a:pt x="6316" y="13459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58"/>
            <p:cNvSpPr/>
            <p:nvPr/>
          </p:nvSpPr>
          <p:spPr>
            <a:xfrm>
              <a:off x="2586600" y="3865325"/>
              <a:ext cx="13200" cy="5675"/>
            </a:xfrm>
            <a:custGeom>
              <a:avLst/>
              <a:gdLst/>
              <a:ahLst/>
              <a:cxnLst/>
              <a:rect l="l" t="t" r="r" b="b"/>
              <a:pathLst>
                <a:path w="528" h="227" extrusionOk="0">
                  <a:moveTo>
                    <a:pt x="1" y="1"/>
                  </a:moveTo>
                  <a:lnTo>
                    <a:pt x="76" y="226"/>
                  </a:lnTo>
                  <a:lnTo>
                    <a:pt x="527" y="226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58"/>
            <p:cNvSpPr/>
            <p:nvPr/>
          </p:nvSpPr>
          <p:spPr>
            <a:xfrm>
              <a:off x="2735100" y="4207425"/>
              <a:ext cx="13200" cy="5050"/>
            </a:xfrm>
            <a:custGeom>
              <a:avLst/>
              <a:gdLst/>
              <a:ahLst/>
              <a:cxnLst/>
              <a:rect l="l" t="t" r="r" b="b"/>
              <a:pathLst>
                <a:path w="528" h="202" extrusionOk="0">
                  <a:moveTo>
                    <a:pt x="1" y="1"/>
                  </a:moveTo>
                  <a:lnTo>
                    <a:pt x="101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27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58"/>
            <p:cNvSpPr/>
            <p:nvPr/>
          </p:nvSpPr>
          <p:spPr>
            <a:xfrm>
              <a:off x="2546500" y="3870975"/>
              <a:ext cx="158550" cy="336475"/>
            </a:xfrm>
            <a:custGeom>
              <a:avLst/>
              <a:gdLst/>
              <a:ahLst/>
              <a:cxnLst/>
              <a:rect l="l" t="t" r="r" b="b"/>
              <a:pathLst>
                <a:path w="6342" h="13459" extrusionOk="0">
                  <a:moveTo>
                    <a:pt x="1" y="0"/>
                  </a:moveTo>
                  <a:lnTo>
                    <a:pt x="5891" y="13459"/>
                  </a:lnTo>
                  <a:lnTo>
                    <a:pt x="6342" y="13459"/>
                  </a:lnTo>
                  <a:lnTo>
                    <a:pt x="47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58"/>
            <p:cNvSpPr/>
            <p:nvPr/>
          </p:nvSpPr>
          <p:spPr>
            <a:xfrm>
              <a:off x="2544625" y="3865325"/>
              <a:ext cx="13825" cy="5675"/>
            </a:xfrm>
            <a:custGeom>
              <a:avLst/>
              <a:gdLst/>
              <a:ahLst/>
              <a:cxnLst/>
              <a:rect l="l" t="t" r="r" b="b"/>
              <a:pathLst>
                <a:path w="553" h="227" extrusionOk="0">
                  <a:moveTo>
                    <a:pt x="1" y="1"/>
                  </a:moveTo>
                  <a:lnTo>
                    <a:pt x="76" y="226"/>
                  </a:lnTo>
                  <a:lnTo>
                    <a:pt x="552" y="226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58"/>
            <p:cNvSpPr/>
            <p:nvPr/>
          </p:nvSpPr>
          <p:spPr>
            <a:xfrm>
              <a:off x="2693750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1" y="1"/>
                  </a:moveTo>
                  <a:lnTo>
                    <a:pt x="76" y="201"/>
                  </a:lnTo>
                  <a:lnTo>
                    <a:pt x="527" y="201"/>
                  </a:lnTo>
                  <a:cubicBezTo>
                    <a:pt x="527" y="176"/>
                    <a:pt x="502" y="151"/>
                    <a:pt x="502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58"/>
            <p:cNvSpPr/>
            <p:nvPr/>
          </p:nvSpPr>
          <p:spPr>
            <a:xfrm>
              <a:off x="2505150" y="3870975"/>
              <a:ext cx="157925" cy="336475"/>
            </a:xfrm>
            <a:custGeom>
              <a:avLst/>
              <a:gdLst/>
              <a:ahLst/>
              <a:cxnLst/>
              <a:rect l="l" t="t" r="r" b="b"/>
              <a:pathLst>
                <a:path w="6317" h="13459" extrusionOk="0">
                  <a:moveTo>
                    <a:pt x="1" y="0"/>
                  </a:moveTo>
                  <a:lnTo>
                    <a:pt x="5865" y="13459"/>
                  </a:lnTo>
                  <a:lnTo>
                    <a:pt x="6317" y="13459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58"/>
            <p:cNvSpPr/>
            <p:nvPr/>
          </p:nvSpPr>
          <p:spPr>
            <a:xfrm>
              <a:off x="2502650" y="3865325"/>
              <a:ext cx="13800" cy="5675"/>
            </a:xfrm>
            <a:custGeom>
              <a:avLst/>
              <a:gdLst/>
              <a:ahLst/>
              <a:cxnLst/>
              <a:rect l="l" t="t" r="r" b="b"/>
              <a:pathLst>
                <a:path w="552" h="227" extrusionOk="0">
                  <a:moveTo>
                    <a:pt x="0" y="1"/>
                  </a:moveTo>
                  <a:lnTo>
                    <a:pt x="101" y="226"/>
                  </a:lnTo>
                  <a:lnTo>
                    <a:pt x="552" y="226"/>
                  </a:ln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58"/>
            <p:cNvSpPr/>
            <p:nvPr/>
          </p:nvSpPr>
          <p:spPr>
            <a:xfrm>
              <a:off x="2651775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76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02" y="126"/>
                  </a:cubicBezTo>
                  <a:lnTo>
                    <a:pt x="45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58"/>
            <p:cNvSpPr/>
            <p:nvPr/>
          </p:nvSpPr>
          <p:spPr>
            <a:xfrm>
              <a:off x="2463175" y="3870975"/>
              <a:ext cx="157925" cy="336475"/>
            </a:xfrm>
            <a:custGeom>
              <a:avLst/>
              <a:gdLst/>
              <a:ahLst/>
              <a:cxnLst/>
              <a:rect l="l" t="t" r="r" b="b"/>
              <a:pathLst>
                <a:path w="6317" h="13459" extrusionOk="0">
                  <a:moveTo>
                    <a:pt x="1" y="0"/>
                  </a:moveTo>
                  <a:lnTo>
                    <a:pt x="5865" y="13459"/>
                  </a:lnTo>
                  <a:lnTo>
                    <a:pt x="6316" y="13459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58"/>
            <p:cNvSpPr/>
            <p:nvPr/>
          </p:nvSpPr>
          <p:spPr>
            <a:xfrm>
              <a:off x="2460675" y="3865325"/>
              <a:ext cx="13800" cy="5675"/>
            </a:xfrm>
            <a:custGeom>
              <a:avLst/>
              <a:gdLst/>
              <a:ahLst/>
              <a:cxnLst/>
              <a:rect l="l" t="t" r="r" b="b"/>
              <a:pathLst>
                <a:path w="552" h="227" extrusionOk="0">
                  <a:moveTo>
                    <a:pt x="0" y="1"/>
                  </a:moveTo>
                  <a:lnTo>
                    <a:pt x="101" y="226"/>
                  </a:lnTo>
                  <a:lnTo>
                    <a:pt x="552" y="226"/>
                  </a:ln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58"/>
            <p:cNvSpPr/>
            <p:nvPr/>
          </p:nvSpPr>
          <p:spPr>
            <a:xfrm>
              <a:off x="2609800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100" y="201"/>
                  </a:lnTo>
                  <a:lnTo>
                    <a:pt x="527" y="201"/>
                  </a:lnTo>
                  <a:cubicBezTo>
                    <a:pt x="527" y="176"/>
                    <a:pt x="527" y="151"/>
                    <a:pt x="501" y="126"/>
                  </a:cubicBez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58"/>
            <p:cNvSpPr/>
            <p:nvPr/>
          </p:nvSpPr>
          <p:spPr>
            <a:xfrm>
              <a:off x="2421200" y="3870975"/>
              <a:ext cx="157925" cy="336475"/>
            </a:xfrm>
            <a:custGeom>
              <a:avLst/>
              <a:gdLst/>
              <a:ahLst/>
              <a:cxnLst/>
              <a:rect l="l" t="t" r="r" b="b"/>
              <a:pathLst>
                <a:path w="6317" h="13459" extrusionOk="0">
                  <a:moveTo>
                    <a:pt x="0" y="0"/>
                  </a:moveTo>
                  <a:lnTo>
                    <a:pt x="5865" y="13459"/>
                  </a:lnTo>
                  <a:lnTo>
                    <a:pt x="6316" y="13459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58"/>
            <p:cNvSpPr/>
            <p:nvPr/>
          </p:nvSpPr>
          <p:spPr>
            <a:xfrm>
              <a:off x="2419325" y="3865325"/>
              <a:ext cx="13175" cy="5675"/>
            </a:xfrm>
            <a:custGeom>
              <a:avLst/>
              <a:gdLst/>
              <a:ahLst/>
              <a:cxnLst/>
              <a:rect l="l" t="t" r="r" b="b"/>
              <a:pathLst>
                <a:path w="527" h="227" extrusionOk="0">
                  <a:moveTo>
                    <a:pt x="0" y="1"/>
                  </a:moveTo>
                  <a:lnTo>
                    <a:pt x="75" y="226"/>
                  </a:lnTo>
                  <a:lnTo>
                    <a:pt x="526" y="226"/>
                  </a:ln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58"/>
            <p:cNvSpPr/>
            <p:nvPr/>
          </p:nvSpPr>
          <p:spPr>
            <a:xfrm>
              <a:off x="2567825" y="4207425"/>
              <a:ext cx="13175" cy="5050"/>
            </a:xfrm>
            <a:custGeom>
              <a:avLst/>
              <a:gdLst/>
              <a:ahLst/>
              <a:cxnLst/>
              <a:rect l="l" t="t" r="r" b="b"/>
              <a:pathLst>
                <a:path w="527" h="202" extrusionOk="0">
                  <a:moveTo>
                    <a:pt x="0" y="1"/>
                  </a:moveTo>
                  <a:lnTo>
                    <a:pt x="100" y="201"/>
                  </a:lnTo>
                  <a:lnTo>
                    <a:pt x="526" y="201"/>
                  </a:lnTo>
                  <a:cubicBezTo>
                    <a:pt x="526" y="176"/>
                    <a:pt x="526" y="151"/>
                    <a:pt x="526" y="126"/>
                  </a:cubicBezTo>
                  <a:lnTo>
                    <a:pt x="45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58"/>
            <p:cNvSpPr/>
            <p:nvPr/>
          </p:nvSpPr>
          <p:spPr>
            <a:xfrm>
              <a:off x="2414300" y="3924225"/>
              <a:ext cx="123450" cy="283225"/>
            </a:xfrm>
            <a:custGeom>
              <a:avLst/>
              <a:gdLst/>
              <a:ahLst/>
              <a:cxnLst/>
              <a:rect l="l" t="t" r="r" b="b"/>
              <a:pathLst>
                <a:path w="4938" h="11329" extrusionOk="0">
                  <a:moveTo>
                    <a:pt x="1" y="0"/>
                  </a:moveTo>
                  <a:lnTo>
                    <a:pt x="1" y="1053"/>
                  </a:lnTo>
                  <a:lnTo>
                    <a:pt x="4462" y="11329"/>
                  </a:lnTo>
                  <a:lnTo>
                    <a:pt x="4938" y="1132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58"/>
            <p:cNvSpPr/>
            <p:nvPr/>
          </p:nvSpPr>
          <p:spPr>
            <a:xfrm>
              <a:off x="2409300" y="3912325"/>
              <a:ext cx="129725" cy="300150"/>
            </a:xfrm>
            <a:custGeom>
              <a:avLst/>
              <a:gdLst/>
              <a:ahLst/>
              <a:cxnLst/>
              <a:rect l="l" t="t" r="r" b="b"/>
              <a:pathLst>
                <a:path w="5189" h="12006" extrusionOk="0">
                  <a:moveTo>
                    <a:pt x="0" y="0"/>
                  </a:moveTo>
                  <a:lnTo>
                    <a:pt x="0" y="1053"/>
                  </a:lnTo>
                  <a:lnTo>
                    <a:pt x="201" y="1529"/>
                  </a:lnTo>
                  <a:lnTo>
                    <a:pt x="201" y="476"/>
                  </a:lnTo>
                  <a:lnTo>
                    <a:pt x="0" y="0"/>
                  </a:lnTo>
                  <a:close/>
                  <a:moveTo>
                    <a:pt x="4662" y="11805"/>
                  </a:moveTo>
                  <a:lnTo>
                    <a:pt x="4762" y="12005"/>
                  </a:lnTo>
                  <a:lnTo>
                    <a:pt x="5188" y="12005"/>
                  </a:lnTo>
                  <a:cubicBezTo>
                    <a:pt x="5188" y="11980"/>
                    <a:pt x="5188" y="11955"/>
                    <a:pt x="5188" y="11930"/>
                  </a:cubicBezTo>
                  <a:lnTo>
                    <a:pt x="5138" y="11805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58"/>
            <p:cNvSpPr/>
            <p:nvPr/>
          </p:nvSpPr>
          <p:spPr>
            <a:xfrm>
              <a:off x="2414300" y="4020725"/>
              <a:ext cx="81475" cy="186725"/>
            </a:xfrm>
            <a:custGeom>
              <a:avLst/>
              <a:gdLst/>
              <a:ahLst/>
              <a:cxnLst/>
              <a:rect l="l" t="t" r="r" b="b"/>
              <a:pathLst>
                <a:path w="3259" h="7469" extrusionOk="0">
                  <a:moveTo>
                    <a:pt x="1" y="0"/>
                  </a:moveTo>
                  <a:lnTo>
                    <a:pt x="1" y="1028"/>
                  </a:lnTo>
                  <a:lnTo>
                    <a:pt x="2808" y="7469"/>
                  </a:lnTo>
                  <a:lnTo>
                    <a:pt x="3259" y="746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58"/>
            <p:cNvSpPr/>
            <p:nvPr/>
          </p:nvSpPr>
          <p:spPr>
            <a:xfrm>
              <a:off x="2409300" y="4008800"/>
              <a:ext cx="88350" cy="203675"/>
            </a:xfrm>
            <a:custGeom>
              <a:avLst/>
              <a:gdLst/>
              <a:ahLst/>
              <a:cxnLst/>
              <a:rect l="l" t="t" r="r" b="b"/>
              <a:pathLst>
                <a:path w="3534" h="8147" extrusionOk="0">
                  <a:moveTo>
                    <a:pt x="0" y="1"/>
                  </a:moveTo>
                  <a:lnTo>
                    <a:pt x="0" y="1028"/>
                  </a:lnTo>
                  <a:lnTo>
                    <a:pt x="201" y="1505"/>
                  </a:lnTo>
                  <a:lnTo>
                    <a:pt x="201" y="477"/>
                  </a:lnTo>
                  <a:lnTo>
                    <a:pt x="0" y="1"/>
                  </a:lnTo>
                  <a:close/>
                  <a:moveTo>
                    <a:pt x="3008" y="7946"/>
                  </a:moveTo>
                  <a:lnTo>
                    <a:pt x="3083" y="8146"/>
                  </a:lnTo>
                  <a:lnTo>
                    <a:pt x="3534" y="8146"/>
                  </a:lnTo>
                  <a:cubicBezTo>
                    <a:pt x="3534" y="8121"/>
                    <a:pt x="3509" y="8096"/>
                    <a:pt x="3509" y="8071"/>
                  </a:cubicBezTo>
                  <a:lnTo>
                    <a:pt x="3459" y="7946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58"/>
            <p:cNvSpPr/>
            <p:nvPr/>
          </p:nvSpPr>
          <p:spPr>
            <a:xfrm>
              <a:off x="2414300" y="4116575"/>
              <a:ext cx="39500" cy="90875"/>
            </a:xfrm>
            <a:custGeom>
              <a:avLst/>
              <a:gdLst/>
              <a:ahLst/>
              <a:cxnLst/>
              <a:rect l="l" t="t" r="r" b="b"/>
              <a:pathLst>
                <a:path w="1580" h="3635" extrusionOk="0">
                  <a:moveTo>
                    <a:pt x="1" y="1"/>
                  </a:moveTo>
                  <a:lnTo>
                    <a:pt x="1" y="1053"/>
                  </a:lnTo>
                  <a:lnTo>
                    <a:pt x="1128" y="3635"/>
                  </a:lnTo>
                  <a:lnTo>
                    <a:pt x="1580" y="363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58"/>
            <p:cNvSpPr/>
            <p:nvPr/>
          </p:nvSpPr>
          <p:spPr>
            <a:xfrm>
              <a:off x="2409300" y="4104675"/>
              <a:ext cx="46375" cy="107800"/>
            </a:xfrm>
            <a:custGeom>
              <a:avLst/>
              <a:gdLst/>
              <a:ahLst/>
              <a:cxnLst/>
              <a:rect l="l" t="t" r="r" b="b"/>
              <a:pathLst>
                <a:path w="1855" h="4312" extrusionOk="0">
                  <a:moveTo>
                    <a:pt x="0" y="0"/>
                  </a:moveTo>
                  <a:lnTo>
                    <a:pt x="0" y="1053"/>
                  </a:lnTo>
                  <a:lnTo>
                    <a:pt x="201" y="1529"/>
                  </a:lnTo>
                  <a:lnTo>
                    <a:pt x="201" y="477"/>
                  </a:lnTo>
                  <a:lnTo>
                    <a:pt x="0" y="0"/>
                  </a:lnTo>
                  <a:close/>
                  <a:moveTo>
                    <a:pt x="1328" y="4111"/>
                  </a:moveTo>
                  <a:lnTo>
                    <a:pt x="1404" y="4311"/>
                  </a:lnTo>
                  <a:lnTo>
                    <a:pt x="1855" y="4311"/>
                  </a:lnTo>
                  <a:cubicBezTo>
                    <a:pt x="1855" y="4286"/>
                    <a:pt x="1855" y="4261"/>
                    <a:pt x="1830" y="4236"/>
                  </a:cubicBezTo>
                  <a:lnTo>
                    <a:pt x="1780" y="411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58"/>
            <p:cNvSpPr/>
            <p:nvPr/>
          </p:nvSpPr>
          <p:spPr>
            <a:xfrm>
              <a:off x="2400525" y="4528225"/>
              <a:ext cx="2743150" cy="10675"/>
            </a:xfrm>
            <a:custGeom>
              <a:avLst/>
              <a:gdLst/>
              <a:ahLst/>
              <a:cxnLst/>
              <a:rect l="l" t="t" r="r" b="b"/>
              <a:pathLst>
                <a:path w="109726" h="427" extrusionOk="0">
                  <a:moveTo>
                    <a:pt x="201" y="1"/>
                  </a:moveTo>
                  <a:cubicBezTo>
                    <a:pt x="101" y="1"/>
                    <a:pt x="0" y="101"/>
                    <a:pt x="0" y="227"/>
                  </a:cubicBezTo>
                  <a:cubicBezTo>
                    <a:pt x="0" y="327"/>
                    <a:pt x="101" y="427"/>
                    <a:pt x="201" y="427"/>
                  </a:cubicBezTo>
                  <a:lnTo>
                    <a:pt x="109525" y="427"/>
                  </a:lnTo>
                  <a:cubicBezTo>
                    <a:pt x="109625" y="427"/>
                    <a:pt x="109725" y="327"/>
                    <a:pt x="109725" y="227"/>
                  </a:cubicBezTo>
                  <a:cubicBezTo>
                    <a:pt x="109725" y="101"/>
                    <a:pt x="109625" y="1"/>
                    <a:pt x="109525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58"/>
            <p:cNvSpPr/>
            <p:nvPr/>
          </p:nvSpPr>
          <p:spPr>
            <a:xfrm>
              <a:off x="3143625" y="1073950"/>
              <a:ext cx="31350" cy="5050"/>
            </a:xfrm>
            <a:custGeom>
              <a:avLst/>
              <a:gdLst/>
              <a:ahLst/>
              <a:cxnLst/>
              <a:rect l="l" t="t" r="r" b="b"/>
              <a:pathLst>
                <a:path w="1254" h="202" extrusionOk="0">
                  <a:moveTo>
                    <a:pt x="101" y="1"/>
                  </a:moveTo>
                  <a:cubicBezTo>
                    <a:pt x="51" y="1"/>
                    <a:pt x="1" y="51"/>
                    <a:pt x="1" y="101"/>
                  </a:cubicBezTo>
                  <a:cubicBezTo>
                    <a:pt x="1" y="151"/>
                    <a:pt x="51" y="201"/>
                    <a:pt x="101" y="201"/>
                  </a:cubicBezTo>
                  <a:lnTo>
                    <a:pt x="1154" y="201"/>
                  </a:lnTo>
                  <a:cubicBezTo>
                    <a:pt x="1204" y="201"/>
                    <a:pt x="1254" y="151"/>
                    <a:pt x="1254" y="101"/>
                  </a:cubicBezTo>
                  <a:cubicBezTo>
                    <a:pt x="1254" y="51"/>
                    <a:pt x="1204" y="1"/>
                    <a:pt x="1154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58"/>
            <p:cNvSpPr/>
            <p:nvPr/>
          </p:nvSpPr>
          <p:spPr>
            <a:xfrm>
              <a:off x="2283975" y="1073950"/>
              <a:ext cx="844025" cy="5050"/>
            </a:xfrm>
            <a:custGeom>
              <a:avLst/>
              <a:gdLst/>
              <a:ahLst/>
              <a:cxnLst/>
              <a:rect l="l" t="t" r="r" b="b"/>
              <a:pathLst>
                <a:path w="33761" h="202" extrusionOk="0">
                  <a:moveTo>
                    <a:pt x="101" y="1"/>
                  </a:moveTo>
                  <a:cubicBezTo>
                    <a:pt x="51" y="1"/>
                    <a:pt x="1" y="51"/>
                    <a:pt x="1" y="101"/>
                  </a:cubicBezTo>
                  <a:cubicBezTo>
                    <a:pt x="1" y="151"/>
                    <a:pt x="51" y="201"/>
                    <a:pt x="101" y="201"/>
                  </a:cubicBezTo>
                  <a:lnTo>
                    <a:pt x="2156" y="201"/>
                  </a:lnTo>
                  <a:cubicBezTo>
                    <a:pt x="2206" y="201"/>
                    <a:pt x="2256" y="151"/>
                    <a:pt x="2256" y="101"/>
                  </a:cubicBezTo>
                  <a:cubicBezTo>
                    <a:pt x="2256" y="51"/>
                    <a:pt x="2206" y="1"/>
                    <a:pt x="2156" y="1"/>
                  </a:cubicBezTo>
                  <a:close/>
                  <a:moveTo>
                    <a:pt x="2958" y="1"/>
                  </a:moveTo>
                  <a:cubicBezTo>
                    <a:pt x="2908" y="1"/>
                    <a:pt x="2858" y="51"/>
                    <a:pt x="2858" y="101"/>
                  </a:cubicBezTo>
                  <a:cubicBezTo>
                    <a:pt x="2858" y="151"/>
                    <a:pt x="2908" y="201"/>
                    <a:pt x="2958" y="201"/>
                  </a:cubicBezTo>
                  <a:lnTo>
                    <a:pt x="5013" y="201"/>
                  </a:lnTo>
                  <a:cubicBezTo>
                    <a:pt x="5063" y="201"/>
                    <a:pt x="5113" y="151"/>
                    <a:pt x="5113" y="101"/>
                  </a:cubicBezTo>
                  <a:cubicBezTo>
                    <a:pt x="5113" y="51"/>
                    <a:pt x="5063" y="1"/>
                    <a:pt x="5013" y="1"/>
                  </a:cubicBezTo>
                  <a:close/>
                  <a:moveTo>
                    <a:pt x="5840" y="1"/>
                  </a:moveTo>
                  <a:cubicBezTo>
                    <a:pt x="5765" y="1"/>
                    <a:pt x="5740" y="51"/>
                    <a:pt x="5740" y="101"/>
                  </a:cubicBezTo>
                  <a:cubicBezTo>
                    <a:pt x="5740" y="151"/>
                    <a:pt x="5765" y="201"/>
                    <a:pt x="5840" y="201"/>
                  </a:cubicBezTo>
                  <a:lnTo>
                    <a:pt x="7870" y="201"/>
                  </a:lnTo>
                  <a:cubicBezTo>
                    <a:pt x="7945" y="201"/>
                    <a:pt x="7996" y="151"/>
                    <a:pt x="7996" y="101"/>
                  </a:cubicBezTo>
                  <a:cubicBezTo>
                    <a:pt x="7996" y="51"/>
                    <a:pt x="7945" y="1"/>
                    <a:pt x="7870" y="1"/>
                  </a:cubicBezTo>
                  <a:close/>
                  <a:moveTo>
                    <a:pt x="8697" y="1"/>
                  </a:moveTo>
                  <a:cubicBezTo>
                    <a:pt x="8647" y="1"/>
                    <a:pt x="8597" y="51"/>
                    <a:pt x="8597" y="101"/>
                  </a:cubicBezTo>
                  <a:cubicBezTo>
                    <a:pt x="8597" y="151"/>
                    <a:pt x="8647" y="201"/>
                    <a:pt x="8697" y="201"/>
                  </a:cubicBezTo>
                  <a:lnTo>
                    <a:pt x="10753" y="201"/>
                  </a:lnTo>
                  <a:cubicBezTo>
                    <a:pt x="10803" y="201"/>
                    <a:pt x="10853" y="151"/>
                    <a:pt x="10853" y="101"/>
                  </a:cubicBezTo>
                  <a:cubicBezTo>
                    <a:pt x="10853" y="51"/>
                    <a:pt x="10803" y="1"/>
                    <a:pt x="10753" y="1"/>
                  </a:cubicBezTo>
                  <a:close/>
                  <a:moveTo>
                    <a:pt x="11555" y="1"/>
                  </a:moveTo>
                  <a:cubicBezTo>
                    <a:pt x="11504" y="1"/>
                    <a:pt x="11454" y="51"/>
                    <a:pt x="11454" y="101"/>
                  </a:cubicBezTo>
                  <a:cubicBezTo>
                    <a:pt x="11454" y="151"/>
                    <a:pt x="11504" y="201"/>
                    <a:pt x="11555" y="201"/>
                  </a:cubicBezTo>
                  <a:lnTo>
                    <a:pt x="13610" y="201"/>
                  </a:lnTo>
                  <a:cubicBezTo>
                    <a:pt x="13660" y="201"/>
                    <a:pt x="13710" y="151"/>
                    <a:pt x="13710" y="101"/>
                  </a:cubicBezTo>
                  <a:cubicBezTo>
                    <a:pt x="13710" y="51"/>
                    <a:pt x="13660" y="1"/>
                    <a:pt x="13610" y="1"/>
                  </a:cubicBezTo>
                  <a:close/>
                  <a:moveTo>
                    <a:pt x="14437" y="1"/>
                  </a:moveTo>
                  <a:cubicBezTo>
                    <a:pt x="14362" y="1"/>
                    <a:pt x="14311" y="51"/>
                    <a:pt x="14311" y="101"/>
                  </a:cubicBezTo>
                  <a:cubicBezTo>
                    <a:pt x="14311" y="151"/>
                    <a:pt x="14362" y="201"/>
                    <a:pt x="14437" y="201"/>
                  </a:cubicBezTo>
                  <a:lnTo>
                    <a:pt x="16467" y="201"/>
                  </a:lnTo>
                  <a:cubicBezTo>
                    <a:pt x="16542" y="201"/>
                    <a:pt x="16567" y="151"/>
                    <a:pt x="16567" y="101"/>
                  </a:cubicBezTo>
                  <a:cubicBezTo>
                    <a:pt x="16567" y="51"/>
                    <a:pt x="16542" y="1"/>
                    <a:pt x="16467" y="1"/>
                  </a:cubicBezTo>
                  <a:close/>
                  <a:moveTo>
                    <a:pt x="17294" y="1"/>
                  </a:moveTo>
                  <a:cubicBezTo>
                    <a:pt x="17244" y="1"/>
                    <a:pt x="17194" y="51"/>
                    <a:pt x="17194" y="101"/>
                  </a:cubicBezTo>
                  <a:cubicBezTo>
                    <a:pt x="17194" y="151"/>
                    <a:pt x="17244" y="201"/>
                    <a:pt x="17294" y="201"/>
                  </a:cubicBezTo>
                  <a:lnTo>
                    <a:pt x="19349" y="201"/>
                  </a:lnTo>
                  <a:cubicBezTo>
                    <a:pt x="19399" y="201"/>
                    <a:pt x="19449" y="151"/>
                    <a:pt x="19449" y="101"/>
                  </a:cubicBezTo>
                  <a:cubicBezTo>
                    <a:pt x="19449" y="51"/>
                    <a:pt x="19399" y="1"/>
                    <a:pt x="19349" y="1"/>
                  </a:cubicBezTo>
                  <a:close/>
                  <a:moveTo>
                    <a:pt x="20151" y="1"/>
                  </a:moveTo>
                  <a:cubicBezTo>
                    <a:pt x="20101" y="1"/>
                    <a:pt x="20051" y="51"/>
                    <a:pt x="20051" y="101"/>
                  </a:cubicBezTo>
                  <a:cubicBezTo>
                    <a:pt x="20051" y="151"/>
                    <a:pt x="20101" y="201"/>
                    <a:pt x="20151" y="201"/>
                  </a:cubicBezTo>
                  <a:lnTo>
                    <a:pt x="22206" y="201"/>
                  </a:lnTo>
                  <a:cubicBezTo>
                    <a:pt x="22256" y="201"/>
                    <a:pt x="22306" y="151"/>
                    <a:pt x="22306" y="101"/>
                  </a:cubicBezTo>
                  <a:cubicBezTo>
                    <a:pt x="22306" y="51"/>
                    <a:pt x="22256" y="1"/>
                    <a:pt x="22206" y="1"/>
                  </a:cubicBezTo>
                  <a:close/>
                  <a:moveTo>
                    <a:pt x="23033" y="1"/>
                  </a:moveTo>
                  <a:cubicBezTo>
                    <a:pt x="22958" y="1"/>
                    <a:pt x="22908" y="51"/>
                    <a:pt x="22908" y="101"/>
                  </a:cubicBezTo>
                  <a:cubicBezTo>
                    <a:pt x="22908" y="151"/>
                    <a:pt x="22958" y="201"/>
                    <a:pt x="23033" y="201"/>
                  </a:cubicBezTo>
                  <a:lnTo>
                    <a:pt x="25063" y="201"/>
                  </a:lnTo>
                  <a:cubicBezTo>
                    <a:pt x="25139" y="201"/>
                    <a:pt x="25164" y="151"/>
                    <a:pt x="25164" y="101"/>
                  </a:cubicBezTo>
                  <a:cubicBezTo>
                    <a:pt x="25164" y="51"/>
                    <a:pt x="25139" y="1"/>
                    <a:pt x="25063" y="1"/>
                  </a:cubicBezTo>
                  <a:close/>
                  <a:moveTo>
                    <a:pt x="25890" y="1"/>
                  </a:moveTo>
                  <a:cubicBezTo>
                    <a:pt x="25840" y="1"/>
                    <a:pt x="25790" y="51"/>
                    <a:pt x="25790" y="101"/>
                  </a:cubicBezTo>
                  <a:cubicBezTo>
                    <a:pt x="25790" y="151"/>
                    <a:pt x="25840" y="201"/>
                    <a:pt x="25890" y="201"/>
                  </a:cubicBezTo>
                  <a:lnTo>
                    <a:pt x="27946" y="201"/>
                  </a:lnTo>
                  <a:cubicBezTo>
                    <a:pt x="27996" y="201"/>
                    <a:pt x="28046" y="151"/>
                    <a:pt x="28046" y="101"/>
                  </a:cubicBezTo>
                  <a:cubicBezTo>
                    <a:pt x="28046" y="51"/>
                    <a:pt x="27996" y="1"/>
                    <a:pt x="27946" y="1"/>
                  </a:cubicBezTo>
                  <a:close/>
                  <a:moveTo>
                    <a:pt x="28748" y="1"/>
                  </a:moveTo>
                  <a:cubicBezTo>
                    <a:pt x="28697" y="1"/>
                    <a:pt x="28647" y="51"/>
                    <a:pt x="28647" y="101"/>
                  </a:cubicBezTo>
                  <a:cubicBezTo>
                    <a:pt x="28647" y="151"/>
                    <a:pt x="28697" y="201"/>
                    <a:pt x="28748" y="201"/>
                  </a:cubicBezTo>
                  <a:lnTo>
                    <a:pt x="30803" y="201"/>
                  </a:lnTo>
                  <a:cubicBezTo>
                    <a:pt x="30853" y="201"/>
                    <a:pt x="30903" y="151"/>
                    <a:pt x="30903" y="101"/>
                  </a:cubicBezTo>
                  <a:cubicBezTo>
                    <a:pt x="30903" y="51"/>
                    <a:pt x="30853" y="1"/>
                    <a:pt x="30803" y="1"/>
                  </a:cubicBezTo>
                  <a:close/>
                  <a:moveTo>
                    <a:pt x="31630" y="1"/>
                  </a:moveTo>
                  <a:cubicBezTo>
                    <a:pt x="31555" y="1"/>
                    <a:pt x="31505" y="51"/>
                    <a:pt x="31505" y="101"/>
                  </a:cubicBezTo>
                  <a:cubicBezTo>
                    <a:pt x="31505" y="151"/>
                    <a:pt x="31555" y="201"/>
                    <a:pt x="31630" y="201"/>
                  </a:cubicBezTo>
                  <a:lnTo>
                    <a:pt x="33660" y="201"/>
                  </a:lnTo>
                  <a:cubicBezTo>
                    <a:pt x="33735" y="201"/>
                    <a:pt x="33760" y="151"/>
                    <a:pt x="33760" y="101"/>
                  </a:cubicBezTo>
                  <a:cubicBezTo>
                    <a:pt x="33760" y="51"/>
                    <a:pt x="33735" y="1"/>
                    <a:pt x="33660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58"/>
            <p:cNvSpPr/>
            <p:nvPr/>
          </p:nvSpPr>
          <p:spPr>
            <a:xfrm>
              <a:off x="2237600" y="1073950"/>
              <a:ext cx="31375" cy="5050"/>
            </a:xfrm>
            <a:custGeom>
              <a:avLst/>
              <a:gdLst/>
              <a:ahLst/>
              <a:cxnLst/>
              <a:rect l="l" t="t" r="r" b="b"/>
              <a:pathLst>
                <a:path w="1255" h="202" extrusionOk="0">
                  <a:moveTo>
                    <a:pt x="101" y="1"/>
                  </a:moveTo>
                  <a:cubicBezTo>
                    <a:pt x="26" y="1"/>
                    <a:pt x="1" y="51"/>
                    <a:pt x="1" y="101"/>
                  </a:cubicBezTo>
                  <a:cubicBezTo>
                    <a:pt x="1" y="151"/>
                    <a:pt x="26" y="201"/>
                    <a:pt x="101" y="201"/>
                  </a:cubicBezTo>
                  <a:lnTo>
                    <a:pt x="1129" y="201"/>
                  </a:lnTo>
                  <a:cubicBezTo>
                    <a:pt x="1204" y="201"/>
                    <a:pt x="1254" y="151"/>
                    <a:pt x="1254" y="101"/>
                  </a:cubicBezTo>
                  <a:cubicBezTo>
                    <a:pt x="1254" y="51"/>
                    <a:pt x="1204" y="1"/>
                    <a:pt x="1129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58"/>
            <p:cNvSpPr/>
            <p:nvPr/>
          </p:nvSpPr>
          <p:spPr>
            <a:xfrm>
              <a:off x="2429975" y="2073950"/>
              <a:ext cx="31350" cy="5675"/>
            </a:xfrm>
            <a:custGeom>
              <a:avLst/>
              <a:gdLst/>
              <a:ahLst/>
              <a:cxnLst/>
              <a:rect l="l" t="t" r="r" b="b"/>
              <a:pathLst>
                <a:path w="1254" h="227" extrusionOk="0">
                  <a:moveTo>
                    <a:pt x="100" y="1"/>
                  </a:moveTo>
                  <a:cubicBezTo>
                    <a:pt x="50" y="1"/>
                    <a:pt x="0" y="51"/>
                    <a:pt x="0" y="126"/>
                  </a:cubicBezTo>
                  <a:cubicBezTo>
                    <a:pt x="0" y="176"/>
                    <a:pt x="50" y="227"/>
                    <a:pt x="100" y="227"/>
                  </a:cubicBezTo>
                  <a:lnTo>
                    <a:pt x="1153" y="227"/>
                  </a:lnTo>
                  <a:cubicBezTo>
                    <a:pt x="1203" y="227"/>
                    <a:pt x="1253" y="176"/>
                    <a:pt x="1253" y="126"/>
                  </a:cubicBezTo>
                  <a:cubicBezTo>
                    <a:pt x="1253" y="51"/>
                    <a:pt x="1203" y="1"/>
                    <a:pt x="1153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58"/>
            <p:cNvSpPr/>
            <p:nvPr/>
          </p:nvSpPr>
          <p:spPr>
            <a:xfrm>
              <a:off x="2012675" y="2073950"/>
              <a:ext cx="402275" cy="5675"/>
            </a:xfrm>
            <a:custGeom>
              <a:avLst/>
              <a:gdLst/>
              <a:ahLst/>
              <a:cxnLst/>
              <a:rect l="l" t="t" r="r" b="b"/>
              <a:pathLst>
                <a:path w="16091" h="227" extrusionOk="0">
                  <a:moveTo>
                    <a:pt x="101" y="1"/>
                  </a:moveTo>
                  <a:cubicBezTo>
                    <a:pt x="51" y="1"/>
                    <a:pt x="0" y="51"/>
                    <a:pt x="0" y="126"/>
                  </a:cubicBezTo>
                  <a:cubicBezTo>
                    <a:pt x="0" y="176"/>
                    <a:pt x="51" y="227"/>
                    <a:pt x="101" y="227"/>
                  </a:cubicBezTo>
                  <a:lnTo>
                    <a:pt x="2106" y="227"/>
                  </a:lnTo>
                  <a:cubicBezTo>
                    <a:pt x="2156" y="227"/>
                    <a:pt x="2206" y="176"/>
                    <a:pt x="2206" y="126"/>
                  </a:cubicBezTo>
                  <a:cubicBezTo>
                    <a:pt x="2206" y="51"/>
                    <a:pt x="2156" y="1"/>
                    <a:pt x="2106" y="1"/>
                  </a:cubicBezTo>
                  <a:close/>
                  <a:moveTo>
                    <a:pt x="2883" y="1"/>
                  </a:moveTo>
                  <a:cubicBezTo>
                    <a:pt x="2832" y="1"/>
                    <a:pt x="2782" y="51"/>
                    <a:pt x="2782" y="126"/>
                  </a:cubicBezTo>
                  <a:cubicBezTo>
                    <a:pt x="2782" y="176"/>
                    <a:pt x="2832" y="227"/>
                    <a:pt x="2883" y="227"/>
                  </a:cubicBezTo>
                  <a:lnTo>
                    <a:pt x="4888" y="227"/>
                  </a:lnTo>
                  <a:cubicBezTo>
                    <a:pt x="4938" y="227"/>
                    <a:pt x="4988" y="176"/>
                    <a:pt x="4988" y="126"/>
                  </a:cubicBezTo>
                  <a:cubicBezTo>
                    <a:pt x="4988" y="51"/>
                    <a:pt x="4938" y="1"/>
                    <a:pt x="4888" y="1"/>
                  </a:cubicBezTo>
                  <a:close/>
                  <a:moveTo>
                    <a:pt x="5665" y="1"/>
                  </a:moveTo>
                  <a:cubicBezTo>
                    <a:pt x="5614" y="1"/>
                    <a:pt x="5564" y="51"/>
                    <a:pt x="5564" y="126"/>
                  </a:cubicBezTo>
                  <a:cubicBezTo>
                    <a:pt x="5564" y="176"/>
                    <a:pt x="5614" y="227"/>
                    <a:pt x="5665" y="227"/>
                  </a:cubicBezTo>
                  <a:lnTo>
                    <a:pt x="7645" y="227"/>
                  </a:lnTo>
                  <a:cubicBezTo>
                    <a:pt x="7720" y="227"/>
                    <a:pt x="7770" y="176"/>
                    <a:pt x="7770" y="126"/>
                  </a:cubicBezTo>
                  <a:cubicBezTo>
                    <a:pt x="7770" y="51"/>
                    <a:pt x="7720" y="1"/>
                    <a:pt x="7645" y="1"/>
                  </a:cubicBezTo>
                  <a:close/>
                  <a:moveTo>
                    <a:pt x="8447" y="1"/>
                  </a:moveTo>
                  <a:cubicBezTo>
                    <a:pt x="8396" y="1"/>
                    <a:pt x="8346" y="51"/>
                    <a:pt x="8346" y="126"/>
                  </a:cubicBezTo>
                  <a:cubicBezTo>
                    <a:pt x="8346" y="176"/>
                    <a:pt x="8396" y="227"/>
                    <a:pt x="8447" y="227"/>
                  </a:cubicBezTo>
                  <a:lnTo>
                    <a:pt x="10427" y="227"/>
                  </a:lnTo>
                  <a:cubicBezTo>
                    <a:pt x="10502" y="227"/>
                    <a:pt x="10552" y="176"/>
                    <a:pt x="10552" y="126"/>
                  </a:cubicBezTo>
                  <a:cubicBezTo>
                    <a:pt x="10552" y="51"/>
                    <a:pt x="10502" y="1"/>
                    <a:pt x="10427" y="1"/>
                  </a:cubicBezTo>
                  <a:close/>
                  <a:moveTo>
                    <a:pt x="11229" y="1"/>
                  </a:moveTo>
                  <a:cubicBezTo>
                    <a:pt x="11178" y="1"/>
                    <a:pt x="11128" y="51"/>
                    <a:pt x="11128" y="126"/>
                  </a:cubicBezTo>
                  <a:cubicBezTo>
                    <a:pt x="11128" y="176"/>
                    <a:pt x="11178" y="227"/>
                    <a:pt x="11229" y="227"/>
                  </a:cubicBezTo>
                  <a:lnTo>
                    <a:pt x="13208" y="227"/>
                  </a:lnTo>
                  <a:cubicBezTo>
                    <a:pt x="13284" y="227"/>
                    <a:pt x="13309" y="176"/>
                    <a:pt x="13309" y="126"/>
                  </a:cubicBezTo>
                  <a:cubicBezTo>
                    <a:pt x="13309" y="51"/>
                    <a:pt x="13284" y="1"/>
                    <a:pt x="13208" y="1"/>
                  </a:cubicBezTo>
                  <a:close/>
                  <a:moveTo>
                    <a:pt x="14010" y="1"/>
                  </a:moveTo>
                  <a:cubicBezTo>
                    <a:pt x="13960" y="1"/>
                    <a:pt x="13910" y="51"/>
                    <a:pt x="13910" y="126"/>
                  </a:cubicBezTo>
                  <a:cubicBezTo>
                    <a:pt x="13910" y="176"/>
                    <a:pt x="13960" y="227"/>
                    <a:pt x="14010" y="227"/>
                  </a:cubicBezTo>
                  <a:lnTo>
                    <a:pt x="15990" y="227"/>
                  </a:lnTo>
                  <a:cubicBezTo>
                    <a:pt x="16041" y="227"/>
                    <a:pt x="16091" y="176"/>
                    <a:pt x="16091" y="126"/>
                  </a:cubicBezTo>
                  <a:cubicBezTo>
                    <a:pt x="16091" y="51"/>
                    <a:pt x="16041" y="1"/>
                    <a:pt x="15990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58"/>
            <p:cNvSpPr/>
            <p:nvPr/>
          </p:nvSpPr>
          <p:spPr>
            <a:xfrm>
              <a:off x="1966925" y="2073950"/>
              <a:ext cx="31350" cy="5675"/>
            </a:xfrm>
            <a:custGeom>
              <a:avLst/>
              <a:gdLst/>
              <a:ahLst/>
              <a:cxnLst/>
              <a:rect l="l" t="t" r="r" b="b"/>
              <a:pathLst>
                <a:path w="1254" h="227" extrusionOk="0">
                  <a:moveTo>
                    <a:pt x="101" y="1"/>
                  </a:moveTo>
                  <a:cubicBezTo>
                    <a:pt x="51" y="1"/>
                    <a:pt x="1" y="51"/>
                    <a:pt x="1" y="126"/>
                  </a:cubicBezTo>
                  <a:cubicBezTo>
                    <a:pt x="1" y="176"/>
                    <a:pt x="51" y="227"/>
                    <a:pt x="101" y="227"/>
                  </a:cubicBezTo>
                  <a:lnTo>
                    <a:pt x="1154" y="227"/>
                  </a:lnTo>
                  <a:cubicBezTo>
                    <a:pt x="1204" y="227"/>
                    <a:pt x="1254" y="176"/>
                    <a:pt x="1254" y="126"/>
                  </a:cubicBezTo>
                  <a:cubicBezTo>
                    <a:pt x="1254" y="51"/>
                    <a:pt x="1204" y="1"/>
                    <a:pt x="1154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58"/>
            <p:cNvSpPr/>
            <p:nvPr/>
          </p:nvSpPr>
          <p:spPr>
            <a:xfrm>
              <a:off x="5296525" y="1998775"/>
              <a:ext cx="31350" cy="5025"/>
            </a:xfrm>
            <a:custGeom>
              <a:avLst/>
              <a:gdLst/>
              <a:ahLst/>
              <a:cxnLst/>
              <a:rect l="l" t="t" r="r" b="b"/>
              <a:pathLst>
                <a:path w="1254" h="201" extrusionOk="0">
                  <a:moveTo>
                    <a:pt x="101" y="0"/>
                  </a:moveTo>
                  <a:cubicBezTo>
                    <a:pt x="51" y="0"/>
                    <a:pt x="0" y="51"/>
                    <a:pt x="0" y="101"/>
                  </a:cubicBezTo>
                  <a:cubicBezTo>
                    <a:pt x="0" y="151"/>
                    <a:pt x="51" y="201"/>
                    <a:pt x="101" y="201"/>
                  </a:cubicBezTo>
                  <a:lnTo>
                    <a:pt x="1153" y="201"/>
                  </a:lnTo>
                  <a:cubicBezTo>
                    <a:pt x="1203" y="201"/>
                    <a:pt x="1254" y="151"/>
                    <a:pt x="1254" y="101"/>
                  </a:cubicBezTo>
                  <a:cubicBezTo>
                    <a:pt x="1254" y="51"/>
                    <a:pt x="1203" y="0"/>
                    <a:pt x="1153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58"/>
            <p:cNvSpPr/>
            <p:nvPr/>
          </p:nvSpPr>
          <p:spPr>
            <a:xfrm>
              <a:off x="4636750" y="1998775"/>
              <a:ext cx="644125" cy="5025"/>
            </a:xfrm>
            <a:custGeom>
              <a:avLst/>
              <a:gdLst/>
              <a:ahLst/>
              <a:cxnLst/>
              <a:rect l="l" t="t" r="r" b="b"/>
              <a:pathLst>
                <a:path w="25765" h="201" extrusionOk="0">
                  <a:moveTo>
                    <a:pt x="126" y="0"/>
                  </a:moveTo>
                  <a:cubicBezTo>
                    <a:pt x="50" y="0"/>
                    <a:pt x="0" y="51"/>
                    <a:pt x="0" y="101"/>
                  </a:cubicBezTo>
                  <a:cubicBezTo>
                    <a:pt x="0" y="151"/>
                    <a:pt x="50" y="201"/>
                    <a:pt x="126" y="201"/>
                  </a:cubicBezTo>
                  <a:lnTo>
                    <a:pt x="2206" y="201"/>
                  </a:lnTo>
                  <a:cubicBezTo>
                    <a:pt x="2256" y="201"/>
                    <a:pt x="2306" y="151"/>
                    <a:pt x="2306" y="101"/>
                  </a:cubicBezTo>
                  <a:cubicBezTo>
                    <a:pt x="2306" y="51"/>
                    <a:pt x="2256" y="0"/>
                    <a:pt x="2206" y="0"/>
                  </a:cubicBezTo>
                  <a:close/>
                  <a:moveTo>
                    <a:pt x="3058" y="0"/>
                  </a:moveTo>
                  <a:cubicBezTo>
                    <a:pt x="2983" y="0"/>
                    <a:pt x="2933" y="51"/>
                    <a:pt x="2933" y="101"/>
                  </a:cubicBezTo>
                  <a:cubicBezTo>
                    <a:pt x="2933" y="151"/>
                    <a:pt x="2983" y="201"/>
                    <a:pt x="3058" y="201"/>
                  </a:cubicBezTo>
                  <a:lnTo>
                    <a:pt x="5138" y="201"/>
                  </a:lnTo>
                  <a:cubicBezTo>
                    <a:pt x="5188" y="201"/>
                    <a:pt x="5238" y="151"/>
                    <a:pt x="5238" y="101"/>
                  </a:cubicBezTo>
                  <a:cubicBezTo>
                    <a:pt x="5238" y="51"/>
                    <a:pt x="5188" y="0"/>
                    <a:pt x="5138" y="0"/>
                  </a:cubicBezTo>
                  <a:close/>
                  <a:moveTo>
                    <a:pt x="5990" y="0"/>
                  </a:moveTo>
                  <a:cubicBezTo>
                    <a:pt x="5915" y="0"/>
                    <a:pt x="5865" y="51"/>
                    <a:pt x="5865" y="101"/>
                  </a:cubicBezTo>
                  <a:cubicBezTo>
                    <a:pt x="5865" y="151"/>
                    <a:pt x="5915" y="201"/>
                    <a:pt x="5990" y="201"/>
                  </a:cubicBezTo>
                  <a:lnTo>
                    <a:pt x="8071" y="201"/>
                  </a:lnTo>
                  <a:cubicBezTo>
                    <a:pt x="8121" y="201"/>
                    <a:pt x="8171" y="151"/>
                    <a:pt x="8171" y="101"/>
                  </a:cubicBezTo>
                  <a:cubicBezTo>
                    <a:pt x="8171" y="51"/>
                    <a:pt x="8121" y="0"/>
                    <a:pt x="8071" y="0"/>
                  </a:cubicBezTo>
                  <a:close/>
                  <a:moveTo>
                    <a:pt x="8898" y="0"/>
                  </a:moveTo>
                  <a:cubicBezTo>
                    <a:pt x="8848" y="0"/>
                    <a:pt x="8797" y="51"/>
                    <a:pt x="8797" y="101"/>
                  </a:cubicBezTo>
                  <a:cubicBezTo>
                    <a:pt x="8797" y="151"/>
                    <a:pt x="8848" y="201"/>
                    <a:pt x="8898" y="201"/>
                  </a:cubicBezTo>
                  <a:lnTo>
                    <a:pt x="11003" y="201"/>
                  </a:lnTo>
                  <a:cubicBezTo>
                    <a:pt x="11053" y="201"/>
                    <a:pt x="11103" y="151"/>
                    <a:pt x="11103" y="101"/>
                  </a:cubicBezTo>
                  <a:cubicBezTo>
                    <a:pt x="11103" y="51"/>
                    <a:pt x="11053" y="0"/>
                    <a:pt x="11003" y="0"/>
                  </a:cubicBezTo>
                  <a:close/>
                  <a:moveTo>
                    <a:pt x="11830" y="0"/>
                  </a:moveTo>
                  <a:cubicBezTo>
                    <a:pt x="11780" y="0"/>
                    <a:pt x="11730" y="51"/>
                    <a:pt x="11730" y="101"/>
                  </a:cubicBezTo>
                  <a:cubicBezTo>
                    <a:pt x="11730" y="151"/>
                    <a:pt x="11780" y="201"/>
                    <a:pt x="11830" y="201"/>
                  </a:cubicBezTo>
                  <a:lnTo>
                    <a:pt x="13935" y="201"/>
                  </a:lnTo>
                  <a:cubicBezTo>
                    <a:pt x="13985" y="201"/>
                    <a:pt x="14036" y="151"/>
                    <a:pt x="14036" y="101"/>
                  </a:cubicBezTo>
                  <a:cubicBezTo>
                    <a:pt x="14036" y="51"/>
                    <a:pt x="13985" y="0"/>
                    <a:pt x="13935" y="0"/>
                  </a:cubicBezTo>
                  <a:close/>
                  <a:moveTo>
                    <a:pt x="14762" y="0"/>
                  </a:moveTo>
                  <a:cubicBezTo>
                    <a:pt x="14712" y="0"/>
                    <a:pt x="14662" y="51"/>
                    <a:pt x="14662" y="101"/>
                  </a:cubicBezTo>
                  <a:cubicBezTo>
                    <a:pt x="14662" y="151"/>
                    <a:pt x="14712" y="201"/>
                    <a:pt x="14762" y="201"/>
                  </a:cubicBezTo>
                  <a:lnTo>
                    <a:pt x="16868" y="201"/>
                  </a:lnTo>
                  <a:cubicBezTo>
                    <a:pt x="16918" y="201"/>
                    <a:pt x="16968" y="151"/>
                    <a:pt x="16968" y="101"/>
                  </a:cubicBezTo>
                  <a:cubicBezTo>
                    <a:pt x="16968" y="51"/>
                    <a:pt x="16918" y="0"/>
                    <a:pt x="16868" y="0"/>
                  </a:cubicBezTo>
                  <a:close/>
                  <a:moveTo>
                    <a:pt x="17695" y="0"/>
                  </a:moveTo>
                  <a:cubicBezTo>
                    <a:pt x="17645" y="0"/>
                    <a:pt x="17594" y="51"/>
                    <a:pt x="17594" y="101"/>
                  </a:cubicBezTo>
                  <a:cubicBezTo>
                    <a:pt x="17594" y="151"/>
                    <a:pt x="17645" y="201"/>
                    <a:pt x="17695" y="201"/>
                  </a:cubicBezTo>
                  <a:lnTo>
                    <a:pt x="19800" y="201"/>
                  </a:lnTo>
                  <a:cubicBezTo>
                    <a:pt x="19850" y="201"/>
                    <a:pt x="19900" y="151"/>
                    <a:pt x="19900" y="101"/>
                  </a:cubicBezTo>
                  <a:cubicBezTo>
                    <a:pt x="19900" y="51"/>
                    <a:pt x="19850" y="0"/>
                    <a:pt x="19800" y="0"/>
                  </a:cubicBezTo>
                  <a:close/>
                  <a:moveTo>
                    <a:pt x="20627" y="0"/>
                  </a:moveTo>
                  <a:cubicBezTo>
                    <a:pt x="20577" y="0"/>
                    <a:pt x="20527" y="51"/>
                    <a:pt x="20527" y="101"/>
                  </a:cubicBezTo>
                  <a:cubicBezTo>
                    <a:pt x="20527" y="151"/>
                    <a:pt x="20577" y="201"/>
                    <a:pt x="20627" y="201"/>
                  </a:cubicBezTo>
                  <a:lnTo>
                    <a:pt x="22732" y="201"/>
                  </a:lnTo>
                  <a:cubicBezTo>
                    <a:pt x="22782" y="201"/>
                    <a:pt x="22833" y="151"/>
                    <a:pt x="22833" y="101"/>
                  </a:cubicBezTo>
                  <a:cubicBezTo>
                    <a:pt x="22833" y="51"/>
                    <a:pt x="22782" y="0"/>
                    <a:pt x="22732" y="0"/>
                  </a:cubicBezTo>
                  <a:close/>
                  <a:moveTo>
                    <a:pt x="23559" y="0"/>
                  </a:moveTo>
                  <a:cubicBezTo>
                    <a:pt x="23509" y="0"/>
                    <a:pt x="23459" y="51"/>
                    <a:pt x="23459" y="101"/>
                  </a:cubicBezTo>
                  <a:cubicBezTo>
                    <a:pt x="23459" y="151"/>
                    <a:pt x="23509" y="201"/>
                    <a:pt x="23559" y="201"/>
                  </a:cubicBezTo>
                  <a:lnTo>
                    <a:pt x="25665" y="201"/>
                  </a:lnTo>
                  <a:cubicBezTo>
                    <a:pt x="25715" y="201"/>
                    <a:pt x="25765" y="151"/>
                    <a:pt x="25765" y="101"/>
                  </a:cubicBezTo>
                  <a:cubicBezTo>
                    <a:pt x="25765" y="51"/>
                    <a:pt x="25715" y="0"/>
                    <a:pt x="25665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58"/>
            <p:cNvSpPr/>
            <p:nvPr/>
          </p:nvSpPr>
          <p:spPr>
            <a:xfrm>
              <a:off x="4589750" y="1998775"/>
              <a:ext cx="31350" cy="5025"/>
            </a:xfrm>
            <a:custGeom>
              <a:avLst/>
              <a:gdLst/>
              <a:ahLst/>
              <a:cxnLst/>
              <a:rect l="l" t="t" r="r" b="b"/>
              <a:pathLst>
                <a:path w="1254" h="201" extrusionOk="0">
                  <a:moveTo>
                    <a:pt x="126" y="0"/>
                  </a:moveTo>
                  <a:cubicBezTo>
                    <a:pt x="51" y="0"/>
                    <a:pt x="1" y="51"/>
                    <a:pt x="1" y="101"/>
                  </a:cubicBezTo>
                  <a:cubicBezTo>
                    <a:pt x="1" y="151"/>
                    <a:pt x="51" y="201"/>
                    <a:pt x="126" y="201"/>
                  </a:cubicBezTo>
                  <a:lnTo>
                    <a:pt x="1154" y="201"/>
                  </a:lnTo>
                  <a:cubicBezTo>
                    <a:pt x="1204" y="201"/>
                    <a:pt x="1254" y="151"/>
                    <a:pt x="1254" y="101"/>
                  </a:cubicBezTo>
                  <a:cubicBezTo>
                    <a:pt x="1254" y="51"/>
                    <a:pt x="1204" y="0"/>
                    <a:pt x="1154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58"/>
            <p:cNvSpPr/>
            <p:nvPr/>
          </p:nvSpPr>
          <p:spPr>
            <a:xfrm>
              <a:off x="5548400" y="2791375"/>
              <a:ext cx="31350" cy="5050"/>
            </a:xfrm>
            <a:custGeom>
              <a:avLst/>
              <a:gdLst/>
              <a:ahLst/>
              <a:cxnLst/>
              <a:rect l="l" t="t" r="r" b="b"/>
              <a:pathLst>
                <a:path w="1254" h="202" extrusionOk="0">
                  <a:moveTo>
                    <a:pt x="101" y="1"/>
                  </a:moveTo>
                  <a:cubicBezTo>
                    <a:pt x="26" y="1"/>
                    <a:pt x="1" y="51"/>
                    <a:pt x="1" y="101"/>
                  </a:cubicBezTo>
                  <a:cubicBezTo>
                    <a:pt x="1" y="151"/>
                    <a:pt x="26" y="201"/>
                    <a:pt x="101" y="201"/>
                  </a:cubicBezTo>
                  <a:lnTo>
                    <a:pt x="1129" y="201"/>
                  </a:lnTo>
                  <a:cubicBezTo>
                    <a:pt x="1204" y="201"/>
                    <a:pt x="1254" y="151"/>
                    <a:pt x="1254" y="101"/>
                  </a:cubicBezTo>
                  <a:cubicBezTo>
                    <a:pt x="1254" y="51"/>
                    <a:pt x="1204" y="1"/>
                    <a:pt x="1129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58"/>
            <p:cNvSpPr/>
            <p:nvPr/>
          </p:nvSpPr>
          <p:spPr>
            <a:xfrm>
              <a:off x="5309050" y="2791375"/>
              <a:ext cx="221825" cy="5050"/>
            </a:xfrm>
            <a:custGeom>
              <a:avLst/>
              <a:gdLst/>
              <a:ahLst/>
              <a:cxnLst/>
              <a:rect l="l" t="t" r="r" b="b"/>
              <a:pathLst>
                <a:path w="8873" h="202" extrusionOk="0">
                  <a:moveTo>
                    <a:pt x="101" y="1"/>
                  </a:moveTo>
                  <a:cubicBezTo>
                    <a:pt x="26" y="1"/>
                    <a:pt x="1" y="51"/>
                    <a:pt x="1" y="101"/>
                  </a:cubicBezTo>
                  <a:cubicBezTo>
                    <a:pt x="1" y="151"/>
                    <a:pt x="26" y="201"/>
                    <a:pt x="101" y="201"/>
                  </a:cubicBezTo>
                  <a:lnTo>
                    <a:pt x="2382" y="201"/>
                  </a:lnTo>
                  <a:cubicBezTo>
                    <a:pt x="2432" y="201"/>
                    <a:pt x="2482" y="151"/>
                    <a:pt x="2482" y="101"/>
                  </a:cubicBezTo>
                  <a:cubicBezTo>
                    <a:pt x="2482" y="51"/>
                    <a:pt x="2432" y="1"/>
                    <a:pt x="2382" y="1"/>
                  </a:cubicBezTo>
                  <a:close/>
                  <a:moveTo>
                    <a:pt x="3284" y="1"/>
                  </a:moveTo>
                  <a:cubicBezTo>
                    <a:pt x="3234" y="1"/>
                    <a:pt x="3184" y="51"/>
                    <a:pt x="3184" y="101"/>
                  </a:cubicBezTo>
                  <a:cubicBezTo>
                    <a:pt x="3184" y="151"/>
                    <a:pt x="3234" y="201"/>
                    <a:pt x="3284" y="201"/>
                  </a:cubicBezTo>
                  <a:lnTo>
                    <a:pt x="5565" y="201"/>
                  </a:lnTo>
                  <a:cubicBezTo>
                    <a:pt x="5615" y="201"/>
                    <a:pt x="5665" y="151"/>
                    <a:pt x="5665" y="101"/>
                  </a:cubicBezTo>
                  <a:cubicBezTo>
                    <a:pt x="5665" y="51"/>
                    <a:pt x="5615" y="1"/>
                    <a:pt x="5565" y="1"/>
                  </a:cubicBezTo>
                  <a:close/>
                  <a:moveTo>
                    <a:pt x="6467" y="1"/>
                  </a:moveTo>
                  <a:cubicBezTo>
                    <a:pt x="6417" y="1"/>
                    <a:pt x="6367" y="51"/>
                    <a:pt x="6367" y="101"/>
                  </a:cubicBezTo>
                  <a:cubicBezTo>
                    <a:pt x="6367" y="151"/>
                    <a:pt x="6417" y="201"/>
                    <a:pt x="6467" y="201"/>
                  </a:cubicBezTo>
                  <a:lnTo>
                    <a:pt x="8748" y="201"/>
                  </a:lnTo>
                  <a:cubicBezTo>
                    <a:pt x="8823" y="201"/>
                    <a:pt x="8873" y="151"/>
                    <a:pt x="8873" y="101"/>
                  </a:cubicBezTo>
                  <a:cubicBezTo>
                    <a:pt x="8873" y="51"/>
                    <a:pt x="8823" y="1"/>
                    <a:pt x="8748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58"/>
            <p:cNvSpPr/>
            <p:nvPr/>
          </p:nvSpPr>
          <p:spPr>
            <a:xfrm>
              <a:off x="5260175" y="2791375"/>
              <a:ext cx="31350" cy="5050"/>
            </a:xfrm>
            <a:custGeom>
              <a:avLst/>
              <a:gdLst/>
              <a:ahLst/>
              <a:cxnLst/>
              <a:rect l="l" t="t" r="r" b="b"/>
              <a:pathLst>
                <a:path w="1254" h="202" extrusionOk="0">
                  <a:moveTo>
                    <a:pt x="101" y="1"/>
                  </a:moveTo>
                  <a:cubicBezTo>
                    <a:pt x="26" y="1"/>
                    <a:pt x="1" y="51"/>
                    <a:pt x="1" y="101"/>
                  </a:cubicBezTo>
                  <a:cubicBezTo>
                    <a:pt x="1" y="151"/>
                    <a:pt x="26" y="201"/>
                    <a:pt x="101" y="201"/>
                  </a:cubicBezTo>
                  <a:lnTo>
                    <a:pt x="1129" y="201"/>
                  </a:lnTo>
                  <a:cubicBezTo>
                    <a:pt x="1204" y="201"/>
                    <a:pt x="1254" y="151"/>
                    <a:pt x="1254" y="101"/>
                  </a:cubicBezTo>
                  <a:cubicBezTo>
                    <a:pt x="1254" y="51"/>
                    <a:pt x="1204" y="1"/>
                    <a:pt x="1129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58"/>
            <p:cNvSpPr/>
            <p:nvPr/>
          </p:nvSpPr>
          <p:spPr>
            <a:xfrm>
              <a:off x="5296525" y="4328975"/>
              <a:ext cx="31350" cy="5050"/>
            </a:xfrm>
            <a:custGeom>
              <a:avLst/>
              <a:gdLst/>
              <a:ahLst/>
              <a:cxnLst/>
              <a:rect l="l" t="t" r="r" b="b"/>
              <a:pathLst>
                <a:path w="1254" h="202" extrusionOk="0">
                  <a:moveTo>
                    <a:pt x="101" y="1"/>
                  </a:moveTo>
                  <a:cubicBezTo>
                    <a:pt x="51" y="1"/>
                    <a:pt x="0" y="51"/>
                    <a:pt x="0" y="101"/>
                  </a:cubicBezTo>
                  <a:cubicBezTo>
                    <a:pt x="0" y="151"/>
                    <a:pt x="51" y="201"/>
                    <a:pt x="101" y="201"/>
                  </a:cubicBezTo>
                  <a:lnTo>
                    <a:pt x="1153" y="201"/>
                  </a:lnTo>
                  <a:cubicBezTo>
                    <a:pt x="1203" y="201"/>
                    <a:pt x="1254" y="151"/>
                    <a:pt x="1254" y="101"/>
                  </a:cubicBezTo>
                  <a:cubicBezTo>
                    <a:pt x="1254" y="51"/>
                    <a:pt x="1203" y="1"/>
                    <a:pt x="1153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58"/>
            <p:cNvSpPr/>
            <p:nvPr/>
          </p:nvSpPr>
          <p:spPr>
            <a:xfrm>
              <a:off x="5170575" y="4328975"/>
              <a:ext cx="113450" cy="5050"/>
            </a:xfrm>
            <a:custGeom>
              <a:avLst/>
              <a:gdLst/>
              <a:ahLst/>
              <a:cxnLst/>
              <a:rect l="l" t="t" r="r" b="b"/>
              <a:pathLst>
                <a:path w="4538" h="202" extrusionOk="0">
                  <a:moveTo>
                    <a:pt x="101" y="1"/>
                  </a:moveTo>
                  <a:cubicBezTo>
                    <a:pt x="51" y="1"/>
                    <a:pt x="1" y="51"/>
                    <a:pt x="1" y="101"/>
                  </a:cubicBezTo>
                  <a:cubicBezTo>
                    <a:pt x="1" y="151"/>
                    <a:pt x="51" y="201"/>
                    <a:pt x="101" y="201"/>
                  </a:cubicBezTo>
                  <a:lnTo>
                    <a:pt x="1906" y="201"/>
                  </a:lnTo>
                  <a:cubicBezTo>
                    <a:pt x="1956" y="201"/>
                    <a:pt x="2006" y="151"/>
                    <a:pt x="2006" y="101"/>
                  </a:cubicBezTo>
                  <a:cubicBezTo>
                    <a:pt x="2006" y="51"/>
                    <a:pt x="1956" y="1"/>
                    <a:pt x="1906" y="1"/>
                  </a:cubicBezTo>
                  <a:close/>
                  <a:moveTo>
                    <a:pt x="2632" y="1"/>
                  </a:moveTo>
                  <a:cubicBezTo>
                    <a:pt x="2557" y="1"/>
                    <a:pt x="2532" y="51"/>
                    <a:pt x="2532" y="101"/>
                  </a:cubicBezTo>
                  <a:cubicBezTo>
                    <a:pt x="2532" y="151"/>
                    <a:pt x="2557" y="201"/>
                    <a:pt x="2632" y="201"/>
                  </a:cubicBezTo>
                  <a:lnTo>
                    <a:pt x="4412" y="201"/>
                  </a:lnTo>
                  <a:cubicBezTo>
                    <a:pt x="4487" y="201"/>
                    <a:pt x="4537" y="151"/>
                    <a:pt x="4537" y="101"/>
                  </a:cubicBezTo>
                  <a:cubicBezTo>
                    <a:pt x="4537" y="51"/>
                    <a:pt x="4487" y="1"/>
                    <a:pt x="4412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58"/>
            <p:cNvSpPr/>
            <p:nvPr/>
          </p:nvSpPr>
          <p:spPr>
            <a:xfrm>
              <a:off x="5126725" y="4328975"/>
              <a:ext cx="31350" cy="5050"/>
            </a:xfrm>
            <a:custGeom>
              <a:avLst/>
              <a:gdLst/>
              <a:ahLst/>
              <a:cxnLst/>
              <a:rect l="l" t="t" r="r" b="b"/>
              <a:pathLst>
                <a:path w="1254" h="202" extrusionOk="0">
                  <a:moveTo>
                    <a:pt x="101" y="1"/>
                  </a:moveTo>
                  <a:cubicBezTo>
                    <a:pt x="51" y="1"/>
                    <a:pt x="0" y="51"/>
                    <a:pt x="0" y="101"/>
                  </a:cubicBezTo>
                  <a:cubicBezTo>
                    <a:pt x="0" y="151"/>
                    <a:pt x="51" y="201"/>
                    <a:pt x="101" y="201"/>
                  </a:cubicBezTo>
                  <a:lnTo>
                    <a:pt x="1153" y="201"/>
                  </a:lnTo>
                  <a:cubicBezTo>
                    <a:pt x="1203" y="201"/>
                    <a:pt x="1254" y="151"/>
                    <a:pt x="1254" y="101"/>
                  </a:cubicBezTo>
                  <a:cubicBezTo>
                    <a:pt x="1254" y="51"/>
                    <a:pt x="1203" y="1"/>
                    <a:pt x="1153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58"/>
            <p:cNvSpPr/>
            <p:nvPr/>
          </p:nvSpPr>
          <p:spPr>
            <a:xfrm>
              <a:off x="2377325" y="4328975"/>
              <a:ext cx="31375" cy="5050"/>
            </a:xfrm>
            <a:custGeom>
              <a:avLst/>
              <a:gdLst/>
              <a:ahLst/>
              <a:cxnLst/>
              <a:rect l="l" t="t" r="r" b="b"/>
              <a:pathLst>
                <a:path w="1255" h="202" extrusionOk="0">
                  <a:moveTo>
                    <a:pt x="101" y="1"/>
                  </a:moveTo>
                  <a:cubicBezTo>
                    <a:pt x="26" y="1"/>
                    <a:pt x="1" y="51"/>
                    <a:pt x="1" y="101"/>
                  </a:cubicBezTo>
                  <a:cubicBezTo>
                    <a:pt x="1" y="151"/>
                    <a:pt x="26" y="201"/>
                    <a:pt x="101" y="201"/>
                  </a:cubicBezTo>
                  <a:lnTo>
                    <a:pt x="1129" y="201"/>
                  </a:lnTo>
                  <a:cubicBezTo>
                    <a:pt x="1204" y="201"/>
                    <a:pt x="1254" y="151"/>
                    <a:pt x="1254" y="101"/>
                  </a:cubicBezTo>
                  <a:cubicBezTo>
                    <a:pt x="1254" y="51"/>
                    <a:pt x="1204" y="1"/>
                    <a:pt x="1129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58"/>
            <p:cNvSpPr/>
            <p:nvPr/>
          </p:nvSpPr>
          <p:spPr>
            <a:xfrm>
              <a:off x="2280850" y="4328975"/>
              <a:ext cx="73950" cy="5050"/>
            </a:xfrm>
            <a:custGeom>
              <a:avLst/>
              <a:gdLst/>
              <a:ahLst/>
              <a:cxnLst/>
              <a:rect l="l" t="t" r="r" b="b"/>
              <a:pathLst>
                <a:path w="2958" h="202" extrusionOk="0">
                  <a:moveTo>
                    <a:pt x="126" y="1"/>
                  </a:moveTo>
                  <a:cubicBezTo>
                    <a:pt x="50" y="1"/>
                    <a:pt x="0" y="51"/>
                    <a:pt x="0" y="101"/>
                  </a:cubicBezTo>
                  <a:cubicBezTo>
                    <a:pt x="0" y="151"/>
                    <a:pt x="50" y="201"/>
                    <a:pt x="126" y="201"/>
                  </a:cubicBezTo>
                  <a:lnTo>
                    <a:pt x="2857" y="201"/>
                  </a:lnTo>
                  <a:cubicBezTo>
                    <a:pt x="2908" y="201"/>
                    <a:pt x="2958" y="151"/>
                    <a:pt x="2958" y="101"/>
                  </a:cubicBezTo>
                  <a:cubicBezTo>
                    <a:pt x="2958" y="51"/>
                    <a:pt x="2908" y="1"/>
                    <a:pt x="2857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58"/>
            <p:cNvSpPr/>
            <p:nvPr/>
          </p:nvSpPr>
          <p:spPr>
            <a:xfrm>
              <a:off x="2227575" y="4328975"/>
              <a:ext cx="31375" cy="5050"/>
            </a:xfrm>
            <a:custGeom>
              <a:avLst/>
              <a:gdLst/>
              <a:ahLst/>
              <a:cxnLst/>
              <a:rect l="l" t="t" r="r" b="b"/>
              <a:pathLst>
                <a:path w="1255" h="202" extrusionOk="0">
                  <a:moveTo>
                    <a:pt x="101" y="1"/>
                  </a:moveTo>
                  <a:cubicBezTo>
                    <a:pt x="51" y="1"/>
                    <a:pt x="1" y="51"/>
                    <a:pt x="1" y="101"/>
                  </a:cubicBezTo>
                  <a:cubicBezTo>
                    <a:pt x="1" y="151"/>
                    <a:pt x="51" y="201"/>
                    <a:pt x="101" y="201"/>
                  </a:cubicBezTo>
                  <a:lnTo>
                    <a:pt x="1154" y="201"/>
                  </a:lnTo>
                  <a:cubicBezTo>
                    <a:pt x="1204" y="201"/>
                    <a:pt x="1254" y="151"/>
                    <a:pt x="1254" y="101"/>
                  </a:cubicBezTo>
                  <a:cubicBezTo>
                    <a:pt x="1254" y="51"/>
                    <a:pt x="1204" y="1"/>
                    <a:pt x="1154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58"/>
            <p:cNvSpPr/>
            <p:nvPr/>
          </p:nvSpPr>
          <p:spPr>
            <a:xfrm>
              <a:off x="2433100" y="2616575"/>
              <a:ext cx="31350" cy="5025"/>
            </a:xfrm>
            <a:custGeom>
              <a:avLst/>
              <a:gdLst/>
              <a:ahLst/>
              <a:cxnLst/>
              <a:rect l="l" t="t" r="r" b="b"/>
              <a:pathLst>
                <a:path w="1254" h="201" extrusionOk="0">
                  <a:moveTo>
                    <a:pt x="101" y="0"/>
                  </a:moveTo>
                  <a:cubicBezTo>
                    <a:pt x="26" y="0"/>
                    <a:pt x="1" y="50"/>
                    <a:pt x="1" y="101"/>
                  </a:cubicBezTo>
                  <a:cubicBezTo>
                    <a:pt x="1" y="151"/>
                    <a:pt x="26" y="201"/>
                    <a:pt x="101" y="201"/>
                  </a:cubicBezTo>
                  <a:lnTo>
                    <a:pt x="1128" y="201"/>
                  </a:lnTo>
                  <a:cubicBezTo>
                    <a:pt x="1204" y="201"/>
                    <a:pt x="1254" y="151"/>
                    <a:pt x="1254" y="101"/>
                  </a:cubicBezTo>
                  <a:cubicBezTo>
                    <a:pt x="1254" y="50"/>
                    <a:pt x="1204" y="0"/>
                    <a:pt x="1128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58"/>
            <p:cNvSpPr/>
            <p:nvPr/>
          </p:nvSpPr>
          <p:spPr>
            <a:xfrm>
              <a:off x="2012675" y="2616575"/>
              <a:ext cx="405425" cy="5025"/>
            </a:xfrm>
            <a:custGeom>
              <a:avLst/>
              <a:gdLst/>
              <a:ahLst/>
              <a:cxnLst/>
              <a:rect l="l" t="t" r="r" b="b"/>
              <a:pathLst>
                <a:path w="16217" h="201" extrusionOk="0">
                  <a:moveTo>
                    <a:pt x="126" y="0"/>
                  </a:moveTo>
                  <a:cubicBezTo>
                    <a:pt x="51" y="0"/>
                    <a:pt x="0" y="50"/>
                    <a:pt x="0" y="101"/>
                  </a:cubicBezTo>
                  <a:cubicBezTo>
                    <a:pt x="0" y="151"/>
                    <a:pt x="51" y="201"/>
                    <a:pt x="126" y="201"/>
                  </a:cubicBezTo>
                  <a:lnTo>
                    <a:pt x="2106" y="201"/>
                  </a:lnTo>
                  <a:cubicBezTo>
                    <a:pt x="2181" y="201"/>
                    <a:pt x="2231" y="151"/>
                    <a:pt x="2231" y="101"/>
                  </a:cubicBezTo>
                  <a:cubicBezTo>
                    <a:pt x="2231" y="50"/>
                    <a:pt x="2181" y="0"/>
                    <a:pt x="2106" y="0"/>
                  </a:cubicBezTo>
                  <a:close/>
                  <a:moveTo>
                    <a:pt x="2908" y="0"/>
                  </a:moveTo>
                  <a:cubicBezTo>
                    <a:pt x="2858" y="0"/>
                    <a:pt x="2807" y="50"/>
                    <a:pt x="2807" y="101"/>
                  </a:cubicBezTo>
                  <a:cubicBezTo>
                    <a:pt x="2807" y="151"/>
                    <a:pt x="2858" y="201"/>
                    <a:pt x="2908" y="201"/>
                  </a:cubicBezTo>
                  <a:lnTo>
                    <a:pt x="4913" y="201"/>
                  </a:lnTo>
                  <a:cubicBezTo>
                    <a:pt x="4963" y="201"/>
                    <a:pt x="5013" y="151"/>
                    <a:pt x="5013" y="101"/>
                  </a:cubicBezTo>
                  <a:cubicBezTo>
                    <a:pt x="5013" y="50"/>
                    <a:pt x="4963" y="0"/>
                    <a:pt x="4913" y="0"/>
                  </a:cubicBezTo>
                  <a:close/>
                  <a:moveTo>
                    <a:pt x="5715" y="0"/>
                  </a:moveTo>
                  <a:cubicBezTo>
                    <a:pt x="5665" y="0"/>
                    <a:pt x="5614" y="50"/>
                    <a:pt x="5614" y="101"/>
                  </a:cubicBezTo>
                  <a:cubicBezTo>
                    <a:pt x="5614" y="151"/>
                    <a:pt x="5665" y="201"/>
                    <a:pt x="5715" y="201"/>
                  </a:cubicBezTo>
                  <a:lnTo>
                    <a:pt x="7720" y="201"/>
                  </a:lnTo>
                  <a:cubicBezTo>
                    <a:pt x="7770" y="201"/>
                    <a:pt x="7820" y="151"/>
                    <a:pt x="7820" y="101"/>
                  </a:cubicBezTo>
                  <a:cubicBezTo>
                    <a:pt x="7820" y="50"/>
                    <a:pt x="7770" y="0"/>
                    <a:pt x="7720" y="0"/>
                  </a:cubicBezTo>
                  <a:close/>
                  <a:moveTo>
                    <a:pt x="8522" y="0"/>
                  </a:moveTo>
                  <a:cubicBezTo>
                    <a:pt x="8447" y="0"/>
                    <a:pt x="8421" y="50"/>
                    <a:pt x="8421" y="101"/>
                  </a:cubicBezTo>
                  <a:cubicBezTo>
                    <a:pt x="8421" y="151"/>
                    <a:pt x="8447" y="201"/>
                    <a:pt x="8522" y="201"/>
                  </a:cubicBezTo>
                  <a:lnTo>
                    <a:pt x="10502" y="201"/>
                  </a:lnTo>
                  <a:cubicBezTo>
                    <a:pt x="10577" y="201"/>
                    <a:pt x="10627" y="151"/>
                    <a:pt x="10627" y="101"/>
                  </a:cubicBezTo>
                  <a:cubicBezTo>
                    <a:pt x="10627" y="50"/>
                    <a:pt x="10577" y="0"/>
                    <a:pt x="10502" y="0"/>
                  </a:cubicBezTo>
                  <a:close/>
                  <a:moveTo>
                    <a:pt x="11304" y="0"/>
                  </a:moveTo>
                  <a:cubicBezTo>
                    <a:pt x="11254" y="0"/>
                    <a:pt x="11203" y="50"/>
                    <a:pt x="11203" y="101"/>
                  </a:cubicBezTo>
                  <a:cubicBezTo>
                    <a:pt x="11203" y="151"/>
                    <a:pt x="11254" y="201"/>
                    <a:pt x="11304" y="201"/>
                  </a:cubicBezTo>
                  <a:lnTo>
                    <a:pt x="13309" y="201"/>
                  </a:lnTo>
                  <a:cubicBezTo>
                    <a:pt x="13359" y="201"/>
                    <a:pt x="13409" y="151"/>
                    <a:pt x="13409" y="101"/>
                  </a:cubicBezTo>
                  <a:cubicBezTo>
                    <a:pt x="13409" y="50"/>
                    <a:pt x="13359" y="0"/>
                    <a:pt x="13309" y="0"/>
                  </a:cubicBezTo>
                  <a:close/>
                  <a:moveTo>
                    <a:pt x="14111" y="0"/>
                  </a:moveTo>
                  <a:cubicBezTo>
                    <a:pt x="14061" y="0"/>
                    <a:pt x="14010" y="50"/>
                    <a:pt x="14010" y="101"/>
                  </a:cubicBezTo>
                  <a:cubicBezTo>
                    <a:pt x="14010" y="151"/>
                    <a:pt x="14061" y="201"/>
                    <a:pt x="14111" y="201"/>
                  </a:cubicBezTo>
                  <a:lnTo>
                    <a:pt x="16116" y="201"/>
                  </a:lnTo>
                  <a:cubicBezTo>
                    <a:pt x="16166" y="201"/>
                    <a:pt x="16216" y="151"/>
                    <a:pt x="16216" y="101"/>
                  </a:cubicBezTo>
                  <a:cubicBezTo>
                    <a:pt x="16216" y="50"/>
                    <a:pt x="16166" y="0"/>
                    <a:pt x="16116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58"/>
            <p:cNvSpPr/>
            <p:nvPr/>
          </p:nvSpPr>
          <p:spPr>
            <a:xfrm>
              <a:off x="1966925" y="2616575"/>
              <a:ext cx="31350" cy="5025"/>
            </a:xfrm>
            <a:custGeom>
              <a:avLst/>
              <a:gdLst/>
              <a:ahLst/>
              <a:cxnLst/>
              <a:rect l="l" t="t" r="r" b="b"/>
              <a:pathLst>
                <a:path w="1254" h="201" extrusionOk="0">
                  <a:moveTo>
                    <a:pt x="101" y="0"/>
                  </a:moveTo>
                  <a:cubicBezTo>
                    <a:pt x="51" y="0"/>
                    <a:pt x="1" y="50"/>
                    <a:pt x="1" y="101"/>
                  </a:cubicBezTo>
                  <a:cubicBezTo>
                    <a:pt x="1" y="151"/>
                    <a:pt x="51" y="201"/>
                    <a:pt x="101" y="201"/>
                  </a:cubicBezTo>
                  <a:lnTo>
                    <a:pt x="1154" y="201"/>
                  </a:lnTo>
                  <a:cubicBezTo>
                    <a:pt x="1204" y="201"/>
                    <a:pt x="1254" y="151"/>
                    <a:pt x="1254" y="101"/>
                  </a:cubicBezTo>
                  <a:cubicBezTo>
                    <a:pt x="1254" y="50"/>
                    <a:pt x="1204" y="0"/>
                    <a:pt x="1154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58"/>
            <p:cNvSpPr/>
            <p:nvPr/>
          </p:nvSpPr>
          <p:spPr>
            <a:xfrm>
              <a:off x="2433100" y="2870950"/>
              <a:ext cx="31350" cy="5675"/>
            </a:xfrm>
            <a:custGeom>
              <a:avLst/>
              <a:gdLst/>
              <a:ahLst/>
              <a:cxnLst/>
              <a:rect l="l" t="t" r="r" b="b"/>
              <a:pathLst>
                <a:path w="1254" h="227" extrusionOk="0">
                  <a:moveTo>
                    <a:pt x="101" y="1"/>
                  </a:moveTo>
                  <a:cubicBezTo>
                    <a:pt x="26" y="1"/>
                    <a:pt x="1" y="51"/>
                    <a:pt x="1" y="101"/>
                  </a:cubicBezTo>
                  <a:cubicBezTo>
                    <a:pt x="1" y="176"/>
                    <a:pt x="26" y="226"/>
                    <a:pt x="101" y="226"/>
                  </a:cubicBezTo>
                  <a:lnTo>
                    <a:pt x="1128" y="226"/>
                  </a:lnTo>
                  <a:cubicBezTo>
                    <a:pt x="1204" y="226"/>
                    <a:pt x="1254" y="176"/>
                    <a:pt x="1254" y="101"/>
                  </a:cubicBezTo>
                  <a:cubicBezTo>
                    <a:pt x="1254" y="51"/>
                    <a:pt x="1204" y="1"/>
                    <a:pt x="1128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58"/>
            <p:cNvSpPr/>
            <p:nvPr/>
          </p:nvSpPr>
          <p:spPr>
            <a:xfrm>
              <a:off x="2012675" y="2870950"/>
              <a:ext cx="405425" cy="5675"/>
            </a:xfrm>
            <a:custGeom>
              <a:avLst/>
              <a:gdLst/>
              <a:ahLst/>
              <a:cxnLst/>
              <a:rect l="l" t="t" r="r" b="b"/>
              <a:pathLst>
                <a:path w="16217" h="227" extrusionOk="0">
                  <a:moveTo>
                    <a:pt x="126" y="1"/>
                  </a:moveTo>
                  <a:cubicBezTo>
                    <a:pt x="51" y="1"/>
                    <a:pt x="0" y="51"/>
                    <a:pt x="0" y="101"/>
                  </a:cubicBezTo>
                  <a:cubicBezTo>
                    <a:pt x="0" y="176"/>
                    <a:pt x="51" y="226"/>
                    <a:pt x="126" y="226"/>
                  </a:cubicBezTo>
                  <a:lnTo>
                    <a:pt x="2106" y="226"/>
                  </a:lnTo>
                  <a:cubicBezTo>
                    <a:pt x="2181" y="226"/>
                    <a:pt x="2231" y="176"/>
                    <a:pt x="2231" y="101"/>
                  </a:cubicBezTo>
                  <a:cubicBezTo>
                    <a:pt x="2231" y="51"/>
                    <a:pt x="2181" y="1"/>
                    <a:pt x="2106" y="1"/>
                  </a:cubicBezTo>
                  <a:close/>
                  <a:moveTo>
                    <a:pt x="2908" y="1"/>
                  </a:moveTo>
                  <a:cubicBezTo>
                    <a:pt x="2858" y="1"/>
                    <a:pt x="2807" y="51"/>
                    <a:pt x="2807" y="101"/>
                  </a:cubicBezTo>
                  <a:cubicBezTo>
                    <a:pt x="2807" y="176"/>
                    <a:pt x="2858" y="226"/>
                    <a:pt x="2908" y="226"/>
                  </a:cubicBezTo>
                  <a:lnTo>
                    <a:pt x="4913" y="226"/>
                  </a:lnTo>
                  <a:cubicBezTo>
                    <a:pt x="4963" y="226"/>
                    <a:pt x="5013" y="176"/>
                    <a:pt x="5013" y="101"/>
                  </a:cubicBezTo>
                  <a:cubicBezTo>
                    <a:pt x="5013" y="51"/>
                    <a:pt x="4963" y="1"/>
                    <a:pt x="4913" y="1"/>
                  </a:cubicBezTo>
                  <a:close/>
                  <a:moveTo>
                    <a:pt x="5715" y="1"/>
                  </a:moveTo>
                  <a:cubicBezTo>
                    <a:pt x="5665" y="1"/>
                    <a:pt x="5614" y="51"/>
                    <a:pt x="5614" y="101"/>
                  </a:cubicBezTo>
                  <a:cubicBezTo>
                    <a:pt x="5614" y="176"/>
                    <a:pt x="5665" y="226"/>
                    <a:pt x="5715" y="226"/>
                  </a:cubicBezTo>
                  <a:lnTo>
                    <a:pt x="7720" y="226"/>
                  </a:lnTo>
                  <a:cubicBezTo>
                    <a:pt x="7770" y="226"/>
                    <a:pt x="7820" y="176"/>
                    <a:pt x="7820" y="101"/>
                  </a:cubicBezTo>
                  <a:cubicBezTo>
                    <a:pt x="7820" y="51"/>
                    <a:pt x="7770" y="1"/>
                    <a:pt x="7720" y="1"/>
                  </a:cubicBezTo>
                  <a:close/>
                  <a:moveTo>
                    <a:pt x="8522" y="1"/>
                  </a:moveTo>
                  <a:cubicBezTo>
                    <a:pt x="8447" y="1"/>
                    <a:pt x="8421" y="51"/>
                    <a:pt x="8421" y="101"/>
                  </a:cubicBezTo>
                  <a:cubicBezTo>
                    <a:pt x="8421" y="176"/>
                    <a:pt x="8447" y="226"/>
                    <a:pt x="8522" y="226"/>
                  </a:cubicBezTo>
                  <a:lnTo>
                    <a:pt x="10502" y="226"/>
                  </a:lnTo>
                  <a:cubicBezTo>
                    <a:pt x="10577" y="226"/>
                    <a:pt x="10627" y="176"/>
                    <a:pt x="10627" y="101"/>
                  </a:cubicBezTo>
                  <a:cubicBezTo>
                    <a:pt x="10627" y="51"/>
                    <a:pt x="10577" y="1"/>
                    <a:pt x="10502" y="1"/>
                  </a:cubicBezTo>
                  <a:close/>
                  <a:moveTo>
                    <a:pt x="11304" y="1"/>
                  </a:moveTo>
                  <a:cubicBezTo>
                    <a:pt x="11254" y="1"/>
                    <a:pt x="11203" y="51"/>
                    <a:pt x="11203" y="101"/>
                  </a:cubicBezTo>
                  <a:cubicBezTo>
                    <a:pt x="11203" y="176"/>
                    <a:pt x="11254" y="226"/>
                    <a:pt x="11304" y="226"/>
                  </a:cubicBezTo>
                  <a:lnTo>
                    <a:pt x="13309" y="226"/>
                  </a:lnTo>
                  <a:cubicBezTo>
                    <a:pt x="13359" y="226"/>
                    <a:pt x="13409" y="176"/>
                    <a:pt x="13409" y="101"/>
                  </a:cubicBezTo>
                  <a:cubicBezTo>
                    <a:pt x="13409" y="51"/>
                    <a:pt x="13359" y="1"/>
                    <a:pt x="13309" y="1"/>
                  </a:cubicBezTo>
                  <a:close/>
                  <a:moveTo>
                    <a:pt x="14111" y="1"/>
                  </a:moveTo>
                  <a:cubicBezTo>
                    <a:pt x="14061" y="1"/>
                    <a:pt x="14010" y="51"/>
                    <a:pt x="14010" y="101"/>
                  </a:cubicBezTo>
                  <a:cubicBezTo>
                    <a:pt x="14010" y="176"/>
                    <a:pt x="14061" y="226"/>
                    <a:pt x="14111" y="226"/>
                  </a:cubicBezTo>
                  <a:lnTo>
                    <a:pt x="16116" y="226"/>
                  </a:lnTo>
                  <a:cubicBezTo>
                    <a:pt x="16166" y="226"/>
                    <a:pt x="16216" y="176"/>
                    <a:pt x="16216" y="101"/>
                  </a:cubicBezTo>
                  <a:cubicBezTo>
                    <a:pt x="16216" y="51"/>
                    <a:pt x="16166" y="1"/>
                    <a:pt x="16116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58"/>
            <p:cNvSpPr/>
            <p:nvPr/>
          </p:nvSpPr>
          <p:spPr>
            <a:xfrm>
              <a:off x="1966925" y="2870950"/>
              <a:ext cx="31350" cy="5675"/>
            </a:xfrm>
            <a:custGeom>
              <a:avLst/>
              <a:gdLst/>
              <a:ahLst/>
              <a:cxnLst/>
              <a:rect l="l" t="t" r="r" b="b"/>
              <a:pathLst>
                <a:path w="1254" h="227" extrusionOk="0">
                  <a:moveTo>
                    <a:pt x="101" y="1"/>
                  </a:moveTo>
                  <a:cubicBezTo>
                    <a:pt x="51" y="1"/>
                    <a:pt x="1" y="51"/>
                    <a:pt x="1" y="101"/>
                  </a:cubicBezTo>
                  <a:cubicBezTo>
                    <a:pt x="1" y="176"/>
                    <a:pt x="51" y="226"/>
                    <a:pt x="101" y="226"/>
                  </a:cubicBezTo>
                  <a:lnTo>
                    <a:pt x="1154" y="226"/>
                  </a:lnTo>
                  <a:cubicBezTo>
                    <a:pt x="1204" y="226"/>
                    <a:pt x="1254" y="176"/>
                    <a:pt x="1254" y="101"/>
                  </a:cubicBezTo>
                  <a:cubicBezTo>
                    <a:pt x="1254" y="51"/>
                    <a:pt x="1204" y="1"/>
                    <a:pt x="1154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58"/>
            <p:cNvSpPr/>
            <p:nvPr/>
          </p:nvSpPr>
          <p:spPr>
            <a:xfrm>
              <a:off x="2433100" y="3862825"/>
              <a:ext cx="31350" cy="5025"/>
            </a:xfrm>
            <a:custGeom>
              <a:avLst/>
              <a:gdLst/>
              <a:ahLst/>
              <a:cxnLst/>
              <a:rect l="l" t="t" r="r" b="b"/>
              <a:pathLst>
                <a:path w="1254" h="201" extrusionOk="0">
                  <a:moveTo>
                    <a:pt x="101" y="0"/>
                  </a:moveTo>
                  <a:cubicBezTo>
                    <a:pt x="26" y="0"/>
                    <a:pt x="1" y="50"/>
                    <a:pt x="1" y="101"/>
                  </a:cubicBezTo>
                  <a:cubicBezTo>
                    <a:pt x="1" y="176"/>
                    <a:pt x="26" y="201"/>
                    <a:pt x="101" y="201"/>
                  </a:cubicBezTo>
                  <a:lnTo>
                    <a:pt x="1128" y="201"/>
                  </a:lnTo>
                  <a:cubicBezTo>
                    <a:pt x="1204" y="201"/>
                    <a:pt x="1254" y="176"/>
                    <a:pt x="1254" y="101"/>
                  </a:cubicBezTo>
                  <a:cubicBezTo>
                    <a:pt x="1254" y="50"/>
                    <a:pt x="1204" y="0"/>
                    <a:pt x="1128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58"/>
            <p:cNvSpPr/>
            <p:nvPr/>
          </p:nvSpPr>
          <p:spPr>
            <a:xfrm>
              <a:off x="1855400" y="3862825"/>
              <a:ext cx="562050" cy="5025"/>
            </a:xfrm>
            <a:custGeom>
              <a:avLst/>
              <a:gdLst/>
              <a:ahLst/>
              <a:cxnLst/>
              <a:rect l="l" t="t" r="r" b="b"/>
              <a:pathLst>
                <a:path w="22482" h="201" extrusionOk="0">
                  <a:moveTo>
                    <a:pt x="101" y="0"/>
                  </a:moveTo>
                  <a:cubicBezTo>
                    <a:pt x="51" y="0"/>
                    <a:pt x="1" y="50"/>
                    <a:pt x="1" y="101"/>
                  </a:cubicBezTo>
                  <a:cubicBezTo>
                    <a:pt x="1" y="176"/>
                    <a:pt x="51" y="201"/>
                    <a:pt x="101" y="201"/>
                  </a:cubicBezTo>
                  <a:lnTo>
                    <a:pt x="2156" y="201"/>
                  </a:lnTo>
                  <a:cubicBezTo>
                    <a:pt x="2231" y="201"/>
                    <a:pt x="2256" y="176"/>
                    <a:pt x="2256" y="101"/>
                  </a:cubicBezTo>
                  <a:cubicBezTo>
                    <a:pt x="2256" y="50"/>
                    <a:pt x="2231" y="0"/>
                    <a:pt x="2156" y="0"/>
                  </a:cubicBezTo>
                  <a:close/>
                  <a:moveTo>
                    <a:pt x="2983" y="0"/>
                  </a:moveTo>
                  <a:cubicBezTo>
                    <a:pt x="2933" y="0"/>
                    <a:pt x="2883" y="50"/>
                    <a:pt x="2883" y="101"/>
                  </a:cubicBezTo>
                  <a:cubicBezTo>
                    <a:pt x="2883" y="176"/>
                    <a:pt x="2933" y="201"/>
                    <a:pt x="2983" y="201"/>
                  </a:cubicBezTo>
                  <a:lnTo>
                    <a:pt x="5038" y="201"/>
                  </a:lnTo>
                  <a:cubicBezTo>
                    <a:pt x="5113" y="201"/>
                    <a:pt x="5164" y="176"/>
                    <a:pt x="5164" y="101"/>
                  </a:cubicBezTo>
                  <a:cubicBezTo>
                    <a:pt x="5164" y="50"/>
                    <a:pt x="5113" y="0"/>
                    <a:pt x="5038" y="0"/>
                  </a:cubicBezTo>
                  <a:close/>
                  <a:moveTo>
                    <a:pt x="5865" y="0"/>
                  </a:moveTo>
                  <a:cubicBezTo>
                    <a:pt x="5815" y="0"/>
                    <a:pt x="5765" y="50"/>
                    <a:pt x="5765" y="101"/>
                  </a:cubicBezTo>
                  <a:cubicBezTo>
                    <a:pt x="5765" y="176"/>
                    <a:pt x="5815" y="201"/>
                    <a:pt x="5865" y="201"/>
                  </a:cubicBezTo>
                  <a:lnTo>
                    <a:pt x="7946" y="201"/>
                  </a:lnTo>
                  <a:cubicBezTo>
                    <a:pt x="7996" y="201"/>
                    <a:pt x="8046" y="176"/>
                    <a:pt x="8046" y="101"/>
                  </a:cubicBezTo>
                  <a:cubicBezTo>
                    <a:pt x="8046" y="50"/>
                    <a:pt x="7996" y="0"/>
                    <a:pt x="7946" y="0"/>
                  </a:cubicBezTo>
                  <a:close/>
                  <a:moveTo>
                    <a:pt x="8773" y="0"/>
                  </a:moveTo>
                  <a:cubicBezTo>
                    <a:pt x="8697" y="0"/>
                    <a:pt x="8647" y="50"/>
                    <a:pt x="8647" y="101"/>
                  </a:cubicBezTo>
                  <a:cubicBezTo>
                    <a:pt x="8647" y="176"/>
                    <a:pt x="8697" y="201"/>
                    <a:pt x="8773" y="201"/>
                  </a:cubicBezTo>
                  <a:lnTo>
                    <a:pt x="10828" y="201"/>
                  </a:lnTo>
                  <a:cubicBezTo>
                    <a:pt x="10878" y="201"/>
                    <a:pt x="10928" y="176"/>
                    <a:pt x="10928" y="101"/>
                  </a:cubicBezTo>
                  <a:cubicBezTo>
                    <a:pt x="10928" y="50"/>
                    <a:pt x="10878" y="0"/>
                    <a:pt x="10828" y="0"/>
                  </a:cubicBezTo>
                  <a:close/>
                  <a:moveTo>
                    <a:pt x="11655" y="0"/>
                  </a:moveTo>
                  <a:cubicBezTo>
                    <a:pt x="11605" y="0"/>
                    <a:pt x="11555" y="50"/>
                    <a:pt x="11555" y="101"/>
                  </a:cubicBezTo>
                  <a:cubicBezTo>
                    <a:pt x="11555" y="176"/>
                    <a:pt x="11605" y="201"/>
                    <a:pt x="11655" y="201"/>
                  </a:cubicBezTo>
                  <a:lnTo>
                    <a:pt x="13710" y="201"/>
                  </a:lnTo>
                  <a:cubicBezTo>
                    <a:pt x="13760" y="201"/>
                    <a:pt x="13810" y="176"/>
                    <a:pt x="13810" y="101"/>
                  </a:cubicBezTo>
                  <a:cubicBezTo>
                    <a:pt x="13810" y="50"/>
                    <a:pt x="13760" y="0"/>
                    <a:pt x="13710" y="0"/>
                  </a:cubicBezTo>
                  <a:close/>
                  <a:moveTo>
                    <a:pt x="14537" y="0"/>
                  </a:moveTo>
                  <a:cubicBezTo>
                    <a:pt x="14487" y="0"/>
                    <a:pt x="14437" y="50"/>
                    <a:pt x="14437" y="101"/>
                  </a:cubicBezTo>
                  <a:cubicBezTo>
                    <a:pt x="14437" y="176"/>
                    <a:pt x="14487" y="201"/>
                    <a:pt x="14537" y="201"/>
                  </a:cubicBezTo>
                  <a:lnTo>
                    <a:pt x="16592" y="201"/>
                  </a:lnTo>
                  <a:cubicBezTo>
                    <a:pt x="16667" y="201"/>
                    <a:pt x="16718" y="176"/>
                    <a:pt x="16718" y="101"/>
                  </a:cubicBezTo>
                  <a:cubicBezTo>
                    <a:pt x="16718" y="50"/>
                    <a:pt x="16667" y="0"/>
                    <a:pt x="16592" y="0"/>
                  </a:cubicBezTo>
                  <a:close/>
                  <a:moveTo>
                    <a:pt x="17419" y="0"/>
                  </a:moveTo>
                  <a:cubicBezTo>
                    <a:pt x="17369" y="0"/>
                    <a:pt x="17319" y="50"/>
                    <a:pt x="17319" y="101"/>
                  </a:cubicBezTo>
                  <a:cubicBezTo>
                    <a:pt x="17319" y="176"/>
                    <a:pt x="17369" y="201"/>
                    <a:pt x="17419" y="201"/>
                  </a:cubicBezTo>
                  <a:lnTo>
                    <a:pt x="19499" y="201"/>
                  </a:lnTo>
                  <a:cubicBezTo>
                    <a:pt x="19550" y="201"/>
                    <a:pt x="19600" y="176"/>
                    <a:pt x="19600" y="101"/>
                  </a:cubicBezTo>
                  <a:cubicBezTo>
                    <a:pt x="19600" y="50"/>
                    <a:pt x="19550" y="0"/>
                    <a:pt x="19499" y="0"/>
                  </a:cubicBezTo>
                  <a:close/>
                  <a:moveTo>
                    <a:pt x="20301" y="0"/>
                  </a:moveTo>
                  <a:cubicBezTo>
                    <a:pt x="20251" y="0"/>
                    <a:pt x="20201" y="50"/>
                    <a:pt x="20201" y="101"/>
                  </a:cubicBezTo>
                  <a:cubicBezTo>
                    <a:pt x="20201" y="176"/>
                    <a:pt x="20251" y="201"/>
                    <a:pt x="20301" y="201"/>
                  </a:cubicBezTo>
                  <a:lnTo>
                    <a:pt x="22382" y="201"/>
                  </a:lnTo>
                  <a:cubicBezTo>
                    <a:pt x="22432" y="201"/>
                    <a:pt x="22482" y="176"/>
                    <a:pt x="22482" y="101"/>
                  </a:cubicBezTo>
                  <a:cubicBezTo>
                    <a:pt x="22482" y="50"/>
                    <a:pt x="22432" y="0"/>
                    <a:pt x="22382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58"/>
            <p:cNvSpPr/>
            <p:nvPr/>
          </p:nvSpPr>
          <p:spPr>
            <a:xfrm>
              <a:off x="1808400" y="3862825"/>
              <a:ext cx="31375" cy="5025"/>
            </a:xfrm>
            <a:custGeom>
              <a:avLst/>
              <a:gdLst/>
              <a:ahLst/>
              <a:cxnLst/>
              <a:rect l="l" t="t" r="r" b="b"/>
              <a:pathLst>
                <a:path w="1255" h="201" extrusionOk="0">
                  <a:moveTo>
                    <a:pt x="101" y="0"/>
                  </a:moveTo>
                  <a:cubicBezTo>
                    <a:pt x="51" y="0"/>
                    <a:pt x="1" y="50"/>
                    <a:pt x="1" y="101"/>
                  </a:cubicBezTo>
                  <a:cubicBezTo>
                    <a:pt x="1" y="176"/>
                    <a:pt x="51" y="201"/>
                    <a:pt x="101" y="201"/>
                  </a:cubicBezTo>
                  <a:lnTo>
                    <a:pt x="1154" y="201"/>
                  </a:lnTo>
                  <a:cubicBezTo>
                    <a:pt x="1204" y="201"/>
                    <a:pt x="1254" y="176"/>
                    <a:pt x="1254" y="101"/>
                  </a:cubicBezTo>
                  <a:cubicBezTo>
                    <a:pt x="1254" y="50"/>
                    <a:pt x="1204" y="0"/>
                    <a:pt x="1154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58"/>
            <p:cNvSpPr/>
            <p:nvPr/>
          </p:nvSpPr>
          <p:spPr>
            <a:xfrm>
              <a:off x="2433100" y="3367825"/>
              <a:ext cx="31350" cy="5050"/>
            </a:xfrm>
            <a:custGeom>
              <a:avLst/>
              <a:gdLst/>
              <a:ahLst/>
              <a:cxnLst/>
              <a:rect l="l" t="t" r="r" b="b"/>
              <a:pathLst>
                <a:path w="1254" h="202" extrusionOk="0">
                  <a:moveTo>
                    <a:pt x="101" y="1"/>
                  </a:moveTo>
                  <a:cubicBezTo>
                    <a:pt x="26" y="1"/>
                    <a:pt x="1" y="51"/>
                    <a:pt x="1" y="101"/>
                  </a:cubicBezTo>
                  <a:cubicBezTo>
                    <a:pt x="1" y="151"/>
                    <a:pt x="26" y="201"/>
                    <a:pt x="101" y="201"/>
                  </a:cubicBezTo>
                  <a:lnTo>
                    <a:pt x="1128" y="201"/>
                  </a:lnTo>
                  <a:cubicBezTo>
                    <a:pt x="1204" y="201"/>
                    <a:pt x="1254" y="151"/>
                    <a:pt x="1254" y="101"/>
                  </a:cubicBezTo>
                  <a:cubicBezTo>
                    <a:pt x="1254" y="51"/>
                    <a:pt x="1204" y="1"/>
                    <a:pt x="1128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58"/>
            <p:cNvSpPr/>
            <p:nvPr/>
          </p:nvSpPr>
          <p:spPr>
            <a:xfrm>
              <a:off x="1855400" y="3367825"/>
              <a:ext cx="562050" cy="5050"/>
            </a:xfrm>
            <a:custGeom>
              <a:avLst/>
              <a:gdLst/>
              <a:ahLst/>
              <a:cxnLst/>
              <a:rect l="l" t="t" r="r" b="b"/>
              <a:pathLst>
                <a:path w="22482" h="202" extrusionOk="0">
                  <a:moveTo>
                    <a:pt x="101" y="1"/>
                  </a:moveTo>
                  <a:cubicBezTo>
                    <a:pt x="51" y="1"/>
                    <a:pt x="1" y="51"/>
                    <a:pt x="1" y="101"/>
                  </a:cubicBezTo>
                  <a:cubicBezTo>
                    <a:pt x="1" y="151"/>
                    <a:pt x="51" y="201"/>
                    <a:pt x="101" y="201"/>
                  </a:cubicBezTo>
                  <a:lnTo>
                    <a:pt x="2156" y="201"/>
                  </a:lnTo>
                  <a:cubicBezTo>
                    <a:pt x="2231" y="201"/>
                    <a:pt x="2256" y="151"/>
                    <a:pt x="2256" y="101"/>
                  </a:cubicBezTo>
                  <a:cubicBezTo>
                    <a:pt x="2256" y="51"/>
                    <a:pt x="2231" y="1"/>
                    <a:pt x="2156" y="1"/>
                  </a:cubicBezTo>
                  <a:close/>
                  <a:moveTo>
                    <a:pt x="2983" y="1"/>
                  </a:moveTo>
                  <a:cubicBezTo>
                    <a:pt x="2933" y="1"/>
                    <a:pt x="2883" y="51"/>
                    <a:pt x="2883" y="101"/>
                  </a:cubicBezTo>
                  <a:cubicBezTo>
                    <a:pt x="2883" y="151"/>
                    <a:pt x="2933" y="201"/>
                    <a:pt x="2983" y="201"/>
                  </a:cubicBezTo>
                  <a:lnTo>
                    <a:pt x="5038" y="201"/>
                  </a:lnTo>
                  <a:cubicBezTo>
                    <a:pt x="5113" y="201"/>
                    <a:pt x="5164" y="151"/>
                    <a:pt x="5164" y="101"/>
                  </a:cubicBezTo>
                  <a:cubicBezTo>
                    <a:pt x="5164" y="51"/>
                    <a:pt x="5113" y="1"/>
                    <a:pt x="5038" y="1"/>
                  </a:cubicBezTo>
                  <a:close/>
                  <a:moveTo>
                    <a:pt x="5865" y="1"/>
                  </a:moveTo>
                  <a:cubicBezTo>
                    <a:pt x="5815" y="1"/>
                    <a:pt x="5765" y="51"/>
                    <a:pt x="5765" y="101"/>
                  </a:cubicBezTo>
                  <a:cubicBezTo>
                    <a:pt x="5765" y="151"/>
                    <a:pt x="5815" y="201"/>
                    <a:pt x="5865" y="201"/>
                  </a:cubicBezTo>
                  <a:lnTo>
                    <a:pt x="7946" y="201"/>
                  </a:lnTo>
                  <a:cubicBezTo>
                    <a:pt x="7996" y="201"/>
                    <a:pt x="8046" y="151"/>
                    <a:pt x="8046" y="101"/>
                  </a:cubicBezTo>
                  <a:cubicBezTo>
                    <a:pt x="8046" y="51"/>
                    <a:pt x="7996" y="1"/>
                    <a:pt x="7946" y="1"/>
                  </a:cubicBezTo>
                  <a:close/>
                  <a:moveTo>
                    <a:pt x="8773" y="1"/>
                  </a:moveTo>
                  <a:cubicBezTo>
                    <a:pt x="8697" y="1"/>
                    <a:pt x="8647" y="51"/>
                    <a:pt x="8647" y="101"/>
                  </a:cubicBezTo>
                  <a:cubicBezTo>
                    <a:pt x="8647" y="151"/>
                    <a:pt x="8697" y="201"/>
                    <a:pt x="8773" y="201"/>
                  </a:cubicBezTo>
                  <a:lnTo>
                    <a:pt x="10828" y="201"/>
                  </a:lnTo>
                  <a:cubicBezTo>
                    <a:pt x="10878" y="201"/>
                    <a:pt x="10928" y="151"/>
                    <a:pt x="10928" y="101"/>
                  </a:cubicBezTo>
                  <a:cubicBezTo>
                    <a:pt x="10928" y="51"/>
                    <a:pt x="10878" y="1"/>
                    <a:pt x="10828" y="1"/>
                  </a:cubicBezTo>
                  <a:close/>
                  <a:moveTo>
                    <a:pt x="11655" y="1"/>
                  </a:moveTo>
                  <a:cubicBezTo>
                    <a:pt x="11605" y="1"/>
                    <a:pt x="11555" y="51"/>
                    <a:pt x="11555" y="101"/>
                  </a:cubicBezTo>
                  <a:cubicBezTo>
                    <a:pt x="11555" y="151"/>
                    <a:pt x="11605" y="201"/>
                    <a:pt x="11655" y="201"/>
                  </a:cubicBezTo>
                  <a:lnTo>
                    <a:pt x="13710" y="201"/>
                  </a:lnTo>
                  <a:cubicBezTo>
                    <a:pt x="13760" y="201"/>
                    <a:pt x="13810" y="151"/>
                    <a:pt x="13810" y="101"/>
                  </a:cubicBezTo>
                  <a:cubicBezTo>
                    <a:pt x="13810" y="51"/>
                    <a:pt x="13760" y="1"/>
                    <a:pt x="13710" y="1"/>
                  </a:cubicBezTo>
                  <a:close/>
                  <a:moveTo>
                    <a:pt x="14537" y="1"/>
                  </a:moveTo>
                  <a:cubicBezTo>
                    <a:pt x="14487" y="1"/>
                    <a:pt x="14437" y="51"/>
                    <a:pt x="14437" y="101"/>
                  </a:cubicBezTo>
                  <a:cubicBezTo>
                    <a:pt x="14437" y="151"/>
                    <a:pt x="14487" y="201"/>
                    <a:pt x="14537" y="201"/>
                  </a:cubicBezTo>
                  <a:lnTo>
                    <a:pt x="16592" y="201"/>
                  </a:lnTo>
                  <a:cubicBezTo>
                    <a:pt x="16667" y="201"/>
                    <a:pt x="16718" y="151"/>
                    <a:pt x="16718" y="101"/>
                  </a:cubicBezTo>
                  <a:cubicBezTo>
                    <a:pt x="16718" y="51"/>
                    <a:pt x="16667" y="1"/>
                    <a:pt x="16592" y="1"/>
                  </a:cubicBezTo>
                  <a:close/>
                  <a:moveTo>
                    <a:pt x="17419" y="1"/>
                  </a:moveTo>
                  <a:cubicBezTo>
                    <a:pt x="17369" y="1"/>
                    <a:pt x="17319" y="51"/>
                    <a:pt x="17319" y="101"/>
                  </a:cubicBezTo>
                  <a:cubicBezTo>
                    <a:pt x="17319" y="151"/>
                    <a:pt x="17369" y="201"/>
                    <a:pt x="17419" y="201"/>
                  </a:cubicBezTo>
                  <a:lnTo>
                    <a:pt x="19499" y="201"/>
                  </a:lnTo>
                  <a:cubicBezTo>
                    <a:pt x="19550" y="201"/>
                    <a:pt x="19600" y="151"/>
                    <a:pt x="19600" y="101"/>
                  </a:cubicBezTo>
                  <a:cubicBezTo>
                    <a:pt x="19600" y="51"/>
                    <a:pt x="19550" y="1"/>
                    <a:pt x="19499" y="1"/>
                  </a:cubicBezTo>
                  <a:close/>
                  <a:moveTo>
                    <a:pt x="20301" y="1"/>
                  </a:moveTo>
                  <a:cubicBezTo>
                    <a:pt x="20251" y="1"/>
                    <a:pt x="20201" y="51"/>
                    <a:pt x="20201" y="101"/>
                  </a:cubicBezTo>
                  <a:cubicBezTo>
                    <a:pt x="20201" y="151"/>
                    <a:pt x="20251" y="201"/>
                    <a:pt x="20301" y="201"/>
                  </a:cubicBezTo>
                  <a:lnTo>
                    <a:pt x="22382" y="201"/>
                  </a:lnTo>
                  <a:cubicBezTo>
                    <a:pt x="22432" y="201"/>
                    <a:pt x="22482" y="151"/>
                    <a:pt x="22482" y="101"/>
                  </a:cubicBezTo>
                  <a:cubicBezTo>
                    <a:pt x="22482" y="51"/>
                    <a:pt x="22432" y="1"/>
                    <a:pt x="22382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58"/>
            <p:cNvSpPr/>
            <p:nvPr/>
          </p:nvSpPr>
          <p:spPr>
            <a:xfrm>
              <a:off x="1808400" y="3367825"/>
              <a:ext cx="31375" cy="5050"/>
            </a:xfrm>
            <a:custGeom>
              <a:avLst/>
              <a:gdLst/>
              <a:ahLst/>
              <a:cxnLst/>
              <a:rect l="l" t="t" r="r" b="b"/>
              <a:pathLst>
                <a:path w="1255" h="202" extrusionOk="0">
                  <a:moveTo>
                    <a:pt x="101" y="1"/>
                  </a:moveTo>
                  <a:cubicBezTo>
                    <a:pt x="51" y="1"/>
                    <a:pt x="1" y="51"/>
                    <a:pt x="1" y="101"/>
                  </a:cubicBezTo>
                  <a:cubicBezTo>
                    <a:pt x="1" y="151"/>
                    <a:pt x="51" y="201"/>
                    <a:pt x="101" y="201"/>
                  </a:cubicBezTo>
                  <a:lnTo>
                    <a:pt x="1154" y="201"/>
                  </a:lnTo>
                  <a:cubicBezTo>
                    <a:pt x="1204" y="201"/>
                    <a:pt x="1254" y="151"/>
                    <a:pt x="1254" y="101"/>
                  </a:cubicBezTo>
                  <a:cubicBezTo>
                    <a:pt x="1254" y="51"/>
                    <a:pt x="1204" y="1"/>
                    <a:pt x="1154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58"/>
            <p:cNvSpPr/>
            <p:nvPr/>
          </p:nvSpPr>
          <p:spPr>
            <a:xfrm>
              <a:off x="2139250" y="1068325"/>
              <a:ext cx="10675" cy="3268200"/>
            </a:xfrm>
            <a:custGeom>
              <a:avLst/>
              <a:gdLst/>
              <a:ahLst/>
              <a:cxnLst/>
              <a:rect l="l" t="t" r="r" b="b"/>
              <a:pathLst>
                <a:path w="427" h="130728" extrusionOk="0">
                  <a:moveTo>
                    <a:pt x="201" y="0"/>
                  </a:moveTo>
                  <a:cubicBezTo>
                    <a:pt x="100" y="0"/>
                    <a:pt x="0" y="100"/>
                    <a:pt x="0" y="226"/>
                  </a:cubicBezTo>
                  <a:lnTo>
                    <a:pt x="0" y="130527"/>
                  </a:lnTo>
                  <a:cubicBezTo>
                    <a:pt x="0" y="130653"/>
                    <a:pt x="100" y="130728"/>
                    <a:pt x="201" y="130728"/>
                  </a:cubicBezTo>
                  <a:cubicBezTo>
                    <a:pt x="326" y="130728"/>
                    <a:pt x="426" y="130653"/>
                    <a:pt x="426" y="130527"/>
                  </a:cubicBezTo>
                  <a:lnTo>
                    <a:pt x="426" y="226"/>
                  </a:lnTo>
                  <a:cubicBezTo>
                    <a:pt x="426" y="100"/>
                    <a:pt x="326" y="0"/>
                    <a:pt x="201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58"/>
            <p:cNvSpPr/>
            <p:nvPr/>
          </p:nvSpPr>
          <p:spPr>
            <a:xfrm>
              <a:off x="2082225" y="1073950"/>
              <a:ext cx="124700" cy="25"/>
            </a:xfrm>
            <a:custGeom>
              <a:avLst/>
              <a:gdLst/>
              <a:ahLst/>
              <a:cxnLst/>
              <a:rect l="l" t="t" r="r" b="b"/>
              <a:pathLst>
                <a:path w="4988" h="1" extrusionOk="0">
                  <a:moveTo>
                    <a:pt x="4988" y="1"/>
                  </a:moveTo>
                  <a:lnTo>
                    <a:pt x="0" y="1"/>
                  </a:lnTo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58"/>
            <p:cNvSpPr/>
            <p:nvPr/>
          </p:nvSpPr>
          <p:spPr>
            <a:xfrm>
              <a:off x="2077200" y="1068325"/>
              <a:ext cx="134750" cy="10675"/>
            </a:xfrm>
            <a:custGeom>
              <a:avLst/>
              <a:gdLst/>
              <a:ahLst/>
              <a:cxnLst/>
              <a:rect l="l" t="t" r="r" b="b"/>
              <a:pathLst>
                <a:path w="5390" h="427" extrusionOk="0">
                  <a:moveTo>
                    <a:pt x="201" y="0"/>
                  </a:moveTo>
                  <a:cubicBezTo>
                    <a:pt x="76" y="0"/>
                    <a:pt x="1" y="100"/>
                    <a:pt x="1" y="226"/>
                  </a:cubicBezTo>
                  <a:cubicBezTo>
                    <a:pt x="1" y="326"/>
                    <a:pt x="76" y="426"/>
                    <a:pt x="201" y="426"/>
                  </a:cubicBezTo>
                  <a:lnTo>
                    <a:pt x="5189" y="426"/>
                  </a:lnTo>
                  <a:cubicBezTo>
                    <a:pt x="5289" y="426"/>
                    <a:pt x="5389" y="326"/>
                    <a:pt x="5389" y="226"/>
                  </a:cubicBezTo>
                  <a:cubicBezTo>
                    <a:pt x="5389" y="100"/>
                    <a:pt x="5289" y="0"/>
                    <a:pt x="5189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58"/>
            <p:cNvSpPr/>
            <p:nvPr/>
          </p:nvSpPr>
          <p:spPr>
            <a:xfrm>
              <a:off x="2077200" y="4326475"/>
              <a:ext cx="134750" cy="10050"/>
            </a:xfrm>
            <a:custGeom>
              <a:avLst/>
              <a:gdLst/>
              <a:ahLst/>
              <a:cxnLst/>
              <a:rect l="l" t="t" r="r" b="b"/>
              <a:pathLst>
                <a:path w="5390" h="402" extrusionOk="0">
                  <a:moveTo>
                    <a:pt x="201" y="1"/>
                  </a:moveTo>
                  <a:cubicBezTo>
                    <a:pt x="76" y="1"/>
                    <a:pt x="1" y="76"/>
                    <a:pt x="1" y="201"/>
                  </a:cubicBezTo>
                  <a:cubicBezTo>
                    <a:pt x="1" y="327"/>
                    <a:pt x="76" y="402"/>
                    <a:pt x="201" y="402"/>
                  </a:cubicBezTo>
                  <a:lnTo>
                    <a:pt x="5189" y="402"/>
                  </a:lnTo>
                  <a:cubicBezTo>
                    <a:pt x="5289" y="402"/>
                    <a:pt x="5389" y="327"/>
                    <a:pt x="5389" y="201"/>
                  </a:cubicBezTo>
                  <a:cubicBezTo>
                    <a:pt x="5389" y="76"/>
                    <a:pt x="5289" y="1"/>
                    <a:pt x="5189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58"/>
            <p:cNvSpPr/>
            <p:nvPr/>
          </p:nvSpPr>
          <p:spPr>
            <a:xfrm>
              <a:off x="5411175" y="1996275"/>
              <a:ext cx="10700" cy="2340250"/>
            </a:xfrm>
            <a:custGeom>
              <a:avLst/>
              <a:gdLst/>
              <a:ahLst/>
              <a:cxnLst/>
              <a:rect l="l" t="t" r="r" b="b"/>
              <a:pathLst>
                <a:path w="428" h="93610" extrusionOk="0">
                  <a:moveTo>
                    <a:pt x="227" y="0"/>
                  </a:moveTo>
                  <a:cubicBezTo>
                    <a:pt x="101" y="0"/>
                    <a:pt x="1" y="75"/>
                    <a:pt x="1" y="201"/>
                  </a:cubicBezTo>
                  <a:lnTo>
                    <a:pt x="1" y="93409"/>
                  </a:lnTo>
                  <a:cubicBezTo>
                    <a:pt x="1" y="93535"/>
                    <a:pt x="101" y="93610"/>
                    <a:pt x="227" y="93610"/>
                  </a:cubicBezTo>
                  <a:cubicBezTo>
                    <a:pt x="327" y="93610"/>
                    <a:pt x="427" y="93535"/>
                    <a:pt x="427" y="93409"/>
                  </a:cubicBezTo>
                  <a:lnTo>
                    <a:pt x="427" y="201"/>
                  </a:lnTo>
                  <a:cubicBezTo>
                    <a:pt x="427" y="75"/>
                    <a:pt x="327" y="0"/>
                    <a:pt x="227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58"/>
            <p:cNvSpPr/>
            <p:nvPr/>
          </p:nvSpPr>
          <p:spPr>
            <a:xfrm>
              <a:off x="5349150" y="1996275"/>
              <a:ext cx="134750" cy="10050"/>
            </a:xfrm>
            <a:custGeom>
              <a:avLst/>
              <a:gdLst/>
              <a:ahLst/>
              <a:cxnLst/>
              <a:rect l="l" t="t" r="r" b="b"/>
              <a:pathLst>
                <a:path w="5390" h="402" extrusionOk="0">
                  <a:moveTo>
                    <a:pt x="201" y="0"/>
                  </a:moveTo>
                  <a:cubicBezTo>
                    <a:pt x="101" y="0"/>
                    <a:pt x="1" y="75"/>
                    <a:pt x="1" y="201"/>
                  </a:cubicBezTo>
                  <a:cubicBezTo>
                    <a:pt x="1" y="301"/>
                    <a:pt x="101" y="401"/>
                    <a:pt x="201" y="401"/>
                  </a:cubicBezTo>
                  <a:lnTo>
                    <a:pt x="5189" y="401"/>
                  </a:lnTo>
                  <a:cubicBezTo>
                    <a:pt x="5314" y="401"/>
                    <a:pt x="5389" y="301"/>
                    <a:pt x="5389" y="201"/>
                  </a:cubicBezTo>
                  <a:cubicBezTo>
                    <a:pt x="5389" y="75"/>
                    <a:pt x="5314" y="0"/>
                    <a:pt x="5189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58"/>
            <p:cNvSpPr/>
            <p:nvPr/>
          </p:nvSpPr>
          <p:spPr>
            <a:xfrm>
              <a:off x="5349150" y="4326475"/>
              <a:ext cx="134750" cy="10050"/>
            </a:xfrm>
            <a:custGeom>
              <a:avLst/>
              <a:gdLst/>
              <a:ahLst/>
              <a:cxnLst/>
              <a:rect l="l" t="t" r="r" b="b"/>
              <a:pathLst>
                <a:path w="5390" h="402" extrusionOk="0">
                  <a:moveTo>
                    <a:pt x="201" y="1"/>
                  </a:moveTo>
                  <a:cubicBezTo>
                    <a:pt x="101" y="1"/>
                    <a:pt x="1" y="76"/>
                    <a:pt x="1" y="201"/>
                  </a:cubicBezTo>
                  <a:cubicBezTo>
                    <a:pt x="1" y="327"/>
                    <a:pt x="101" y="402"/>
                    <a:pt x="201" y="402"/>
                  </a:cubicBezTo>
                  <a:lnTo>
                    <a:pt x="5189" y="402"/>
                  </a:lnTo>
                  <a:cubicBezTo>
                    <a:pt x="5314" y="402"/>
                    <a:pt x="5389" y="327"/>
                    <a:pt x="5389" y="201"/>
                  </a:cubicBezTo>
                  <a:cubicBezTo>
                    <a:pt x="5389" y="76"/>
                    <a:pt x="5314" y="1"/>
                    <a:pt x="5189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58"/>
            <p:cNvSpPr/>
            <p:nvPr/>
          </p:nvSpPr>
          <p:spPr>
            <a:xfrm>
              <a:off x="5133000" y="4444900"/>
              <a:ext cx="10675" cy="177350"/>
            </a:xfrm>
            <a:custGeom>
              <a:avLst/>
              <a:gdLst/>
              <a:ahLst/>
              <a:cxnLst/>
              <a:rect l="l" t="t" r="r" b="b"/>
              <a:pathLst>
                <a:path w="427" h="7094" extrusionOk="0">
                  <a:moveTo>
                    <a:pt x="226" y="1"/>
                  </a:moveTo>
                  <a:cubicBezTo>
                    <a:pt x="100" y="1"/>
                    <a:pt x="0" y="76"/>
                    <a:pt x="0" y="201"/>
                  </a:cubicBezTo>
                  <a:lnTo>
                    <a:pt x="0" y="6893"/>
                  </a:lnTo>
                  <a:cubicBezTo>
                    <a:pt x="0" y="7018"/>
                    <a:pt x="100" y="7093"/>
                    <a:pt x="226" y="7093"/>
                  </a:cubicBezTo>
                  <a:cubicBezTo>
                    <a:pt x="326" y="7093"/>
                    <a:pt x="426" y="7018"/>
                    <a:pt x="426" y="6893"/>
                  </a:cubicBezTo>
                  <a:lnTo>
                    <a:pt x="426" y="201"/>
                  </a:lnTo>
                  <a:cubicBezTo>
                    <a:pt x="426" y="76"/>
                    <a:pt x="326" y="1"/>
                    <a:pt x="226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58"/>
            <p:cNvSpPr/>
            <p:nvPr/>
          </p:nvSpPr>
          <p:spPr>
            <a:xfrm>
              <a:off x="2400525" y="4444900"/>
              <a:ext cx="10675" cy="177350"/>
            </a:xfrm>
            <a:custGeom>
              <a:avLst/>
              <a:gdLst/>
              <a:ahLst/>
              <a:cxnLst/>
              <a:rect l="l" t="t" r="r" b="b"/>
              <a:pathLst>
                <a:path w="427" h="7094" extrusionOk="0">
                  <a:moveTo>
                    <a:pt x="201" y="1"/>
                  </a:moveTo>
                  <a:cubicBezTo>
                    <a:pt x="101" y="1"/>
                    <a:pt x="0" y="76"/>
                    <a:pt x="0" y="201"/>
                  </a:cubicBezTo>
                  <a:lnTo>
                    <a:pt x="0" y="6893"/>
                  </a:lnTo>
                  <a:cubicBezTo>
                    <a:pt x="0" y="7018"/>
                    <a:pt x="101" y="7093"/>
                    <a:pt x="201" y="7093"/>
                  </a:cubicBezTo>
                  <a:cubicBezTo>
                    <a:pt x="326" y="7093"/>
                    <a:pt x="426" y="7018"/>
                    <a:pt x="426" y="6893"/>
                  </a:cubicBezTo>
                  <a:lnTo>
                    <a:pt x="426" y="201"/>
                  </a:lnTo>
                  <a:cubicBezTo>
                    <a:pt x="426" y="76"/>
                    <a:pt x="326" y="1"/>
                    <a:pt x="201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58"/>
            <p:cNvSpPr/>
            <p:nvPr/>
          </p:nvSpPr>
          <p:spPr>
            <a:xfrm>
              <a:off x="2022075" y="2120325"/>
              <a:ext cx="5650" cy="444275"/>
            </a:xfrm>
            <a:custGeom>
              <a:avLst/>
              <a:gdLst/>
              <a:ahLst/>
              <a:cxnLst/>
              <a:rect l="l" t="t" r="r" b="b"/>
              <a:pathLst>
                <a:path w="226" h="17771" extrusionOk="0">
                  <a:moveTo>
                    <a:pt x="101" y="1"/>
                  </a:moveTo>
                  <a:cubicBezTo>
                    <a:pt x="50" y="1"/>
                    <a:pt x="0" y="51"/>
                    <a:pt x="0" y="101"/>
                  </a:cubicBezTo>
                  <a:cubicBezTo>
                    <a:pt x="0" y="176"/>
                    <a:pt x="50" y="226"/>
                    <a:pt x="101" y="226"/>
                  </a:cubicBezTo>
                  <a:cubicBezTo>
                    <a:pt x="176" y="226"/>
                    <a:pt x="226" y="176"/>
                    <a:pt x="226" y="101"/>
                  </a:cubicBezTo>
                  <a:cubicBezTo>
                    <a:pt x="226" y="51"/>
                    <a:pt x="176" y="1"/>
                    <a:pt x="101" y="1"/>
                  </a:cubicBezTo>
                  <a:close/>
                  <a:moveTo>
                    <a:pt x="101" y="853"/>
                  </a:moveTo>
                  <a:cubicBezTo>
                    <a:pt x="50" y="853"/>
                    <a:pt x="0" y="903"/>
                    <a:pt x="0" y="953"/>
                  </a:cubicBezTo>
                  <a:cubicBezTo>
                    <a:pt x="0" y="1003"/>
                    <a:pt x="50" y="1053"/>
                    <a:pt x="101" y="1053"/>
                  </a:cubicBezTo>
                  <a:cubicBezTo>
                    <a:pt x="176" y="1053"/>
                    <a:pt x="226" y="1003"/>
                    <a:pt x="226" y="953"/>
                  </a:cubicBezTo>
                  <a:cubicBezTo>
                    <a:pt x="226" y="903"/>
                    <a:pt x="176" y="853"/>
                    <a:pt x="101" y="853"/>
                  </a:cubicBezTo>
                  <a:close/>
                  <a:moveTo>
                    <a:pt x="101" y="1680"/>
                  </a:moveTo>
                  <a:cubicBezTo>
                    <a:pt x="50" y="1680"/>
                    <a:pt x="0" y="1730"/>
                    <a:pt x="0" y="1780"/>
                  </a:cubicBezTo>
                  <a:cubicBezTo>
                    <a:pt x="0" y="1830"/>
                    <a:pt x="50" y="1880"/>
                    <a:pt x="101" y="1880"/>
                  </a:cubicBezTo>
                  <a:cubicBezTo>
                    <a:pt x="176" y="1880"/>
                    <a:pt x="226" y="1830"/>
                    <a:pt x="226" y="1780"/>
                  </a:cubicBezTo>
                  <a:cubicBezTo>
                    <a:pt x="226" y="1730"/>
                    <a:pt x="176" y="1680"/>
                    <a:pt x="101" y="1680"/>
                  </a:cubicBezTo>
                  <a:close/>
                  <a:moveTo>
                    <a:pt x="101" y="2507"/>
                  </a:moveTo>
                  <a:cubicBezTo>
                    <a:pt x="50" y="2507"/>
                    <a:pt x="0" y="2557"/>
                    <a:pt x="0" y="2607"/>
                  </a:cubicBezTo>
                  <a:cubicBezTo>
                    <a:pt x="0" y="2682"/>
                    <a:pt x="50" y="2732"/>
                    <a:pt x="101" y="2732"/>
                  </a:cubicBezTo>
                  <a:cubicBezTo>
                    <a:pt x="176" y="2732"/>
                    <a:pt x="226" y="2682"/>
                    <a:pt x="226" y="2607"/>
                  </a:cubicBezTo>
                  <a:cubicBezTo>
                    <a:pt x="226" y="2557"/>
                    <a:pt x="176" y="2507"/>
                    <a:pt x="101" y="2507"/>
                  </a:cubicBezTo>
                  <a:close/>
                  <a:moveTo>
                    <a:pt x="101" y="3359"/>
                  </a:moveTo>
                  <a:cubicBezTo>
                    <a:pt x="50" y="3359"/>
                    <a:pt x="0" y="3409"/>
                    <a:pt x="0" y="3459"/>
                  </a:cubicBezTo>
                  <a:cubicBezTo>
                    <a:pt x="0" y="3509"/>
                    <a:pt x="50" y="3560"/>
                    <a:pt x="101" y="3560"/>
                  </a:cubicBezTo>
                  <a:cubicBezTo>
                    <a:pt x="176" y="3560"/>
                    <a:pt x="226" y="3509"/>
                    <a:pt x="226" y="3459"/>
                  </a:cubicBezTo>
                  <a:cubicBezTo>
                    <a:pt x="226" y="3409"/>
                    <a:pt x="176" y="3359"/>
                    <a:pt x="101" y="3359"/>
                  </a:cubicBezTo>
                  <a:close/>
                  <a:moveTo>
                    <a:pt x="101" y="4186"/>
                  </a:moveTo>
                  <a:cubicBezTo>
                    <a:pt x="50" y="4186"/>
                    <a:pt x="0" y="4236"/>
                    <a:pt x="0" y="4286"/>
                  </a:cubicBezTo>
                  <a:cubicBezTo>
                    <a:pt x="0" y="4336"/>
                    <a:pt x="50" y="4387"/>
                    <a:pt x="101" y="4387"/>
                  </a:cubicBezTo>
                  <a:cubicBezTo>
                    <a:pt x="176" y="4387"/>
                    <a:pt x="226" y="4336"/>
                    <a:pt x="226" y="4286"/>
                  </a:cubicBezTo>
                  <a:cubicBezTo>
                    <a:pt x="226" y="4236"/>
                    <a:pt x="176" y="4186"/>
                    <a:pt x="101" y="4186"/>
                  </a:cubicBezTo>
                  <a:close/>
                  <a:moveTo>
                    <a:pt x="101" y="5013"/>
                  </a:moveTo>
                  <a:cubicBezTo>
                    <a:pt x="50" y="5013"/>
                    <a:pt x="0" y="5063"/>
                    <a:pt x="0" y="5113"/>
                  </a:cubicBezTo>
                  <a:cubicBezTo>
                    <a:pt x="0" y="5189"/>
                    <a:pt x="50" y="5239"/>
                    <a:pt x="101" y="5239"/>
                  </a:cubicBezTo>
                  <a:cubicBezTo>
                    <a:pt x="176" y="5239"/>
                    <a:pt x="226" y="5189"/>
                    <a:pt x="226" y="5113"/>
                  </a:cubicBezTo>
                  <a:cubicBezTo>
                    <a:pt x="226" y="5063"/>
                    <a:pt x="176" y="5013"/>
                    <a:pt x="101" y="5013"/>
                  </a:cubicBezTo>
                  <a:close/>
                  <a:moveTo>
                    <a:pt x="101" y="5865"/>
                  </a:moveTo>
                  <a:cubicBezTo>
                    <a:pt x="50" y="5865"/>
                    <a:pt x="0" y="5915"/>
                    <a:pt x="0" y="5966"/>
                  </a:cubicBezTo>
                  <a:cubicBezTo>
                    <a:pt x="0" y="6016"/>
                    <a:pt x="50" y="6066"/>
                    <a:pt x="101" y="6066"/>
                  </a:cubicBezTo>
                  <a:cubicBezTo>
                    <a:pt x="176" y="6066"/>
                    <a:pt x="226" y="6016"/>
                    <a:pt x="226" y="5966"/>
                  </a:cubicBezTo>
                  <a:cubicBezTo>
                    <a:pt x="226" y="5915"/>
                    <a:pt x="176" y="5865"/>
                    <a:pt x="101" y="5865"/>
                  </a:cubicBezTo>
                  <a:close/>
                  <a:moveTo>
                    <a:pt x="101" y="6692"/>
                  </a:moveTo>
                  <a:cubicBezTo>
                    <a:pt x="50" y="6692"/>
                    <a:pt x="0" y="6743"/>
                    <a:pt x="0" y="6793"/>
                  </a:cubicBezTo>
                  <a:cubicBezTo>
                    <a:pt x="0" y="6843"/>
                    <a:pt x="50" y="6893"/>
                    <a:pt x="101" y="6893"/>
                  </a:cubicBezTo>
                  <a:cubicBezTo>
                    <a:pt x="176" y="6893"/>
                    <a:pt x="226" y="6843"/>
                    <a:pt x="226" y="6793"/>
                  </a:cubicBezTo>
                  <a:cubicBezTo>
                    <a:pt x="226" y="6743"/>
                    <a:pt x="176" y="6692"/>
                    <a:pt x="101" y="6692"/>
                  </a:cubicBezTo>
                  <a:close/>
                  <a:moveTo>
                    <a:pt x="101" y="7519"/>
                  </a:moveTo>
                  <a:cubicBezTo>
                    <a:pt x="50" y="7519"/>
                    <a:pt x="0" y="7570"/>
                    <a:pt x="0" y="7620"/>
                  </a:cubicBezTo>
                  <a:cubicBezTo>
                    <a:pt x="0" y="7695"/>
                    <a:pt x="50" y="7745"/>
                    <a:pt x="101" y="7745"/>
                  </a:cubicBezTo>
                  <a:cubicBezTo>
                    <a:pt x="176" y="7745"/>
                    <a:pt x="226" y="7695"/>
                    <a:pt x="226" y="7620"/>
                  </a:cubicBezTo>
                  <a:cubicBezTo>
                    <a:pt x="226" y="7570"/>
                    <a:pt x="176" y="7519"/>
                    <a:pt x="101" y="7519"/>
                  </a:cubicBezTo>
                  <a:close/>
                  <a:moveTo>
                    <a:pt x="101" y="8372"/>
                  </a:moveTo>
                  <a:cubicBezTo>
                    <a:pt x="50" y="8372"/>
                    <a:pt x="0" y="8422"/>
                    <a:pt x="0" y="8472"/>
                  </a:cubicBezTo>
                  <a:cubicBezTo>
                    <a:pt x="0" y="8522"/>
                    <a:pt x="50" y="8572"/>
                    <a:pt x="101" y="8572"/>
                  </a:cubicBezTo>
                  <a:cubicBezTo>
                    <a:pt x="176" y="8572"/>
                    <a:pt x="226" y="8522"/>
                    <a:pt x="226" y="8472"/>
                  </a:cubicBezTo>
                  <a:cubicBezTo>
                    <a:pt x="226" y="8422"/>
                    <a:pt x="176" y="8372"/>
                    <a:pt x="101" y="8372"/>
                  </a:cubicBezTo>
                  <a:close/>
                  <a:moveTo>
                    <a:pt x="101" y="9199"/>
                  </a:moveTo>
                  <a:cubicBezTo>
                    <a:pt x="50" y="9199"/>
                    <a:pt x="0" y="9249"/>
                    <a:pt x="0" y="9299"/>
                  </a:cubicBezTo>
                  <a:cubicBezTo>
                    <a:pt x="0" y="9349"/>
                    <a:pt x="50" y="9399"/>
                    <a:pt x="101" y="9399"/>
                  </a:cubicBezTo>
                  <a:cubicBezTo>
                    <a:pt x="176" y="9399"/>
                    <a:pt x="226" y="9349"/>
                    <a:pt x="226" y="9299"/>
                  </a:cubicBezTo>
                  <a:cubicBezTo>
                    <a:pt x="226" y="9249"/>
                    <a:pt x="176" y="9199"/>
                    <a:pt x="101" y="9199"/>
                  </a:cubicBezTo>
                  <a:close/>
                  <a:moveTo>
                    <a:pt x="101" y="10026"/>
                  </a:moveTo>
                  <a:cubicBezTo>
                    <a:pt x="50" y="10026"/>
                    <a:pt x="0" y="10076"/>
                    <a:pt x="0" y="10126"/>
                  </a:cubicBezTo>
                  <a:cubicBezTo>
                    <a:pt x="0" y="10201"/>
                    <a:pt x="50" y="10251"/>
                    <a:pt x="101" y="10251"/>
                  </a:cubicBezTo>
                  <a:cubicBezTo>
                    <a:pt x="176" y="10251"/>
                    <a:pt x="226" y="10201"/>
                    <a:pt x="226" y="10126"/>
                  </a:cubicBezTo>
                  <a:cubicBezTo>
                    <a:pt x="226" y="10076"/>
                    <a:pt x="176" y="10026"/>
                    <a:pt x="101" y="10026"/>
                  </a:cubicBezTo>
                  <a:close/>
                  <a:moveTo>
                    <a:pt x="101" y="10878"/>
                  </a:moveTo>
                  <a:cubicBezTo>
                    <a:pt x="50" y="10878"/>
                    <a:pt x="0" y="10928"/>
                    <a:pt x="0" y="10978"/>
                  </a:cubicBezTo>
                  <a:cubicBezTo>
                    <a:pt x="0" y="11028"/>
                    <a:pt x="50" y="11078"/>
                    <a:pt x="101" y="11078"/>
                  </a:cubicBezTo>
                  <a:cubicBezTo>
                    <a:pt x="176" y="11078"/>
                    <a:pt x="226" y="11028"/>
                    <a:pt x="226" y="10978"/>
                  </a:cubicBezTo>
                  <a:cubicBezTo>
                    <a:pt x="226" y="10928"/>
                    <a:pt x="176" y="10878"/>
                    <a:pt x="101" y="10878"/>
                  </a:cubicBezTo>
                  <a:close/>
                  <a:moveTo>
                    <a:pt x="101" y="11705"/>
                  </a:moveTo>
                  <a:cubicBezTo>
                    <a:pt x="50" y="11705"/>
                    <a:pt x="0" y="11755"/>
                    <a:pt x="0" y="11805"/>
                  </a:cubicBezTo>
                  <a:cubicBezTo>
                    <a:pt x="0" y="11855"/>
                    <a:pt x="50" y="11905"/>
                    <a:pt x="101" y="11905"/>
                  </a:cubicBezTo>
                  <a:cubicBezTo>
                    <a:pt x="176" y="11905"/>
                    <a:pt x="226" y="11855"/>
                    <a:pt x="226" y="11805"/>
                  </a:cubicBezTo>
                  <a:cubicBezTo>
                    <a:pt x="226" y="11755"/>
                    <a:pt x="176" y="11705"/>
                    <a:pt x="101" y="11705"/>
                  </a:cubicBezTo>
                  <a:close/>
                  <a:moveTo>
                    <a:pt x="101" y="12532"/>
                  </a:moveTo>
                  <a:cubicBezTo>
                    <a:pt x="50" y="12532"/>
                    <a:pt x="0" y="12582"/>
                    <a:pt x="0" y="12632"/>
                  </a:cubicBezTo>
                  <a:cubicBezTo>
                    <a:pt x="0" y="12707"/>
                    <a:pt x="50" y="12758"/>
                    <a:pt x="101" y="12758"/>
                  </a:cubicBezTo>
                  <a:cubicBezTo>
                    <a:pt x="176" y="12758"/>
                    <a:pt x="226" y="12707"/>
                    <a:pt x="226" y="12632"/>
                  </a:cubicBezTo>
                  <a:cubicBezTo>
                    <a:pt x="226" y="12582"/>
                    <a:pt x="176" y="12532"/>
                    <a:pt x="101" y="12532"/>
                  </a:cubicBezTo>
                  <a:close/>
                  <a:moveTo>
                    <a:pt x="101" y="13384"/>
                  </a:moveTo>
                  <a:cubicBezTo>
                    <a:pt x="50" y="13384"/>
                    <a:pt x="0" y="13434"/>
                    <a:pt x="0" y="13484"/>
                  </a:cubicBezTo>
                  <a:cubicBezTo>
                    <a:pt x="0" y="13535"/>
                    <a:pt x="50" y="13585"/>
                    <a:pt x="101" y="13585"/>
                  </a:cubicBezTo>
                  <a:cubicBezTo>
                    <a:pt x="176" y="13585"/>
                    <a:pt x="226" y="13535"/>
                    <a:pt x="226" y="13484"/>
                  </a:cubicBezTo>
                  <a:cubicBezTo>
                    <a:pt x="226" y="13434"/>
                    <a:pt x="176" y="13384"/>
                    <a:pt x="101" y="13384"/>
                  </a:cubicBezTo>
                  <a:close/>
                  <a:moveTo>
                    <a:pt x="101" y="14211"/>
                  </a:moveTo>
                  <a:cubicBezTo>
                    <a:pt x="50" y="14211"/>
                    <a:pt x="0" y="14261"/>
                    <a:pt x="0" y="14311"/>
                  </a:cubicBezTo>
                  <a:cubicBezTo>
                    <a:pt x="0" y="14362"/>
                    <a:pt x="50" y="14412"/>
                    <a:pt x="101" y="14412"/>
                  </a:cubicBezTo>
                  <a:cubicBezTo>
                    <a:pt x="176" y="14412"/>
                    <a:pt x="226" y="14362"/>
                    <a:pt x="226" y="14311"/>
                  </a:cubicBezTo>
                  <a:cubicBezTo>
                    <a:pt x="226" y="14261"/>
                    <a:pt x="176" y="14211"/>
                    <a:pt x="101" y="14211"/>
                  </a:cubicBezTo>
                  <a:close/>
                  <a:moveTo>
                    <a:pt x="101" y="15038"/>
                  </a:moveTo>
                  <a:cubicBezTo>
                    <a:pt x="50" y="15038"/>
                    <a:pt x="0" y="15088"/>
                    <a:pt x="0" y="15139"/>
                  </a:cubicBezTo>
                  <a:cubicBezTo>
                    <a:pt x="0" y="15214"/>
                    <a:pt x="50" y="15264"/>
                    <a:pt x="101" y="15264"/>
                  </a:cubicBezTo>
                  <a:cubicBezTo>
                    <a:pt x="176" y="15264"/>
                    <a:pt x="226" y="15214"/>
                    <a:pt x="226" y="15139"/>
                  </a:cubicBezTo>
                  <a:cubicBezTo>
                    <a:pt x="226" y="15088"/>
                    <a:pt x="176" y="15038"/>
                    <a:pt x="101" y="15038"/>
                  </a:cubicBezTo>
                  <a:close/>
                  <a:moveTo>
                    <a:pt x="101" y="15890"/>
                  </a:moveTo>
                  <a:cubicBezTo>
                    <a:pt x="50" y="15890"/>
                    <a:pt x="0" y="15941"/>
                    <a:pt x="0" y="15991"/>
                  </a:cubicBezTo>
                  <a:cubicBezTo>
                    <a:pt x="0" y="16041"/>
                    <a:pt x="50" y="16091"/>
                    <a:pt x="101" y="16091"/>
                  </a:cubicBezTo>
                  <a:cubicBezTo>
                    <a:pt x="176" y="16091"/>
                    <a:pt x="226" y="16041"/>
                    <a:pt x="226" y="15991"/>
                  </a:cubicBezTo>
                  <a:cubicBezTo>
                    <a:pt x="226" y="15941"/>
                    <a:pt x="176" y="15890"/>
                    <a:pt x="101" y="15890"/>
                  </a:cubicBezTo>
                  <a:close/>
                  <a:moveTo>
                    <a:pt x="101" y="16718"/>
                  </a:moveTo>
                  <a:cubicBezTo>
                    <a:pt x="50" y="16718"/>
                    <a:pt x="0" y="16768"/>
                    <a:pt x="0" y="16818"/>
                  </a:cubicBezTo>
                  <a:cubicBezTo>
                    <a:pt x="0" y="16868"/>
                    <a:pt x="50" y="16918"/>
                    <a:pt x="101" y="16918"/>
                  </a:cubicBezTo>
                  <a:cubicBezTo>
                    <a:pt x="176" y="16918"/>
                    <a:pt x="226" y="16868"/>
                    <a:pt x="226" y="16818"/>
                  </a:cubicBezTo>
                  <a:cubicBezTo>
                    <a:pt x="226" y="16768"/>
                    <a:pt x="176" y="16718"/>
                    <a:pt x="101" y="16718"/>
                  </a:cubicBezTo>
                  <a:close/>
                  <a:moveTo>
                    <a:pt x="101" y="17545"/>
                  </a:moveTo>
                  <a:cubicBezTo>
                    <a:pt x="50" y="17545"/>
                    <a:pt x="0" y="17595"/>
                    <a:pt x="0" y="17645"/>
                  </a:cubicBezTo>
                  <a:cubicBezTo>
                    <a:pt x="0" y="17720"/>
                    <a:pt x="50" y="17770"/>
                    <a:pt x="101" y="17770"/>
                  </a:cubicBezTo>
                  <a:cubicBezTo>
                    <a:pt x="176" y="17770"/>
                    <a:pt x="226" y="17720"/>
                    <a:pt x="226" y="17645"/>
                  </a:cubicBezTo>
                  <a:cubicBezTo>
                    <a:pt x="226" y="17595"/>
                    <a:pt x="176" y="17545"/>
                    <a:pt x="101" y="17545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58"/>
            <p:cNvSpPr/>
            <p:nvPr/>
          </p:nvSpPr>
          <p:spPr>
            <a:xfrm>
              <a:off x="2009550" y="2077100"/>
              <a:ext cx="30725" cy="56400"/>
            </a:xfrm>
            <a:custGeom>
              <a:avLst/>
              <a:gdLst/>
              <a:ahLst/>
              <a:cxnLst/>
              <a:rect l="l" t="t" r="r" b="b"/>
              <a:pathLst>
                <a:path w="1229" h="2256" extrusionOk="0">
                  <a:moveTo>
                    <a:pt x="602" y="0"/>
                  </a:moveTo>
                  <a:lnTo>
                    <a:pt x="0" y="2256"/>
                  </a:lnTo>
                  <a:lnTo>
                    <a:pt x="1228" y="2256"/>
                  </a:lnTo>
                  <a:lnTo>
                    <a:pt x="60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58"/>
            <p:cNvSpPr/>
            <p:nvPr/>
          </p:nvSpPr>
          <p:spPr>
            <a:xfrm>
              <a:off x="2009550" y="2562050"/>
              <a:ext cx="30725" cy="57050"/>
            </a:xfrm>
            <a:custGeom>
              <a:avLst/>
              <a:gdLst/>
              <a:ahLst/>
              <a:cxnLst/>
              <a:rect l="l" t="t" r="r" b="b"/>
              <a:pathLst>
                <a:path w="1229" h="2282" extrusionOk="0">
                  <a:moveTo>
                    <a:pt x="0" y="1"/>
                  </a:moveTo>
                  <a:lnTo>
                    <a:pt x="602" y="2282"/>
                  </a:lnTo>
                  <a:lnTo>
                    <a:pt x="1228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58"/>
            <p:cNvSpPr/>
            <p:nvPr/>
          </p:nvSpPr>
          <p:spPr>
            <a:xfrm>
              <a:off x="4611050" y="4666075"/>
              <a:ext cx="193025" cy="5675"/>
            </a:xfrm>
            <a:custGeom>
              <a:avLst/>
              <a:gdLst/>
              <a:ahLst/>
              <a:cxnLst/>
              <a:rect l="l" t="t" r="r" b="b"/>
              <a:pathLst>
                <a:path w="7721" h="227" extrusionOk="0">
                  <a:moveTo>
                    <a:pt x="101" y="1"/>
                  </a:moveTo>
                  <a:cubicBezTo>
                    <a:pt x="26" y="1"/>
                    <a:pt x="1" y="51"/>
                    <a:pt x="1" y="101"/>
                  </a:cubicBezTo>
                  <a:cubicBezTo>
                    <a:pt x="1" y="176"/>
                    <a:pt x="26" y="226"/>
                    <a:pt x="101" y="226"/>
                  </a:cubicBezTo>
                  <a:cubicBezTo>
                    <a:pt x="151" y="226"/>
                    <a:pt x="201" y="176"/>
                    <a:pt x="201" y="101"/>
                  </a:cubicBezTo>
                  <a:cubicBezTo>
                    <a:pt x="201" y="51"/>
                    <a:pt x="151" y="1"/>
                    <a:pt x="101" y="1"/>
                  </a:cubicBezTo>
                  <a:close/>
                  <a:moveTo>
                    <a:pt x="928" y="1"/>
                  </a:moveTo>
                  <a:cubicBezTo>
                    <a:pt x="878" y="1"/>
                    <a:pt x="828" y="51"/>
                    <a:pt x="828" y="101"/>
                  </a:cubicBezTo>
                  <a:cubicBezTo>
                    <a:pt x="828" y="176"/>
                    <a:pt x="878" y="226"/>
                    <a:pt x="928" y="226"/>
                  </a:cubicBezTo>
                  <a:cubicBezTo>
                    <a:pt x="978" y="226"/>
                    <a:pt x="1028" y="176"/>
                    <a:pt x="1028" y="101"/>
                  </a:cubicBezTo>
                  <a:cubicBezTo>
                    <a:pt x="1028" y="51"/>
                    <a:pt x="978" y="1"/>
                    <a:pt x="928" y="1"/>
                  </a:cubicBezTo>
                  <a:close/>
                  <a:moveTo>
                    <a:pt x="1755" y="1"/>
                  </a:moveTo>
                  <a:cubicBezTo>
                    <a:pt x="1705" y="1"/>
                    <a:pt x="1655" y="51"/>
                    <a:pt x="1655" y="101"/>
                  </a:cubicBezTo>
                  <a:cubicBezTo>
                    <a:pt x="1655" y="176"/>
                    <a:pt x="1705" y="226"/>
                    <a:pt x="1755" y="226"/>
                  </a:cubicBezTo>
                  <a:cubicBezTo>
                    <a:pt x="1830" y="226"/>
                    <a:pt x="1880" y="176"/>
                    <a:pt x="1880" y="101"/>
                  </a:cubicBezTo>
                  <a:cubicBezTo>
                    <a:pt x="1880" y="51"/>
                    <a:pt x="1830" y="1"/>
                    <a:pt x="1755" y="1"/>
                  </a:cubicBezTo>
                  <a:close/>
                  <a:moveTo>
                    <a:pt x="2607" y="1"/>
                  </a:moveTo>
                  <a:cubicBezTo>
                    <a:pt x="2532" y="1"/>
                    <a:pt x="2507" y="51"/>
                    <a:pt x="2507" y="101"/>
                  </a:cubicBezTo>
                  <a:cubicBezTo>
                    <a:pt x="2507" y="176"/>
                    <a:pt x="2532" y="226"/>
                    <a:pt x="2607" y="226"/>
                  </a:cubicBezTo>
                  <a:cubicBezTo>
                    <a:pt x="2657" y="226"/>
                    <a:pt x="2708" y="176"/>
                    <a:pt x="2708" y="101"/>
                  </a:cubicBezTo>
                  <a:cubicBezTo>
                    <a:pt x="2708" y="51"/>
                    <a:pt x="2657" y="1"/>
                    <a:pt x="2607" y="1"/>
                  </a:cubicBezTo>
                  <a:close/>
                  <a:moveTo>
                    <a:pt x="3434" y="1"/>
                  </a:moveTo>
                  <a:cubicBezTo>
                    <a:pt x="3384" y="1"/>
                    <a:pt x="3334" y="51"/>
                    <a:pt x="3334" y="101"/>
                  </a:cubicBezTo>
                  <a:cubicBezTo>
                    <a:pt x="3334" y="176"/>
                    <a:pt x="3384" y="226"/>
                    <a:pt x="3434" y="226"/>
                  </a:cubicBezTo>
                  <a:cubicBezTo>
                    <a:pt x="3485" y="226"/>
                    <a:pt x="3535" y="176"/>
                    <a:pt x="3535" y="101"/>
                  </a:cubicBezTo>
                  <a:cubicBezTo>
                    <a:pt x="3535" y="51"/>
                    <a:pt x="3485" y="1"/>
                    <a:pt x="3434" y="1"/>
                  </a:cubicBezTo>
                  <a:close/>
                  <a:moveTo>
                    <a:pt x="4261" y="1"/>
                  </a:moveTo>
                  <a:cubicBezTo>
                    <a:pt x="4211" y="1"/>
                    <a:pt x="4161" y="51"/>
                    <a:pt x="4161" y="101"/>
                  </a:cubicBezTo>
                  <a:cubicBezTo>
                    <a:pt x="4161" y="176"/>
                    <a:pt x="4211" y="226"/>
                    <a:pt x="4261" y="226"/>
                  </a:cubicBezTo>
                  <a:cubicBezTo>
                    <a:pt x="4337" y="226"/>
                    <a:pt x="4387" y="176"/>
                    <a:pt x="4387" y="101"/>
                  </a:cubicBezTo>
                  <a:cubicBezTo>
                    <a:pt x="4387" y="51"/>
                    <a:pt x="4337" y="1"/>
                    <a:pt x="4261" y="1"/>
                  </a:cubicBezTo>
                  <a:close/>
                  <a:moveTo>
                    <a:pt x="5114" y="1"/>
                  </a:moveTo>
                  <a:cubicBezTo>
                    <a:pt x="5038" y="1"/>
                    <a:pt x="5013" y="51"/>
                    <a:pt x="5013" y="101"/>
                  </a:cubicBezTo>
                  <a:cubicBezTo>
                    <a:pt x="5013" y="176"/>
                    <a:pt x="5038" y="226"/>
                    <a:pt x="5114" y="226"/>
                  </a:cubicBezTo>
                  <a:cubicBezTo>
                    <a:pt x="5164" y="226"/>
                    <a:pt x="5214" y="176"/>
                    <a:pt x="5214" y="101"/>
                  </a:cubicBezTo>
                  <a:cubicBezTo>
                    <a:pt x="5214" y="51"/>
                    <a:pt x="5164" y="1"/>
                    <a:pt x="5114" y="1"/>
                  </a:cubicBezTo>
                  <a:close/>
                  <a:moveTo>
                    <a:pt x="5941" y="1"/>
                  </a:moveTo>
                  <a:cubicBezTo>
                    <a:pt x="5891" y="1"/>
                    <a:pt x="5840" y="51"/>
                    <a:pt x="5840" y="101"/>
                  </a:cubicBezTo>
                  <a:cubicBezTo>
                    <a:pt x="5840" y="176"/>
                    <a:pt x="5891" y="226"/>
                    <a:pt x="5941" y="226"/>
                  </a:cubicBezTo>
                  <a:cubicBezTo>
                    <a:pt x="5991" y="226"/>
                    <a:pt x="6041" y="176"/>
                    <a:pt x="6041" y="101"/>
                  </a:cubicBezTo>
                  <a:cubicBezTo>
                    <a:pt x="6041" y="51"/>
                    <a:pt x="5991" y="1"/>
                    <a:pt x="5941" y="1"/>
                  </a:cubicBezTo>
                  <a:close/>
                  <a:moveTo>
                    <a:pt x="6768" y="1"/>
                  </a:moveTo>
                  <a:cubicBezTo>
                    <a:pt x="6718" y="1"/>
                    <a:pt x="6667" y="51"/>
                    <a:pt x="6667" y="101"/>
                  </a:cubicBezTo>
                  <a:cubicBezTo>
                    <a:pt x="6667" y="176"/>
                    <a:pt x="6718" y="226"/>
                    <a:pt x="6768" y="226"/>
                  </a:cubicBezTo>
                  <a:cubicBezTo>
                    <a:pt x="6843" y="226"/>
                    <a:pt x="6893" y="176"/>
                    <a:pt x="6893" y="101"/>
                  </a:cubicBezTo>
                  <a:cubicBezTo>
                    <a:pt x="6893" y="51"/>
                    <a:pt x="6843" y="1"/>
                    <a:pt x="6768" y="1"/>
                  </a:cubicBezTo>
                  <a:close/>
                  <a:moveTo>
                    <a:pt x="7620" y="1"/>
                  </a:moveTo>
                  <a:cubicBezTo>
                    <a:pt x="7545" y="1"/>
                    <a:pt x="7520" y="51"/>
                    <a:pt x="7520" y="101"/>
                  </a:cubicBezTo>
                  <a:cubicBezTo>
                    <a:pt x="7520" y="176"/>
                    <a:pt x="7545" y="226"/>
                    <a:pt x="7620" y="226"/>
                  </a:cubicBezTo>
                  <a:cubicBezTo>
                    <a:pt x="7670" y="226"/>
                    <a:pt x="7720" y="176"/>
                    <a:pt x="7720" y="101"/>
                  </a:cubicBezTo>
                  <a:cubicBezTo>
                    <a:pt x="7720" y="51"/>
                    <a:pt x="7670" y="1"/>
                    <a:pt x="7620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58"/>
            <p:cNvSpPr/>
            <p:nvPr/>
          </p:nvSpPr>
          <p:spPr>
            <a:xfrm>
              <a:off x="4567200" y="4653550"/>
              <a:ext cx="56425" cy="30725"/>
            </a:xfrm>
            <a:custGeom>
              <a:avLst/>
              <a:gdLst/>
              <a:ahLst/>
              <a:cxnLst/>
              <a:rect l="l" t="t" r="r" b="b"/>
              <a:pathLst>
                <a:path w="2257" h="1229" extrusionOk="0">
                  <a:moveTo>
                    <a:pt x="2256" y="0"/>
                  </a:moveTo>
                  <a:lnTo>
                    <a:pt x="0" y="602"/>
                  </a:lnTo>
                  <a:lnTo>
                    <a:pt x="2256" y="1229"/>
                  </a:lnTo>
                  <a:lnTo>
                    <a:pt x="225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58"/>
            <p:cNvSpPr/>
            <p:nvPr/>
          </p:nvSpPr>
          <p:spPr>
            <a:xfrm>
              <a:off x="4810925" y="4653550"/>
              <a:ext cx="56425" cy="30725"/>
            </a:xfrm>
            <a:custGeom>
              <a:avLst/>
              <a:gdLst/>
              <a:ahLst/>
              <a:cxnLst/>
              <a:rect l="l" t="t" r="r" b="b"/>
              <a:pathLst>
                <a:path w="2257" h="1229" extrusionOk="0">
                  <a:moveTo>
                    <a:pt x="1" y="0"/>
                  </a:moveTo>
                  <a:lnTo>
                    <a:pt x="1" y="1229"/>
                  </a:lnTo>
                  <a:lnTo>
                    <a:pt x="2256" y="60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58"/>
            <p:cNvSpPr/>
            <p:nvPr/>
          </p:nvSpPr>
          <p:spPr>
            <a:xfrm>
              <a:off x="2022075" y="2917325"/>
              <a:ext cx="5650" cy="903550"/>
            </a:xfrm>
            <a:custGeom>
              <a:avLst/>
              <a:gdLst/>
              <a:ahLst/>
              <a:cxnLst/>
              <a:rect l="l" t="t" r="r" b="b"/>
              <a:pathLst>
                <a:path w="226" h="36142" extrusionOk="0">
                  <a:moveTo>
                    <a:pt x="101" y="1"/>
                  </a:moveTo>
                  <a:cubicBezTo>
                    <a:pt x="50" y="1"/>
                    <a:pt x="0" y="51"/>
                    <a:pt x="0" y="101"/>
                  </a:cubicBezTo>
                  <a:cubicBezTo>
                    <a:pt x="0" y="176"/>
                    <a:pt x="50" y="201"/>
                    <a:pt x="101" y="201"/>
                  </a:cubicBezTo>
                  <a:cubicBezTo>
                    <a:pt x="176" y="201"/>
                    <a:pt x="226" y="176"/>
                    <a:pt x="226" y="101"/>
                  </a:cubicBezTo>
                  <a:cubicBezTo>
                    <a:pt x="226" y="51"/>
                    <a:pt x="176" y="1"/>
                    <a:pt x="101" y="1"/>
                  </a:cubicBezTo>
                  <a:close/>
                  <a:moveTo>
                    <a:pt x="101" y="828"/>
                  </a:moveTo>
                  <a:cubicBezTo>
                    <a:pt x="50" y="828"/>
                    <a:pt x="0" y="878"/>
                    <a:pt x="0" y="953"/>
                  </a:cubicBezTo>
                  <a:cubicBezTo>
                    <a:pt x="0" y="1003"/>
                    <a:pt x="50" y="1053"/>
                    <a:pt x="101" y="1053"/>
                  </a:cubicBezTo>
                  <a:cubicBezTo>
                    <a:pt x="176" y="1053"/>
                    <a:pt x="226" y="1003"/>
                    <a:pt x="226" y="953"/>
                  </a:cubicBezTo>
                  <a:cubicBezTo>
                    <a:pt x="226" y="878"/>
                    <a:pt x="176" y="828"/>
                    <a:pt x="101" y="828"/>
                  </a:cubicBezTo>
                  <a:close/>
                  <a:moveTo>
                    <a:pt x="101" y="1680"/>
                  </a:moveTo>
                  <a:cubicBezTo>
                    <a:pt x="50" y="1680"/>
                    <a:pt x="0" y="1730"/>
                    <a:pt x="0" y="1780"/>
                  </a:cubicBezTo>
                  <a:cubicBezTo>
                    <a:pt x="0" y="1830"/>
                    <a:pt x="50" y="1880"/>
                    <a:pt x="101" y="1880"/>
                  </a:cubicBezTo>
                  <a:cubicBezTo>
                    <a:pt x="176" y="1880"/>
                    <a:pt x="226" y="1830"/>
                    <a:pt x="226" y="1780"/>
                  </a:cubicBezTo>
                  <a:cubicBezTo>
                    <a:pt x="226" y="1730"/>
                    <a:pt x="176" y="1680"/>
                    <a:pt x="101" y="1680"/>
                  </a:cubicBezTo>
                  <a:close/>
                  <a:moveTo>
                    <a:pt x="101" y="2507"/>
                  </a:moveTo>
                  <a:cubicBezTo>
                    <a:pt x="50" y="2507"/>
                    <a:pt x="0" y="2557"/>
                    <a:pt x="0" y="2607"/>
                  </a:cubicBezTo>
                  <a:cubicBezTo>
                    <a:pt x="0" y="2682"/>
                    <a:pt x="50" y="2707"/>
                    <a:pt x="101" y="2707"/>
                  </a:cubicBezTo>
                  <a:cubicBezTo>
                    <a:pt x="176" y="2707"/>
                    <a:pt x="226" y="2682"/>
                    <a:pt x="226" y="2607"/>
                  </a:cubicBezTo>
                  <a:cubicBezTo>
                    <a:pt x="226" y="2557"/>
                    <a:pt x="176" y="2507"/>
                    <a:pt x="101" y="2507"/>
                  </a:cubicBezTo>
                  <a:close/>
                  <a:moveTo>
                    <a:pt x="101" y="3334"/>
                  </a:moveTo>
                  <a:cubicBezTo>
                    <a:pt x="50" y="3334"/>
                    <a:pt x="0" y="3384"/>
                    <a:pt x="0" y="3459"/>
                  </a:cubicBezTo>
                  <a:cubicBezTo>
                    <a:pt x="0" y="3509"/>
                    <a:pt x="50" y="3559"/>
                    <a:pt x="101" y="3559"/>
                  </a:cubicBezTo>
                  <a:cubicBezTo>
                    <a:pt x="176" y="3559"/>
                    <a:pt x="226" y="3509"/>
                    <a:pt x="226" y="3459"/>
                  </a:cubicBezTo>
                  <a:cubicBezTo>
                    <a:pt x="226" y="3384"/>
                    <a:pt x="176" y="3334"/>
                    <a:pt x="101" y="3334"/>
                  </a:cubicBezTo>
                  <a:close/>
                  <a:moveTo>
                    <a:pt x="101" y="4186"/>
                  </a:moveTo>
                  <a:cubicBezTo>
                    <a:pt x="50" y="4186"/>
                    <a:pt x="0" y="4236"/>
                    <a:pt x="0" y="4286"/>
                  </a:cubicBezTo>
                  <a:cubicBezTo>
                    <a:pt x="0" y="4336"/>
                    <a:pt x="50" y="4386"/>
                    <a:pt x="101" y="4386"/>
                  </a:cubicBezTo>
                  <a:cubicBezTo>
                    <a:pt x="176" y="4386"/>
                    <a:pt x="226" y="4336"/>
                    <a:pt x="226" y="4286"/>
                  </a:cubicBezTo>
                  <a:cubicBezTo>
                    <a:pt x="226" y="4236"/>
                    <a:pt x="176" y="4186"/>
                    <a:pt x="101" y="4186"/>
                  </a:cubicBezTo>
                  <a:close/>
                  <a:moveTo>
                    <a:pt x="101" y="5013"/>
                  </a:moveTo>
                  <a:cubicBezTo>
                    <a:pt x="50" y="5013"/>
                    <a:pt x="0" y="5063"/>
                    <a:pt x="0" y="5113"/>
                  </a:cubicBezTo>
                  <a:cubicBezTo>
                    <a:pt x="0" y="5188"/>
                    <a:pt x="50" y="5214"/>
                    <a:pt x="101" y="5214"/>
                  </a:cubicBezTo>
                  <a:cubicBezTo>
                    <a:pt x="176" y="5214"/>
                    <a:pt x="226" y="5188"/>
                    <a:pt x="226" y="5113"/>
                  </a:cubicBezTo>
                  <a:cubicBezTo>
                    <a:pt x="226" y="5063"/>
                    <a:pt x="176" y="5013"/>
                    <a:pt x="101" y="5013"/>
                  </a:cubicBezTo>
                  <a:close/>
                  <a:moveTo>
                    <a:pt x="101" y="5840"/>
                  </a:moveTo>
                  <a:cubicBezTo>
                    <a:pt x="50" y="5840"/>
                    <a:pt x="0" y="5890"/>
                    <a:pt x="0" y="5965"/>
                  </a:cubicBezTo>
                  <a:cubicBezTo>
                    <a:pt x="0" y="6016"/>
                    <a:pt x="50" y="6066"/>
                    <a:pt x="101" y="6066"/>
                  </a:cubicBezTo>
                  <a:cubicBezTo>
                    <a:pt x="176" y="6066"/>
                    <a:pt x="226" y="6016"/>
                    <a:pt x="226" y="5965"/>
                  </a:cubicBezTo>
                  <a:cubicBezTo>
                    <a:pt x="226" y="5890"/>
                    <a:pt x="176" y="5840"/>
                    <a:pt x="101" y="5840"/>
                  </a:cubicBezTo>
                  <a:close/>
                  <a:moveTo>
                    <a:pt x="101" y="6692"/>
                  </a:moveTo>
                  <a:cubicBezTo>
                    <a:pt x="50" y="6692"/>
                    <a:pt x="0" y="6742"/>
                    <a:pt x="0" y="6793"/>
                  </a:cubicBezTo>
                  <a:cubicBezTo>
                    <a:pt x="0" y="6843"/>
                    <a:pt x="50" y="6893"/>
                    <a:pt x="101" y="6893"/>
                  </a:cubicBezTo>
                  <a:cubicBezTo>
                    <a:pt x="176" y="6893"/>
                    <a:pt x="226" y="6843"/>
                    <a:pt x="226" y="6793"/>
                  </a:cubicBezTo>
                  <a:cubicBezTo>
                    <a:pt x="226" y="6742"/>
                    <a:pt x="176" y="6692"/>
                    <a:pt x="101" y="6692"/>
                  </a:cubicBezTo>
                  <a:close/>
                  <a:moveTo>
                    <a:pt x="101" y="7519"/>
                  </a:moveTo>
                  <a:cubicBezTo>
                    <a:pt x="50" y="7519"/>
                    <a:pt x="0" y="7569"/>
                    <a:pt x="0" y="7620"/>
                  </a:cubicBezTo>
                  <a:cubicBezTo>
                    <a:pt x="0" y="7695"/>
                    <a:pt x="50" y="7720"/>
                    <a:pt x="101" y="7720"/>
                  </a:cubicBezTo>
                  <a:cubicBezTo>
                    <a:pt x="176" y="7720"/>
                    <a:pt x="226" y="7695"/>
                    <a:pt x="226" y="7620"/>
                  </a:cubicBezTo>
                  <a:cubicBezTo>
                    <a:pt x="226" y="7569"/>
                    <a:pt x="176" y="7519"/>
                    <a:pt x="101" y="7519"/>
                  </a:cubicBezTo>
                  <a:close/>
                  <a:moveTo>
                    <a:pt x="101" y="8346"/>
                  </a:moveTo>
                  <a:cubicBezTo>
                    <a:pt x="50" y="8346"/>
                    <a:pt x="0" y="8397"/>
                    <a:pt x="0" y="8472"/>
                  </a:cubicBezTo>
                  <a:cubicBezTo>
                    <a:pt x="0" y="8522"/>
                    <a:pt x="50" y="8572"/>
                    <a:pt x="101" y="8572"/>
                  </a:cubicBezTo>
                  <a:cubicBezTo>
                    <a:pt x="176" y="8572"/>
                    <a:pt x="226" y="8522"/>
                    <a:pt x="226" y="8472"/>
                  </a:cubicBezTo>
                  <a:cubicBezTo>
                    <a:pt x="226" y="8397"/>
                    <a:pt x="176" y="8346"/>
                    <a:pt x="101" y="8346"/>
                  </a:cubicBezTo>
                  <a:close/>
                  <a:moveTo>
                    <a:pt x="101" y="9199"/>
                  </a:moveTo>
                  <a:cubicBezTo>
                    <a:pt x="50" y="9199"/>
                    <a:pt x="0" y="9249"/>
                    <a:pt x="0" y="9299"/>
                  </a:cubicBezTo>
                  <a:cubicBezTo>
                    <a:pt x="0" y="9349"/>
                    <a:pt x="50" y="9399"/>
                    <a:pt x="101" y="9399"/>
                  </a:cubicBezTo>
                  <a:cubicBezTo>
                    <a:pt x="176" y="9399"/>
                    <a:pt x="226" y="9349"/>
                    <a:pt x="226" y="9299"/>
                  </a:cubicBezTo>
                  <a:cubicBezTo>
                    <a:pt x="226" y="9249"/>
                    <a:pt x="176" y="9199"/>
                    <a:pt x="101" y="9199"/>
                  </a:cubicBezTo>
                  <a:close/>
                  <a:moveTo>
                    <a:pt x="101" y="10026"/>
                  </a:moveTo>
                  <a:cubicBezTo>
                    <a:pt x="50" y="10026"/>
                    <a:pt x="0" y="10076"/>
                    <a:pt x="0" y="10126"/>
                  </a:cubicBezTo>
                  <a:cubicBezTo>
                    <a:pt x="0" y="10201"/>
                    <a:pt x="50" y="10226"/>
                    <a:pt x="101" y="10226"/>
                  </a:cubicBezTo>
                  <a:cubicBezTo>
                    <a:pt x="176" y="10226"/>
                    <a:pt x="226" y="10201"/>
                    <a:pt x="226" y="10126"/>
                  </a:cubicBezTo>
                  <a:cubicBezTo>
                    <a:pt x="226" y="10076"/>
                    <a:pt x="176" y="10026"/>
                    <a:pt x="101" y="10026"/>
                  </a:cubicBezTo>
                  <a:close/>
                  <a:moveTo>
                    <a:pt x="101" y="10853"/>
                  </a:moveTo>
                  <a:cubicBezTo>
                    <a:pt x="50" y="10853"/>
                    <a:pt x="0" y="10903"/>
                    <a:pt x="0" y="10978"/>
                  </a:cubicBezTo>
                  <a:cubicBezTo>
                    <a:pt x="0" y="11028"/>
                    <a:pt x="50" y="11078"/>
                    <a:pt x="101" y="11078"/>
                  </a:cubicBezTo>
                  <a:cubicBezTo>
                    <a:pt x="176" y="11078"/>
                    <a:pt x="226" y="11028"/>
                    <a:pt x="226" y="10978"/>
                  </a:cubicBezTo>
                  <a:cubicBezTo>
                    <a:pt x="226" y="10903"/>
                    <a:pt x="176" y="10853"/>
                    <a:pt x="101" y="10853"/>
                  </a:cubicBezTo>
                  <a:close/>
                  <a:moveTo>
                    <a:pt x="101" y="11705"/>
                  </a:moveTo>
                  <a:cubicBezTo>
                    <a:pt x="50" y="11705"/>
                    <a:pt x="0" y="11755"/>
                    <a:pt x="0" y="11805"/>
                  </a:cubicBezTo>
                  <a:cubicBezTo>
                    <a:pt x="0" y="11855"/>
                    <a:pt x="50" y="11905"/>
                    <a:pt x="101" y="11905"/>
                  </a:cubicBezTo>
                  <a:cubicBezTo>
                    <a:pt x="176" y="11905"/>
                    <a:pt x="226" y="11855"/>
                    <a:pt x="226" y="11805"/>
                  </a:cubicBezTo>
                  <a:cubicBezTo>
                    <a:pt x="226" y="11755"/>
                    <a:pt x="176" y="11705"/>
                    <a:pt x="101" y="11705"/>
                  </a:cubicBezTo>
                  <a:close/>
                  <a:moveTo>
                    <a:pt x="101" y="12532"/>
                  </a:moveTo>
                  <a:cubicBezTo>
                    <a:pt x="50" y="12532"/>
                    <a:pt x="0" y="12582"/>
                    <a:pt x="0" y="12632"/>
                  </a:cubicBezTo>
                  <a:cubicBezTo>
                    <a:pt x="0" y="12707"/>
                    <a:pt x="50" y="12732"/>
                    <a:pt x="101" y="12732"/>
                  </a:cubicBezTo>
                  <a:cubicBezTo>
                    <a:pt x="176" y="12732"/>
                    <a:pt x="226" y="12707"/>
                    <a:pt x="226" y="12632"/>
                  </a:cubicBezTo>
                  <a:cubicBezTo>
                    <a:pt x="226" y="12582"/>
                    <a:pt x="176" y="12532"/>
                    <a:pt x="101" y="12532"/>
                  </a:cubicBezTo>
                  <a:close/>
                  <a:moveTo>
                    <a:pt x="101" y="13359"/>
                  </a:moveTo>
                  <a:cubicBezTo>
                    <a:pt x="50" y="13359"/>
                    <a:pt x="0" y="13409"/>
                    <a:pt x="0" y="13484"/>
                  </a:cubicBezTo>
                  <a:cubicBezTo>
                    <a:pt x="0" y="13534"/>
                    <a:pt x="50" y="13585"/>
                    <a:pt x="101" y="13585"/>
                  </a:cubicBezTo>
                  <a:cubicBezTo>
                    <a:pt x="176" y="13585"/>
                    <a:pt x="226" y="13534"/>
                    <a:pt x="226" y="13484"/>
                  </a:cubicBezTo>
                  <a:cubicBezTo>
                    <a:pt x="226" y="13409"/>
                    <a:pt x="176" y="13359"/>
                    <a:pt x="101" y="13359"/>
                  </a:cubicBezTo>
                  <a:close/>
                  <a:moveTo>
                    <a:pt x="101" y="14211"/>
                  </a:moveTo>
                  <a:cubicBezTo>
                    <a:pt x="50" y="14211"/>
                    <a:pt x="0" y="14261"/>
                    <a:pt x="0" y="14311"/>
                  </a:cubicBezTo>
                  <a:cubicBezTo>
                    <a:pt x="0" y="14361"/>
                    <a:pt x="50" y="14412"/>
                    <a:pt x="101" y="14412"/>
                  </a:cubicBezTo>
                  <a:cubicBezTo>
                    <a:pt x="176" y="14412"/>
                    <a:pt x="226" y="14361"/>
                    <a:pt x="226" y="14311"/>
                  </a:cubicBezTo>
                  <a:cubicBezTo>
                    <a:pt x="226" y="14261"/>
                    <a:pt x="176" y="14211"/>
                    <a:pt x="101" y="14211"/>
                  </a:cubicBezTo>
                  <a:close/>
                  <a:moveTo>
                    <a:pt x="101" y="15038"/>
                  </a:moveTo>
                  <a:cubicBezTo>
                    <a:pt x="50" y="15038"/>
                    <a:pt x="0" y="15088"/>
                    <a:pt x="0" y="15138"/>
                  </a:cubicBezTo>
                  <a:cubicBezTo>
                    <a:pt x="0" y="15214"/>
                    <a:pt x="50" y="15239"/>
                    <a:pt x="101" y="15239"/>
                  </a:cubicBezTo>
                  <a:cubicBezTo>
                    <a:pt x="176" y="15239"/>
                    <a:pt x="226" y="15214"/>
                    <a:pt x="226" y="15138"/>
                  </a:cubicBezTo>
                  <a:cubicBezTo>
                    <a:pt x="226" y="15088"/>
                    <a:pt x="176" y="15038"/>
                    <a:pt x="101" y="15038"/>
                  </a:cubicBezTo>
                  <a:close/>
                  <a:moveTo>
                    <a:pt x="101" y="15865"/>
                  </a:moveTo>
                  <a:cubicBezTo>
                    <a:pt x="50" y="15865"/>
                    <a:pt x="0" y="15915"/>
                    <a:pt x="0" y="15991"/>
                  </a:cubicBezTo>
                  <a:cubicBezTo>
                    <a:pt x="0" y="16041"/>
                    <a:pt x="50" y="16091"/>
                    <a:pt x="101" y="16091"/>
                  </a:cubicBezTo>
                  <a:cubicBezTo>
                    <a:pt x="176" y="16091"/>
                    <a:pt x="226" y="16041"/>
                    <a:pt x="226" y="15991"/>
                  </a:cubicBezTo>
                  <a:cubicBezTo>
                    <a:pt x="226" y="15915"/>
                    <a:pt x="176" y="15865"/>
                    <a:pt x="101" y="15865"/>
                  </a:cubicBezTo>
                  <a:close/>
                  <a:moveTo>
                    <a:pt x="101" y="16717"/>
                  </a:moveTo>
                  <a:cubicBezTo>
                    <a:pt x="50" y="16717"/>
                    <a:pt x="0" y="16768"/>
                    <a:pt x="0" y="16818"/>
                  </a:cubicBezTo>
                  <a:cubicBezTo>
                    <a:pt x="0" y="16868"/>
                    <a:pt x="50" y="16918"/>
                    <a:pt x="101" y="16918"/>
                  </a:cubicBezTo>
                  <a:cubicBezTo>
                    <a:pt x="176" y="16918"/>
                    <a:pt x="226" y="16868"/>
                    <a:pt x="226" y="16818"/>
                  </a:cubicBezTo>
                  <a:cubicBezTo>
                    <a:pt x="226" y="16768"/>
                    <a:pt x="176" y="16717"/>
                    <a:pt x="101" y="16717"/>
                  </a:cubicBezTo>
                  <a:close/>
                  <a:moveTo>
                    <a:pt x="101" y="17544"/>
                  </a:moveTo>
                  <a:cubicBezTo>
                    <a:pt x="50" y="17544"/>
                    <a:pt x="0" y="17595"/>
                    <a:pt x="0" y="17645"/>
                  </a:cubicBezTo>
                  <a:cubicBezTo>
                    <a:pt x="0" y="17720"/>
                    <a:pt x="50" y="17745"/>
                    <a:pt x="101" y="17745"/>
                  </a:cubicBezTo>
                  <a:cubicBezTo>
                    <a:pt x="176" y="17745"/>
                    <a:pt x="226" y="17720"/>
                    <a:pt x="226" y="17645"/>
                  </a:cubicBezTo>
                  <a:cubicBezTo>
                    <a:pt x="226" y="17595"/>
                    <a:pt x="176" y="17544"/>
                    <a:pt x="101" y="17544"/>
                  </a:cubicBezTo>
                  <a:close/>
                  <a:moveTo>
                    <a:pt x="101" y="18372"/>
                  </a:moveTo>
                  <a:cubicBezTo>
                    <a:pt x="50" y="18372"/>
                    <a:pt x="0" y="18422"/>
                    <a:pt x="0" y="18497"/>
                  </a:cubicBezTo>
                  <a:cubicBezTo>
                    <a:pt x="0" y="18547"/>
                    <a:pt x="50" y="18597"/>
                    <a:pt x="101" y="18597"/>
                  </a:cubicBezTo>
                  <a:cubicBezTo>
                    <a:pt x="176" y="18597"/>
                    <a:pt x="226" y="18547"/>
                    <a:pt x="226" y="18497"/>
                  </a:cubicBezTo>
                  <a:cubicBezTo>
                    <a:pt x="226" y="18422"/>
                    <a:pt x="176" y="18372"/>
                    <a:pt x="101" y="18372"/>
                  </a:cubicBezTo>
                  <a:close/>
                  <a:moveTo>
                    <a:pt x="101" y="19224"/>
                  </a:moveTo>
                  <a:cubicBezTo>
                    <a:pt x="50" y="19224"/>
                    <a:pt x="0" y="19274"/>
                    <a:pt x="0" y="19324"/>
                  </a:cubicBezTo>
                  <a:cubicBezTo>
                    <a:pt x="0" y="19374"/>
                    <a:pt x="50" y="19424"/>
                    <a:pt x="101" y="19424"/>
                  </a:cubicBezTo>
                  <a:cubicBezTo>
                    <a:pt x="176" y="19424"/>
                    <a:pt x="226" y="19374"/>
                    <a:pt x="226" y="19324"/>
                  </a:cubicBezTo>
                  <a:cubicBezTo>
                    <a:pt x="226" y="19274"/>
                    <a:pt x="176" y="19224"/>
                    <a:pt x="101" y="19224"/>
                  </a:cubicBezTo>
                  <a:close/>
                  <a:moveTo>
                    <a:pt x="101" y="20051"/>
                  </a:moveTo>
                  <a:cubicBezTo>
                    <a:pt x="50" y="20051"/>
                    <a:pt x="0" y="20101"/>
                    <a:pt x="0" y="20151"/>
                  </a:cubicBezTo>
                  <a:cubicBezTo>
                    <a:pt x="0" y="20226"/>
                    <a:pt x="50" y="20251"/>
                    <a:pt x="101" y="20251"/>
                  </a:cubicBezTo>
                  <a:cubicBezTo>
                    <a:pt x="176" y="20251"/>
                    <a:pt x="226" y="20226"/>
                    <a:pt x="226" y="20151"/>
                  </a:cubicBezTo>
                  <a:cubicBezTo>
                    <a:pt x="226" y="20101"/>
                    <a:pt x="176" y="20051"/>
                    <a:pt x="101" y="20051"/>
                  </a:cubicBezTo>
                  <a:close/>
                  <a:moveTo>
                    <a:pt x="101" y="20878"/>
                  </a:moveTo>
                  <a:cubicBezTo>
                    <a:pt x="50" y="20878"/>
                    <a:pt x="0" y="20928"/>
                    <a:pt x="0" y="21003"/>
                  </a:cubicBezTo>
                  <a:cubicBezTo>
                    <a:pt x="0" y="21053"/>
                    <a:pt x="50" y="21103"/>
                    <a:pt x="101" y="21103"/>
                  </a:cubicBezTo>
                  <a:cubicBezTo>
                    <a:pt x="176" y="21103"/>
                    <a:pt x="226" y="21053"/>
                    <a:pt x="226" y="21003"/>
                  </a:cubicBezTo>
                  <a:cubicBezTo>
                    <a:pt x="226" y="20928"/>
                    <a:pt x="176" y="20878"/>
                    <a:pt x="101" y="20878"/>
                  </a:cubicBezTo>
                  <a:close/>
                  <a:moveTo>
                    <a:pt x="101" y="21730"/>
                  </a:moveTo>
                  <a:cubicBezTo>
                    <a:pt x="50" y="21730"/>
                    <a:pt x="0" y="21780"/>
                    <a:pt x="0" y="21830"/>
                  </a:cubicBezTo>
                  <a:cubicBezTo>
                    <a:pt x="0" y="21880"/>
                    <a:pt x="50" y="21930"/>
                    <a:pt x="101" y="21930"/>
                  </a:cubicBezTo>
                  <a:cubicBezTo>
                    <a:pt x="176" y="21930"/>
                    <a:pt x="226" y="21880"/>
                    <a:pt x="226" y="21830"/>
                  </a:cubicBezTo>
                  <a:cubicBezTo>
                    <a:pt x="226" y="21780"/>
                    <a:pt x="176" y="21730"/>
                    <a:pt x="101" y="21730"/>
                  </a:cubicBezTo>
                  <a:close/>
                  <a:moveTo>
                    <a:pt x="101" y="22557"/>
                  </a:moveTo>
                  <a:cubicBezTo>
                    <a:pt x="50" y="22557"/>
                    <a:pt x="0" y="22607"/>
                    <a:pt x="0" y="22657"/>
                  </a:cubicBezTo>
                  <a:cubicBezTo>
                    <a:pt x="0" y="22732"/>
                    <a:pt x="50" y="22758"/>
                    <a:pt x="101" y="22758"/>
                  </a:cubicBezTo>
                  <a:cubicBezTo>
                    <a:pt x="176" y="22758"/>
                    <a:pt x="226" y="22732"/>
                    <a:pt x="226" y="22657"/>
                  </a:cubicBezTo>
                  <a:cubicBezTo>
                    <a:pt x="226" y="22607"/>
                    <a:pt x="176" y="22557"/>
                    <a:pt x="101" y="22557"/>
                  </a:cubicBezTo>
                  <a:close/>
                  <a:moveTo>
                    <a:pt x="101" y="23384"/>
                  </a:moveTo>
                  <a:cubicBezTo>
                    <a:pt x="50" y="23384"/>
                    <a:pt x="0" y="23434"/>
                    <a:pt x="0" y="23509"/>
                  </a:cubicBezTo>
                  <a:cubicBezTo>
                    <a:pt x="0" y="23560"/>
                    <a:pt x="50" y="23610"/>
                    <a:pt x="101" y="23610"/>
                  </a:cubicBezTo>
                  <a:cubicBezTo>
                    <a:pt x="176" y="23610"/>
                    <a:pt x="226" y="23560"/>
                    <a:pt x="226" y="23509"/>
                  </a:cubicBezTo>
                  <a:cubicBezTo>
                    <a:pt x="226" y="23434"/>
                    <a:pt x="176" y="23384"/>
                    <a:pt x="101" y="23384"/>
                  </a:cubicBezTo>
                  <a:close/>
                  <a:moveTo>
                    <a:pt x="101" y="24236"/>
                  </a:moveTo>
                  <a:cubicBezTo>
                    <a:pt x="50" y="24236"/>
                    <a:pt x="0" y="24286"/>
                    <a:pt x="0" y="24336"/>
                  </a:cubicBezTo>
                  <a:cubicBezTo>
                    <a:pt x="0" y="24387"/>
                    <a:pt x="50" y="24437"/>
                    <a:pt x="101" y="24437"/>
                  </a:cubicBezTo>
                  <a:cubicBezTo>
                    <a:pt x="176" y="24437"/>
                    <a:pt x="226" y="24387"/>
                    <a:pt x="226" y="24336"/>
                  </a:cubicBezTo>
                  <a:cubicBezTo>
                    <a:pt x="226" y="24286"/>
                    <a:pt x="176" y="24236"/>
                    <a:pt x="101" y="24236"/>
                  </a:cubicBezTo>
                  <a:close/>
                  <a:moveTo>
                    <a:pt x="101" y="25063"/>
                  </a:moveTo>
                  <a:cubicBezTo>
                    <a:pt x="50" y="25063"/>
                    <a:pt x="0" y="25113"/>
                    <a:pt x="0" y="25164"/>
                  </a:cubicBezTo>
                  <a:cubicBezTo>
                    <a:pt x="0" y="25239"/>
                    <a:pt x="50" y="25264"/>
                    <a:pt x="101" y="25264"/>
                  </a:cubicBezTo>
                  <a:cubicBezTo>
                    <a:pt x="176" y="25264"/>
                    <a:pt x="226" y="25239"/>
                    <a:pt x="226" y="25164"/>
                  </a:cubicBezTo>
                  <a:cubicBezTo>
                    <a:pt x="226" y="25113"/>
                    <a:pt x="176" y="25063"/>
                    <a:pt x="101" y="25063"/>
                  </a:cubicBezTo>
                  <a:close/>
                  <a:moveTo>
                    <a:pt x="101" y="25890"/>
                  </a:moveTo>
                  <a:cubicBezTo>
                    <a:pt x="50" y="25890"/>
                    <a:pt x="0" y="25940"/>
                    <a:pt x="0" y="26016"/>
                  </a:cubicBezTo>
                  <a:cubicBezTo>
                    <a:pt x="0" y="26066"/>
                    <a:pt x="50" y="26116"/>
                    <a:pt x="101" y="26116"/>
                  </a:cubicBezTo>
                  <a:cubicBezTo>
                    <a:pt x="176" y="26116"/>
                    <a:pt x="226" y="26066"/>
                    <a:pt x="226" y="26016"/>
                  </a:cubicBezTo>
                  <a:cubicBezTo>
                    <a:pt x="226" y="25940"/>
                    <a:pt x="176" y="25890"/>
                    <a:pt x="101" y="25890"/>
                  </a:cubicBezTo>
                  <a:close/>
                  <a:moveTo>
                    <a:pt x="101" y="26743"/>
                  </a:moveTo>
                  <a:cubicBezTo>
                    <a:pt x="50" y="26743"/>
                    <a:pt x="0" y="26793"/>
                    <a:pt x="0" y="26843"/>
                  </a:cubicBezTo>
                  <a:cubicBezTo>
                    <a:pt x="0" y="26893"/>
                    <a:pt x="50" y="26943"/>
                    <a:pt x="101" y="26943"/>
                  </a:cubicBezTo>
                  <a:cubicBezTo>
                    <a:pt x="176" y="26943"/>
                    <a:pt x="226" y="26893"/>
                    <a:pt x="226" y="26843"/>
                  </a:cubicBezTo>
                  <a:cubicBezTo>
                    <a:pt x="226" y="26793"/>
                    <a:pt x="176" y="26743"/>
                    <a:pt x="101" y="26743"/>
                  </a:cubicBezTo>
                  <a:close/>
                  <a:moveTo>
                    <a:pt x="101" y="27570"/>
                  </a:moveTo>
                  <a:cubicBezTo>
                    <a:pt x="50" y="27570"/>
                    <a:pt x="0" y="27620"/>
                    <a:pt x="0" y="27670"/>
                  </a:cubicBezTo>
                  <a:cubicBezTo>
                    <a:pt x="0" y="27745"/>
                    <a:pt x="50" y="27770"/>
                    <a:pt x="101" y="27770"/>
                  </a:cubicBezTo>
                  <a:cubicBezTo>
                    <a:pt x="176" y="27770"/>
                    <a:pt x="226" y="27745"/>
                    <a:pt x="226" y="27670"/>
                  </a:cubicBezTo>
                  <a:cubicBezTo>
                    <a:pt x="226" y="27620"/>
                    <a:pt x="176" y="27570"/>
                    <a:pt x="101" y="27570"/>
                  </a:cubicBezTo>
                  <a:close/>
                  <a:moveTo>
                    <a:pt x="101" y="28397"/>
                  </a:moveTo>
                  <a:cubicBezTo>
                    <a:pt x="50" y="28397"/>
                    <a:pt x="0" y="28447"/>
                    <a:pt x="0" y="28522"/>
                  </a:cubicBezTo>
                  <a:cubicBezTo>
                    <a:pt x="0" y="28572"/>
                    <a:pt x="50" y="28622"/>
                    <a:pt x="101" y="28622"/>
                  </a:cubicBezTo>
                  <a:cubicBezTo>
                    <a:pt x="176" y="28622"/>
                    <a:pt x="226" y="28572"/>
                    <a:pt x="226" y="28522"/>
                  </a:cubicBezTo>
                  <a:cubicBezTo>
                    <a:pt x="226" y="28447"/>
                    <a:pt x="176" y="28397"/>
                    <a:pt x="101" y="28397"/>
                  </a:cubicBezTo>
                  <a:close/>
                  <a:moveTo>
                    <a:pt x="101" y="29249"/>
                  </a:moveTo>
                  <a:cubicBezTo>
                    <a:pt x="50" y="29249"/>
                    <a:pt x="0" y="29299"/>
                    <a:pt x="0" y="29349"/>
                  </a:cubicBezTo>
                  <a:cubicBezTo>
                    <a:pt x="0" y="29399"/>
                    <a:pt x="50" y="29449"/>
                    <a:pt x="101" y="29449"/>
                  </a:cubicBezTo>
                  <a:cubicBezTo>
                    <a:pt x="176" y="29449"/>
                    <a:pt x="226" y="29399"/>
                    <a:pt x="226" y="29349"/>
                  </a:cubicBezTo>
                  <a:cubicBezTo>
                    <a:pt x="226" y="29299"/>
                    <a:pt x="176" y="29249"/>
                    <a:pt x="101" y="29249"/>
                  </a:cubicBezTo>
                  <a:close/>
                  <a:moveTo>
                    <a:pt x="101" y="30076"/>
                  </a:moveTo>
                  <a:cubicBezTo>
                    <a:pt x="50" y="30076"/>
                    <a:pt x="0" y="30126"/>
                    <a:pt x="0" y="30176"/>
                  </a:cubicBezTo>
                  <a:cubicBezTo>
                    <a:pt x="0" y="30251"/>
                    <a:pt x="50" y="30276"/>
                    <a:pt x="101" y="30276"/>
                  </a:cubicBezTo>
                  <a:cubicBezTo>
                    <a:pt x="176" y="30276"/>
                    <a:pt x="226" y="30251"/>
                    <a:pt x="226" y="30176"/>
                  </a:cubicBezTo>
                  <a:cubicBezTo>
                    <a:pt x="226" y="30126"/>
                    <a:pt x="176" y="30076"/>
                    <a:pt x="101" y="30076"/>
                  </a:cubicBezTo>
                  <a:close/>
                  <a:moveTo>
                    <a:pt x="101" y="30903"/>
                  </a:moveTo>
                  <a:cubicBezTo>
                    <a:pt x="50" y="30903"/>
                    <a:pt x="0" y="30953"/>
                    <a:pt x="0" y="31028"/>
                  </a:cubicBezTo>
                  <a:cubicBezTo>
                    <a:pt x="0" y="31078"/>
                    <a:pt x="50" y="31128"/>
                    <a:pt x="101" y="31128"/>
                  </a:cubicBezTo>
                  <a:cubicBezTo>
                    <a:pt x="176" y="31128"/>
                    <a:pt x="226" y="31078"/>
                    <a:pt x="226" y="31028"/>
                  </a:cubicBezTo>
                  <a:cubicBezTo>
                    <a:pt x="226" y="30953"/>
                    <a:pt x="176" y="30903"/>
                    <a:pt x="101" y="30903"/>
                  </a:cubicBezTo>
                  <a:close/>
                  <a:moveTo>
                    <a:pt x="101" y="31755"/>
                  </a:moveTo>
                  <a:cubicBezTo>
                    <a:pt x="50" y="31755"/>
                    <a:pt x="0" y="31805"/>
                    <a:pt x="0" y="31855"/>
                  </a:cubicBezTo>
                  <a:cubicBezTo>
                    <a:pt x="0" y="31905"/>
                    <a:pt x="50" y="31956"/>
                    <a:pt x="101" y="31956"/>
                  </a:cubicBezTo>
                  <a:cubicBezTo>
                    <a:pt x="176" y="31956"/>
                    <a:pt x="226" y="31905"/>
                    <a:pt x="226" y="31855"/>
                  </a:cubicBezTo>
                  <a:cubicBezTo>
                    <a:pt x="226" y="31805"/>
                    <a:pt x="176" y="31755"/>
                    <a:pt x="101" y="31755"/>
                  </a:cubicBezTo>
                  <a:close/>
                  <a:moveTo>
                    <a:pt x="101" y="32582"/>
                  </a:moveTo>
                  <a:cubicBezTo>
                    <a:pt x="50" y="32582"/>
                    <a:pt x="0" y="32632"/>
                    <a:pt x="0" y="32682"/>
                  </a:cubicBezTo>
                  <a:cubicBezTo>
                    <a:pt x="0" y="32758"/>
                    <a:pt x="50" y="32783"/>
                    <a:pt x="101" y="32783"/>
                  </a:cubicBezTo>
                  <a:cubicBezTo>
                    <a:pt x="176" y="32783"/>
                    <a:pt x="226" y="32758"/>
                    <a:pt x="226" y="32682"/>
                  </a:cubicBezTo>
                  <a:cubicBezTo>
                    <a:pt x="226" y="32632"/>
                    <a:pt x="176" y="32582"/>
                    <a:pt x="101" y="32582"/>
                  </a:cubicBezTo>
                  <a:close/>
                  <a:moveTo>
                    <a:pt x="101" y="33409"/>
                  </a:moveTo>
                  <a:cubicBezTo>
                    <a:pt x="50" y="33409"/>
                    <a:pt x="0" y="33459"/>
                    <a:pt x="0" y="33535"/>
                  </a:cubicBezTo>
                  <a:cubicBezTo>
                    <a:pt x="0" y="33585"/>
                    <a:pt x="50" y="33635"/>
                    <a:pt x="101" y="33635"/>
                  </a:cubicBezTo>
                  <a:cubicBezTo>
                    <a:pt x="176" y="33635"/>
                    <a:pt x="226" y="33585"/>
                    <a:pt x="226" y="33535"/>
                  </a:cubicBezTo>
                  <a:cubicBezTo>
                    <a:pt x="226" y="33459"/>
                    <a:pt x="176" y="33409"/>
                    <a:pt x="101" y="33409"/>
                  </a:cubicBezTo>
                  <a:close/>
                  <a:moveTo>
                    <a:pt x="101" y="34261"/>
                  </a:moveTo>
                  <a:cubicBezTo>
                    <a:pt x="50" y="34261"/>
                    <a:pt x="0" y="34311"/>
                    <a:pt x="0" y="34362"/>
                  </a:cubicBezTo>
                  <a:cubicBezTo>
                    <a:pt x="0" y="34412"/>
                    <a:pt x="50" y="34462"/>
                    <a:pt x="101" y="34462"/>
                  </a:cubicBezTo>
                  <a:cubicBezTo>
                    <a:pt x="176" y="34462"/>
                    <a:pt x="226" y="34412"/>
                    <a:pt x="226" y="34362"/>
                  </a:cubicBezTo>
                  <a:cubicBezTo>
                    <a:pt x="226" y="34311"/>
                    <a:pt x="176" y="34261"/>
                    <a:pt x="101" y="34261"/>
                  </a:cubicBezTo>
                  <a:close/>
                  <a:moveTo>
                    <a:pt x="101" y="35088"/>
                  </a:moveTo>
                  <a:cubicBezTo>
                    <a:pt x="50" y="35088"/>
                    <a:pt x="0" y="35139"/>
                    <a:pt x="0" y="35189"/>
                  </a:cubicBezTo>
                  <a:cubicBezTo>
                    <a:pt x="0" y="35264"/>
                    <a:pt x="50" y="35289"/>
                    <a:pt x="101" y="35289"/>
                  </a:cubicBezTo>
                  <a:cubicBezTo>
                    <a:pt x="176" y="35289"/>
                    <a:pt x="226" y="35264"/>
                    <a:pt x="226" y="35189"/>
                  </a:cubicBezTo>
                  <a:cubicBezTo>
                    <a:pt x="226" y="35139"/>
                    <a:pt x="176" y="35088"/>
                    <a:pt x="101" y="35088"/>
                  </a:cubicBezTo>
                  <a:close/>
                  <a:moveTo>
                    <a:pt x="101" y="35915"/>
                  </a:moveTo>
                  <a:cubicBezTo>
                    <a:pt x="50" y="35915"/>
                    <a:pt x="0" y="35966"/>
                    <a:pt x="0" y="36041"/>
                  </a:cubicBezTo>
                  <a:cubicBezTo>
                    <a:pt x="0" y="36091"/>
                    <a:pt x="50" y="36141"/>
                    <a:pt x="101" y="36141"/>
                  </a:cubicBezTo>
                  <a:cubicBezTo>
                    <a:pt x="176" y="36141"/>
                    <a:pt x="226" y="36091"/>
                    <a:pt x="226" y="36041"/>
                  </a:cubicBezTo>
                  <a:cubicBezTo>
                    <a:pt x="226" y="35966"/>
                    <a:pt x="176" y="35915"/>
                    <a:pt x="101" y="35915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58"/>
            <p:cNvSpPr/>
            <p:nvPr/>
          </p:nvSpPr>
          <p:spPr>
            <a:xfrm>
              <a:off x="2009550" y="2873475"/>
              <a:ext cx="30725" cy="57025"/>
            </a:xfrm>
            <a:custGeom>
              <a:avLst/>
              <a:gdLst/>
              <a:ahLst/>
              <a:cxnLst/>
              <a:rect l="l" t="t" r="r" b="b"/>
              <a:pathLst>
                <a:path w="1229" h="2281" extrusionOk="0">
                  <a:moveTo>
                    <a:pt x="602" y="0"/>
                  </a:moveTo>
                  <a:lnTo>
                    <a:pt x="0" y="2281"/>
                  </a:lnTo>
                  <a:lnTo>
                    <a:pt x="1228" y="2281"/>
                  </a:lnTo>
                  <a:lnTo>
                    <a:pt x="60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58"/>
            <p:cNvSpPr/>
            <p:nvPr/>
          </p:nvSpPr>
          <p:spPr>
            <a:xfrm>
              <a:off x="2009550" y="3808925"/>
              <a:ext cx="30725" cy="56425"/>
            </a:xfrm>
            <a:custGeom>
              <a:avLst/>
              <a:gdLst/>
              <a:ahLst/>
              <a:cxnLst/>
              <a:rect l="l" t="t" r="r" b="b"/>
              <a:pathLst>
                <a:path w="1229" h="2257" extrusionOk="0">
                  <a:moveTo>
                    <a:pt x="0" y="1"/>
                  </a:moveTo>
                  <a:lnTo>
                    <a:pt x="602" y="2257"/>
                  </a:lnTo>
                  <a:lnTo>
                    <a:pt x="1228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58"/>
            <p:cNvSpPr/>
            <p:nvPr/>
          </p:nvSpPr>
          <p:spPr>
            <a:xfrm>
              <a:off x="1885475" y="3412950"/>
              <a:ext cx="5050" cy="402275"/>
            </a:xfrm>
            <a:custGeom>
              <a:avLst/>
              <a:gdLst/>
              <a:ahLst/>
              <a:cxnLst/>
              <a:rect l="l" t="t" r="r" b="b"/>
              <a:pathLst>
                <a:path w="202" h="16091" extrusionOk="0">
                  <a:moveTo>
                    <a:pt x="101" y="0"/>
                  </a:moveTo>
                  <a:cubicBezTo>
                    <a:pt x="26" y="0"/>
                    <a:pt x="1" y="50"/>
                    <a:pt x="1" y="125"/>
                  </a:cubicBezTo>
                  <a:cubicBezTo>
                    <a:pt x="1" y="176"/>
                    <a:pt x="26" y="226"/>
                    <a:pt x="101" y="226"/>
                  </a:cubicBezTo>
                  <a:cubicBezTo>
                    <a:pt x="151" y="226"/>
                    <a:pt x="201" y="176"/>
                    <a:pt x="201" y="125"/>
                  </a:cubicBezTo>
                  <a:cubicBezTo>
                    <a:pt x="201" y="50"/>
                    <a:pt x="151" y="0"/>
                    <a:pt x="101" y="0"/>
                  </a:cubicBezTo>
                  <a:close/>
                  <a:moveTo>
                    <a:pt x="101" y="852"/>
                  </a:moveTo>
                  <a:cubicBezTo>
                    <a:pt x="26" y="852"/>
                    <a:pt x="1" y="902"/>
                    <a:pt x="1" y="953"/>
                  </a:cubicBezTo>
                  <a:cubicBezTo>
                    <a:pt x="1" y="1003"/>
                    <a:pt x="26" y="1053"/>
                    <a:pt x="101" y="1053"/>
                  </a:cubicBezTo>
                  <a:cubicBezTo>
                    <a:pt x="151" y="1053"/>
                    <a:pt x="201" y="1003"/>
                    <a:pt x="201" y="953"/>
                  </a:cubicBezTo>
                  <a:cubicBezTo>
                    <a:pt x="201" y="902"/>
                    <a:pt x="151" y="852"/>
                    <a:pt x="101" y="852"/>
                  </a:cubicBezTo>
                  <a:close/>
                  <a:moveTo>
                    <a:pt x="101" y="1679"/>
                  </a:moveTo>
                  <a:cubicBezTo>
                    <a:pt x="26" y="1679"/>
                    <a:pt x="1" y="1730"/>
                    <a:pt x="1" y="1780"/>
                  </a:cubicBezTo>
                  <a:cubicBezTo>
                    <a:pt x="1" y="1855"/>
                    <a:pt x="26" y="1880"/>
                    <a:pt x="101" y="1880"/>
                  </a:cubicBezTo>
                  <a:cubicBezTo>
                    <a:pt x="151" y="1880"/>
                    <a:pt x="201" y="1855"/>
                    <a:pt x="201" y="1780"/>
                  </a:cubicBezTo>
                  <a:cubicBezTo>
                    <a:pt x="201" y="1730"/>
                    <a:pt x="151" y="1679"/>
                    <a:pt x="101" y="1679"/>
                  </a:cubicBezTo>
                  <a:close/>
                  <a:moveTo>
                    <a:pt x="101" y="2506"/>
                  </a:moveTo>
                  <a:cubicBezTo>
                    <a:pt x="26" y="2506"/>
                    <a:pt x="1" y="2557"/>
                    <a:pt x="1" y="2632"/>
                  </a:cubicBezTo>
                  <a:cubicBezTo>
                    <a:pt x="1" y="2682"/>
                    <a:pt x="26" y="2732"/>
                    <a:pt x="101" y="2732"/>
                  </a:cubicBezTo>
                  <a:cubicBezTo>
                    <a:pt x="151" y="2732"/>
                    <a:pt x="201" y="2682"/>
                    <a:pt x="201" y="2632"/>
                  </a:cubicBezTo>
                  <a:cubicBezTo>
                    <a:pt x="201" y="2557"/>
                    <a:pt x="151" y="2506"/>
                    <a:pt x="101" y="2506"/>
                  </a:cubicBezTo>
                  <a:close/>
                  <a:moveTo>
                    <a:pt x="101" y="3359"/>
                  </a:moveTo>
                  <a:cubicBezTo>
                    <a:pt x="26" y="3359"/>
                    <a:pt x="1" y="3409"/>
                    <a:pt x="1" y="3459"/>
                  </a:cubicBezTo>
                  <a:cubicBezTo>
                    <a:pt x="1" y="3509"/>
                    <a:pt x="26" y="3559"/>
                    <a:pt x="101" y="3559"/>
                  </a:cubicBezTo>
                  <a:cubicBezTo>
                    <a:pt x="151" y="3559"/>
                    <a:pt x="201" y="3509"/>
                    <a:pt x="201" y="3459"/>
                  </a:cubicBezTo>
                  <a:cubicBezTo>
                    <a:pt x="201" y="3409"/>
                    <a:pt x="151" y="3359"/>
                    <a:pt x="101" y="3359"/>
                  </a:cubicBezTo>
                  <a:close/>
                  <a:moveTo>
                    <a:pt x="101" y="4186"/>
                  </a:moveTo>
                  <a:cubicBezTo>
                    <a:pt x="26" y="4186"/>
                    <a:pt x="1" y="4236"/>
                    <a:pt x="1" y="4286"/>
                  </a:cubicBezTo>
                  <a:cubicBezTo>
                    <a:pt x="1" y="4361"/>
                    <a:pt x="26" y="4386"/>
                    <a:pt x="101" y="4386"/>
                  </a:cubicBezTo>
                  <a:cubicBezTo>
                    <a:pt x="151" y="4386"/>
                    <a:pt x="201" y="4361"/>
                    <a:pt x="201" y="4286"/>
                  </a:cubicBezTo>
                  <a:cubicBezTo>
                    <a:pt x="201" y="4236"/>
                    <a:pt x="151" y="4186"/>
                    <a:pt x="101" y="4186"/>
                  </a:cubicBezTo>
                  <a:close/>
                  <a:moveTo>
                    <a:pt x="101" y="5013"/>
                  </a:moveTo>
                  <a:cubicBezTo>
                    <a:pt x="26" y="5013"/>
                    <a:pt x="1" y="5063"/>
                    <a:pt x="1" y="5138"/>
                  </a:cubicBezTo>
                  <a:cubicBezTo>
                    <a:pt x="1" y="5188"/>
                    <a:pt x="26" y="5238"/>
                    <a:pt x="101" y="5238"/>
                  </a:cubicBezTo>
                  <a:cubicBezTo>
                    <a:pt x="151" y="5238"/>
                    <a:pt x="201" y="5188"/>
                    <a:pt x="201" y="5138"/>
                  </a:cubicBezTo>
                  <a:cubicBezTo>
                    <a:pt x="201" y="5063"/>
                    <a:pt x="151" y="5013"/>
                    <a:pt x="101" y="5013"/>
                  </a:cubicBezTo>
                  <a:close/>
                  <a:moveTo>
                    <a:pt x="101" y="5865"/>
                  </a:moveTo>
                  <a:cubicBezTo>
                    <a:pt x="26" y="5865"/>
                    <a:pt x="1" y="5915"/>
                    <a:pt x="1" y="5965"/>
                  </a:cubicBezTo>
                  <a:cubicBezTo>
                    <a:pt x="1" y="6015"/>
                    <a:pt x="26" y="6065"/>
                    <a:pt x="101" y="6065"/>
                  </a:cubicBezTo>
                  <a:cubicBezTo>
                    <a:pt x="151" y="6065"/>
                    <a:pt x="201" y="6015"/>
                    <a:pt x="201" y="5965"/>
                  </a:cubicBezTo>
                  <a:cubicBezTo>
                    <a:pt x="201" y="5915"/>
                    <a:pt x="151" y="5865"/>
                    <a:pt x="101" y="5865"/>
                  </a:cubicBezTo>
                  <a:close/>
                  <a:moveTo>
                    <a:pt x="101" y="6692"/>
                  </a:moveTo>
                  <a:cubicBezTo>
                    <a:pt x="26" y="6692"/>
                    <a:pt x="1" y="6742"/>
                    <a:pt x="1" y="6792"/>
                  </a:cubicBezTo>
                  <a:cubicBezTo>
                    <a:pt x="1" y="6867"/>
                    <a:pt x="26" y="6892"/>
                    <a:pt x="101" y="6892"/>
                  </a:cubicBezTo>
                  <a:cubicBezTo>
                    <a:pt x="151" y="6892"/>
                    <a:pt x="201" y="6867"/>
                    <a:pt x="201" y="6792"/>
                  </a:cubicBezTo>
                  <a:cubicBezTo>
                    <a:pt x="201" y="6742"/>
                    <a:pt x="151" y="6692"/>
                    <a:pt x="101" y="6692"/>
                  </a:cubicBezTo>
                  <a:close/>
                  <a:moveTo>
                    <a:pt x="101" y="7519"/>
                  </a:moveTo>
                  <a:cubicBezTo>
                    <a:pt x="26" y="7519"/>
                    <a:pt x="1" y="7569"/>
                    <a:pt x="1" y="7644"/>
                  </a:cubicBezTo>
                  <a:cubicBezTo>
                    <a:pt x="1" y="7694"/>
                    <a:pt x="26" y="7745"/>
                    <a:pt x="101" y="7745"/>
                  </a:cubicBezTo>
                  <a:cubicBezTo>
                    <a:pt x="151" y="7745"/>
                    <a:pt x="201" y="7694"/>
                    <a:pt x="201" y="7644"/>
                  </a:cubicBezTo>
                  <a:cubicBezTo>
                    <a:pt x="201" y="7569"/>
                    <a:pt x="151" y="7519"/>
                    <a:pt x="101" y="7519"/>
                  </a:cubicBezTo>
                  <a:close/>
                  <a:moveTo>
                    <a:pt x="101" y="8371"/>
                  </a:moveTo>
                  <a:cubicBezTo>
                    <a:pt x="26" y="8371"/>
                    <a:pt x="1" y="8421"/>
                    <a:pt x="1" y="8471"/>
                  </a:cubicBezTo>
                  <a:cubicBezTo>
                    <a:pt x="1" y="8522"/>
                    <a:pt x="26" y="8572"/>
                    <a:pt x="101" y="8572"/>
                  </a:cubicBezTo>
                  <a:cubicBezTo>
                    <a:pt x="151" y="8572"/>
                    <a:pt x="201" y="8522"/>
                    <a:pt x="201" y="8471"/>
                  </a:cubicBezTo>
                  <a:cubicBezTo>
                    <a:pt x="201" y="8421"/>
                    <a:pt x="151" y="8371"/>
                    <a:pt x="101" y="8371"/>
                  </a:cubicBezTo>
                  <a:close/>
                  <a:moveTo>
                    <a:pt x="101" y="9198"/>
                  </a:moveTo>
                  <a:cubicBezTo>
                    <a:pt x="26" y="9198"/>
                    <a:pt x="1" y="9248"/>
                    <a:pt x="1" y="9298"/>
                  </a:cubicBezTo>
                  <a:cubicBezTo>
                    <a:pt x="1" y="9374"/>
                    <a:pt x="26" y="9399"/>
                    <a:pt x="101" y="9399"/>
                  </a:cubicBezTo>
                  <a:cubicBezTo>
                    <a:pt x="151" y="9399"/>
                    <a:pt x="201" y="9374"/>
                    <a:pt x="201" y="9298"/>
                  </a:cubicBezTo>
                  <a:cubicBezTo>
                    <a:pt x="201" y="9248"/>
                    <a:pt x="151" y="9198"/>
                    <a:pt x="101" y="9198"/>
                  </a:cubicBezTo>
                  <a:close/>
                  <a:moveTo>
                    <a:pt x="101" y="10025"/>
                  </a:moveTo>
                  <a:cubicBezTo>
                    <a:pt x="26" y="10025"/>
                    <a:pt x="1" y="10075"/>
                    <a:pt x="1" y="10151"/>
                  </a:cubicBezTo>
                  <a:cubicBezTo>
                    <a:pt x="1" y="10201"/>
                    <a:pt x="26" y="10251"/>
                    <a:pt x="101" y="10251"/>
                  </a:cubicBezTo>
                  <a:cubicBezTo>
                    <a:pt x="151" y="10251"/>
                    <a:pt x="201" y="10201"/>
                    <a:pt x="201" y="10151"/>
                  </a:cubicBezTo>
                  <a:cubicBezTo>
                    <a:pt x="201" y="10075"/>
                    <a:pt x="151" y="10025"/>
                    <a:pt x="101" y="10025"/>
                  </a:cubicBezTo>
                  <a:close/>
                  <a:moveTo>
                    <a:pt x="101" y="10877"/>
                  </a:moveTo>
                  <a:cubicBezTo>
                    <a:pt x="26" y="10877"/>
                    <a:pt x="1" y="10928"/>
                    <a:pt x="1" y="10978"/>
                  </a:cubicBezTo>
                  <a:cubicBezTo>
                    <a:pt x="1" y="11028"/>
                    <a:pt x="26" y="11078"/>
                    <a:pt x="101" y="11078"/>
                  </a:cubicBezTo>
                  <a:cubicBezTo>
                    <a:pt x="151" y="11078"/>
                    <a:pt x="201" y="11028"/>
                    <a:pt x="201" y="10978"/>
                  </a:cubicBezTo>
                  <a:cubicBezTo>
                    <a:pt x="201" y="10928"/>
                    <a:pt x="151" y="10877"/>
                    <a:pt x="101" y="10877"/>
                  </a:cubicBezTo>
                  <a:close/>
                  <a:moveTo>
                    <a:pt x="101" y="11704"/>
                  </a:moveTo>
                  <a:cubicBezTo>
                    <a:pt x="26" y="11704"/>
                    <a:pt x="1" y="11755"/>
                    <a:pt x="1" y="11805"/>
                  </a:cubicBezTo>
                  <a:cubicBezTo>
                    <a:pt x="1" y="11880"/>
                    <a:pt x="26" y="11905"/>
                    <a:pt x="101" y="11905"/>
                  </a:cubicBezTo>
                  <a:cubicBezTo>
                    <a:pt x="151" y="11905"/>
                    <a:pt x="201" y="11880"/>
                    <a:pt x="201" y="11805"/>
                  </a:cubicBezTo>
                  <a:cubicBezTo>
                    <a:pt x="201" y="11755"/>
                    <a:pt x="151" y="11704"/>
                    <a:pt x="101" y="11704"/>
                  </a:cubicBezTo>
                  <a:close/>
                  <a:moveTo>
                    <a:pt x="101" y="12532"/>
                  </a:moveTo>
                  <a:cubicBezTo>
                    <a:pt x="26" y="12532"/>
                    <a:pt x="1" y="12582"/>
                    <a:pt x="1" y="12657"/>
                  </a:cubicBezTo>
                  <a:cubicBezTo>
                    <a:pt x="1" y="12707"/>
                    <a:pt x="26" y="12757"/>
                    <a:pt x="101" y="12757"/>
                  </a:cubicBezTo>
                  <a:cubicBezTo>
                    <a:pt x="151" y="12757"/>
                    <a:pt x="201" y="12707"/>
                    <a:pt x="201" y="12657"/>
                  </a:cubicBezTo>
                  <a:cubicBezTo>
                    <a:pt x="201" y="12582"/>
                    <a:pt x="151" y="12532"/>
                    <a:pt x="101" y="12532"/>
                  </a:cubicBezTo>
                  <a:close/>
                  <a:moveTo>
                    <a:pt x="101" y="13384"/>
                  </a:moveTo>
                  <a:cubicBezTo>
                    <a:pt x="26" y="13384"/>
                    <a:pt x="1" y="13434"/>
                    <a:pt x="1" y="13484"/>
                  </a:cubicBezTo>
                  <a:cubicBezTo>
                    <a:pt x="1" y="13534"/>
                    <a:pt x="26" y="13584"/>
                    <a:pt x="101" y="13584"/>
                  </a:cubicBezTo>
                  <a:cubicBezTo>
                    <a:pt x="151" y="13584"/>
                    <a:pt x="201" y="13534"/>
                    <a:pt x="201" y="13484"/>
                  </a:cubicBezTo>
                  <a:cubicBezTo>
                    <a:pt x="201" y="13434"/>
                    <a:pt x="151" y="13384"/>
                    <a:pt x="101" y="13384"/>
                  </a:cubicBezTo>
                  <a:close/>
                  <a:moveTo>
                    <a:pt x="101" y="14211"/>
                  </a:moveTo>
                  <a:cubicBezTo>
                    <a:pt x="26" y="14211"/>
                    <a:pt x="1" y="14261"/>
                    <a:pt x="1" y="14311"/>
                  </a:cubicBezTo>
                  <a:cubicBezTo>
                    <a:pt x="1" y="14386"/>
                    <a:pt x="26" y="14411"/>
                    <a:pt x="101" y="14411"/>
                  </a:cubicBezTo>
                  <a:cubicBezTo>
                    <a:pt x="151" y="14411"/>
                    <a:pt x="201" y="14386"/>
                    <a:pt x="201" y="14311"/>
                  </a:cubicBezTo>
                  <a:cubicBezTo>
                    <a:pt x="201" y="14261"/>
                    <a:pt x="151" y="14211"/>
                    <a:pt x="101" y="14211"/>
                  </a:cubicBezTo>
                  <a:close/>
                  <a:moveTo>
                    <a:pt x="101" y="15038"/>
                  </a:moveTo>
                  <a:cubicBezTo>
                    <a:pt x="26" y="15038"/>
                    <a:pt x="1" y="15088"/>
                    <a:pt x="1" y="15163"/>
                  </a:cubicBezTo>
                  <a:cubicBezTo>
                    <a:pt x="1" y="15213"/>
                    <a:pt x="26" y="15263"/>
                    <a:pt x="101" y="15263"/>
                  </a:cubicBezTo>
                  <a:cubicBezTo>
                    <a:pt x="151" y="15263"/>
                    <a:pt x="201" y="15213"/>
                    <a:pt x="201" y="15163"/>
                  </a:cubicBezTo>
                  <a:cubicBezTo>
                    <a:pt x="201" y="15088"/>
                    <a:pt x="151" y="15038"/>
                    <a:pt x="101" y="15038"/>
                  </a:cubicBezTo>
                  <a:close/>
                  <a:moveTo>
                    <a:pt x="101" y="15890"/>
                  </a:moveTo>
                  <a:cubicBezTo>
                    <a:pt x="26" y="15890"/>
                    <a:pt x="1" y="15940"/>
                    <a:pt x="1" y="15990"/>
                  </a:cubicBezTo>
                  <a:cubicBezTo>
                    <a:pt x="1" y="16040"/>
                    <a:pt x="26" y="16090"/>
                    <a:pt x="101" y="16090"/>
                  </a:cubicBezTo>
                  <a:cubicBezTo>
                    <a:pt x="151" y="16090"/>
                    <a:pt x="201" y="16040"/>
                    <a:pt x="201" y="15990"/>
                  </a:cubicBezTo>
                  <a:cubicBezTo>
                    <a:pt x="201" y="15940"/>
                    <a:pt x="151" y="15890"/>
                    <a:pt x="101" y="1589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58"/>
            <p:cNvSpPr/>
            <p:nvPr/>
          </p:nvSpPr>
          <p:spPr>
            <a:xfrm>
              <a:off x="1872950" y="3369700"/>
              <a:ext cx="30100" cy="56425"/>
            </a:xfrm>
            <a:custGeom>
              <a:avLst/>
              <a:gdLst/>
              <a:ahLst/>
              <a:cxnLst/>
              <a:rect l="l" t="t" r="r" b="b"/>
              <a:pathLst>
                <a:path w="1204" h="2257" extrusionOk="0">
                  <a:moveTo>
                    <a:pt x="602" y="1"/>
                  </a:moveTo>
                  <a:lnTo>
                    <a:pt x="0" y="2256"/>
                  </a:lnTo>
                  <a:lnTo>
                    <a:pt x="1203" y="2256"/>
                  </a:lnTo>
                  <a:lnTo>
                    <a:pt x="60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58"/>
            <p:cNvSpPr/>
            <p:nvPr/>
          </p:nvSpPr>
          <p:spPr>
            <a:xfrm>
              <a:off x="1872950" y="3808925"/>
              <a:ext cx="30100" cy="56425"/>
            </a:xfrm>
            <a:custGeom>
              <a:avLst/>
              <a:gdLst/>
              <a:ahLst/>
              <a:cxnLst/>
              <a:rect l="l" t="t" r="r" b="b"/>
              <a:pathLst>
                <a:path w="1204" h="2257" extrusionOk="0">
                  <a:moveTo>
                    <a:pt x="0" y="1"/>
                  </a:moveTo>
                  <a:lnTo>
                    <a:pt x="602" y="2257"/>
                  </a:lnTo>
                  <a:lnTo>
                    <a:pt x="1203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58"/>
            <p:cNvSpPr/>
            <p:nvPr/>
          </p:nvSpPr>
          <p:spPr>
            <a:xfrm>
              <a:off x="3366700" y="4666075"/>
              <a:ext cx="339000" cy="5675"/>
            </a:xfrm>
            <a:custGeom>
              <a:avLst/>
              <a:gdLst/>
              <a:ahLst/>
              <a:cxnLst/>
              <a:rect l="l" t="t" r="r" b="b"/>
              <a:pathLst>
                <a:path w="13560" h="227" extrusionOk="0">
                  <a:moveTo>
                    <a:pt x="100" y="1"/>
                  </a:moveTo>
                  <a:cubicBezTo>
                    <a:pt x="25" y="1"/>
                    <a:pt x="0" y="51"/>
                    <a:pt x="0" y="101"/>
                  </a:cubicBezTo>
                  <a:cubicBezTo>
                    <a:pt x="0" y="176"/>
                    <a:pt x="25" y="226"/>
                    <a:pt x="100" y="226"/>
                  </a:cubicBezTo>
                  <a:cubicBezTo>
                    <a:pt x="150" y="226"/>
                    <a:pt x="201" y="176"/>
                    <a:pt x="201" y="101"/>
                  </a:cubicBezTo>
                  <a:cubicBezTo>
                    <a:pt x="201" y="51"/>
                    <a:pt x="150" y="1"/>
                    <a:pt x="100" y="1"/>
                  </a:cubicBezTo>
                  <a:close/>
                  <a:moveTo>
                    <a:pt x="927" y="1"/>
                  </a:moveTo>
                  <a:cubicBezTo>
                    <a:pt x="877" y="1"/>
                    <a:pt x="827" y="51"/>
                    <a:pt x="827" y="101"/>
                  </a:cubicBezTo>
                  <a:cubicBezTo>
                    <a:pt x="827" y="176"/>
                    <a:pt x="877" y="226"/>
                    <a:pt x="927" y="226"/>
                  </a:cubicBezTo>
                  <a:cubicBezTo>
                    <a:pt x="978" y="226"/>
                    <a:pt x="1028" y="176"/>
                    <a:pt x="1028" y="101"/>
                  </a:cubicBezTo>
                  <a:cubicBezTo>
                    <a:pt x="1028" y="51"/>
                    <a:pt x="978" y="1"/>
                    <a:pt x="927" y="1"/>
                  </a:cubicBezTo>
                  <a:close/>
                  <a:moveTo>
                    <a:pt x="1754" y="1"/>
                  </a:moveTo>
                  <a:cubicBezTo>
                    <a:pt x="1704" y="1"/>
                    <a:pt x="1654" y="51"/>
                    <a:pt x="1654" y="101"/>
                  </a:cubicBezTo>
                  <a:cubicBezTo>
                    <a:pt x="1654" y="176"/>
                    <a:pt x="1704" y="226"/>
                    <a:pt x="1754" y="226"/>
                  </a:cubicBezTo>
                  <a:cubicBezTo>
                    <a:pt x="1830" y="226"/>
                    <a:pt x="1880" y="176"/>
                    <a:pt x="1880" y="101"/>
                  </a:cubicBezTo>
                  <a:cubicBezTo>
                    <a:pt x="1880" y="51"/>
                    <a:pt x="1830" y="1"/>
                    <a:pt x="1754" y="1"/>
                  </a:cubicBezTo>
                  <a:close/>
                  <a:moveTo>
                    <a:pt x="2607" y="1"/>
                  </a:moveTo>
                  <a:cubicBezTo>
                    <a:pt x="2531" y="1"/>
                    <a:pt x="2506" y="51"/>
                    <a:pt x="2506" y="101"/>
                  </a:cubicBezTo>
                  <a:cubicBezTo>
                    <a:pt x="2506" y="176"/>
                    <a:pt x="2531" y="226"/>
                    <a:pt x="2607" y="226"/>
                  </a:cubicBezTo>
                  <a:cubicBezTo>
                    <a:pt x="2657" y="226"/>
                    <a:pt x="2707" y="176"/>
                    <a:pt x="2707" y="101"/>
                  </a:cubicBezTo>
                  <a:cubicBezTo>
                    <a:pt x="2707" y="51"/>
                    <a:pt x="2657" y="1"/>
                    <a:pt x="2607" y="1"/>
                  </a:cubicBezTo>
                  <a:close/>
                  <a:moveTo>
                    <a:pt x="3434" y="1"/>
                  </a:moveTo>
                  <a:cubicBezTo>
                    <a:pt x="3384" y="1"/>
                    <a:pt x="3333" y="51"/>
                    <a:pt x="3333" y="101"/>
                  </a:cubicBezTo>
                  <a:cubicBezTo>
                    <a:pt x="3333" y="176"/>
                    <a:pt x="3384" y="226"/>
                    <a:pt x="3434" y="226"/>
                  </a:cubicBezTo>
                  <a:cubicBezTo>
                    <a:pt x="3484" y="226"/>
                    <a:pt x="3534" y="176"/>
                    <a:pt x="3534" y="101"/>
                  </a:cubicBezTo>
                  <a:cubicBezTo>
                    <a:pt x="3534" y="51"/>
                    <a:pt x="3484" y="1"/>
                    <a:pt x="3434" y="1"/>
                  </a:cubicBezTo>
                  <a:close/>
                  <a:moveTo>
                    <a:pt x="4261" y="1"/>
                  </a:moveTo>
                  <a:cubicBezTo>
                    <a:pt x="4211" y="1"/>
                    <a:pt x="4161" y="51"/>
                    <a:pt x="4161" y="101"/>
                  </a:cubicBezTo>
                  <a:cubicBezTo>
                    <a:pt x="4161" y="176"/>
                    <a:pt x="4211" y="226"/>
                    <a:pt x="4261" y="226"/>
                  </a:cubicBezTo>
                  <a:cubicBezTo>
                    <a:pt x="4336" y="226"/>
                    <a:pt x="4386" y="176"/>
                    <a:pt x="4386" y="101"/>
                  </a:cubicBezTo>
                  <a:cubicBezTo>
                    <a:pt x="4386" y="51"/>
                    <a:pt x="4336" y="1"/>
                    <a:pt x="4261" y="1"/>
                  </a:cubicBezTo>
                  <a:close/>
                  <a:moveTo>
                    <a:pt x="5113" y="1"/>
                  </a:moveTo>
                  <a:cubicBezTo>
                    <a:pt x="5038" y="1"/>
                    <a:pt x="5013" y="51"/>
                    <a:pt x="5013" y="101"/>
                  </a:cubicBezTo>
                  <a:cubicBezTo>
                    <a:pt x="5013" y="176"/>
                    <a:pt x="5038" y="226"/>
                    <a:pt x="5113" y="226"/>
                  </a:cubicBezTo>
                  <a:cubicBezTo>
                    <a:pt x="5163" y="226"/>
                    <a:pt x="5213" y="176"/>
                    <a:pt x="5213" y="101"/>
                  </a:cubicBezTo>
                  <a:cubicBezTo>
                    <a:pt x="5213" y="51"/>
                    <a:pt x="5163" y="1"/>
                    <a:pt x="5113" y="1"/>
                  </a:cubicBezTo>
                  <a:close/>
                  <a:moveTo>
                    <a:pt x="5940" y="1"/>
                  </a:moveTo>
                  <a:cubicBezTo>
                    <a:pt x="5890" y="1"/>
                    <a:pt x="5840" y="51"/>
                    <a:pt x="5840" y="101"/>
                  </a:cubicBezTo>
                  <a:cubicBezTo>
                    <a:pt x="5840" y="176"/>
                    <a:pt x="5890" y="226"/>
                    <a:pt x="5940" y="226"/>
                  </a:cubicBezTo>
                  <a:cubicBezTo>
                    <a:pt x="5990" y="226"/>
                    <a:pt x="6040" y="176"/>
                    <a:pt x="6040" y="101"/>
                  </a:cubicBezTo>
                  <a:cubicBezTo>
                    <a:pt x="6040" y="51"/>
                    <a:pt x="5990" y="1"/>
                    <a:pt x="5940" y="1"/>
                  </a:cubicBezTo>
                  <a:close/>
                  <a:moveTo>
                    <a:pt x="6767" y="1"/>
                  </a:moveTo>
                  <a:cubicBezTo>
                    <a:pt x="6717" y="1"/>
                    <a:pt x="6667" y="51"/>
                    <a:pt x="6667" y="101"/>
                  </a:cubicBezTo>
                  <a:cubicBezTo>
                    <a:pt x="6667" y="176"/>
                    <a:pt x="6717" y="226"/>
                    <a:pt x="6767" y="226"/>
                  </a:cubicBezTo>
                  <a:cubicBezTo>
                    <a:pt x="6842" y="226"/>
                    <a:pt x="6892" y="176"/>
                    <a:pt x="6892" y="101"/>
                  </a:cubicBezTo>
                  <a:cubicBezTo>
                    <a:pt x="6892" y="51"/>
                    <a:pt x="6842" y="1"/>
                    <a:pt x="6767" y="1"/>
                  </a:cubicBezTo>
                  <a:close/>
                  <a:moveTo>
                    <a:pt x="7619" y="1"/>
                  </a:moveTo>
                  <a:cubicBezTo>
                    <a:pt x="7544" y="1"/>
                    <a:pt x="7519" y="51"/>
                    <a:pt x="7519" y="101"/>
                  </a:cubicBezTo>
                  <a:cubicBezTo>
                    <a:pt x="7519" y="176"/>
                    <a:pt x="7544" y="226"/>
                    <a:pt x="7619" y="226"/>
                  </a:cubicBezTo>
                  <a:cubicBezTo>
                    <a:pt x="7669" y="226"/>
                    <a:pt x="7719" y="176"/>
                    <a:pt x="7719" y="101"/>
                  </a:cubicBezTo>
                  <a:cubicBezTo>
                    <a:pt x="7719" y="51"/>
                    <a:pt x="7669" y="1"/>
                    <a:pt x="7619" y="1"/>
                  </a:cubicBezTo>
                  <a:close/>
                  <a:moveTo>
                    <a:pt x="8446" y="1"/>
                  </a:moveTo>
                  <a:cubicBezTo>
                    <a:pt x="8396" y="1"/>
                    <a:pt x="8346" y="51"/>
                    <a:pt x="8346" y="101"/>
                  </a:cubicBezTo>
                  <a:cubicBezTo>
                    <a:pt x="8346" y="176"/>
                    <a:pt x="8396" y="226"/>
                    <a:pt x="8446" y="226"/>
                  </a:cubicBezTo>
                  <a:cubicBezTo>
                    <a:pt x="8496" y="226"/>
                    <a:pt x="8546" y="176"/>
                    <a:pt x="8546" y="101"/>
                  </a:cubicBezTo>
                  <a:cubicBezTo>
                    <a:pt x="8546" y="51"/>
                    <a:pt x="8496" y="1"/>
                    <a:pt x="8446" y="1"/>
                  </a:cubicBezTo>
                  <a:close/>
                  <a:moveTo>
                    <a:pt x="9273" y="1"/>
                  </a:moveTo>
                  <a:cubicBezTo>
                    <a:pt x="9223" y="1"/>
                    <a:pt x="9173" y="51"/>
                    <a:pt x="9173" y="101"/>
                  </a:cubicBezTo>
                  <a:cubicBezTo>
                    <a:pt x="9173" y="176"/>
                    <a:pt x="9223" y="226"/>
                    <a:pt x="9273" y="226"/>
                  </a:cubicBezTo>
                  <a:cubicBezTo>
                    <a:pt x="9349" y="226"/>
                    <a:pt x="9399" y="176"/>
                    <a:pt x="9399" y="101"/>
                  </a:cubicBezTo>
                  <a:cubicBezTo>
                    <a:pt x="9399" y="51"/>
                    <a:pt x="9349" y="1"/>
                    <a:pt x="9273" y="1"/>
                  </a:cubicBezTo>
                  <a:close/>
                  <a:moveTo>
                    <a:pt x="10125" y="1"/>
                  </a:moveTo>
                  <a:cubicBezTo>
                    <a:pt x="10050" y="1"/>
                    <a:pt x="10025" y="51"/>
                    <a:pt x="10025" y="101"/>
                  </a:cubicBezTo>
                  <a:cubicBezTo>
                    <a:pt x="10025" y="176"/>
                    <a:pt x="10050" y="226"/>
                    <a:pt x="10125" y="226"/>
                  </a:cubicBezTo>
                  <a:cubicBezTo>
                    <a:pt x="10176" y="226"/>
                    <a:pt x="10226" y="176"/>
                    <a:pt x="10226" y="101"/>
                  </a:cubicBezTo>
                  <a:cubicBezTo>
                    <a:pt x="10226" y="51"/>
                    <a:pt x="10176" y="1"/>
                    <a:pt x="10125" y="1"/>
                  </a:cubicBezTo>
                  <a:close/>
                  <a:moveTo>
                    <a:pt x="10953" y="1"/>
                  </a:moveTo>
                  <a:cubicBezTo>
                    <a:pt x="10902" y="1"/>
                    <a:pt x="10852" y="51"/>
                    <a:pt x="10852" y="101"/>
                  </a:cubicBezTo>
                  <a:cubicBezTo>
                    <a:pt x="10852" y="176"/>
                    <a:pt x="10902" y="226"/>
                    <a:pt x="10953" y="226"/>
                  </a:cubicBezTo>
                  <a:cubicBezTo>
                    <a:pt x="11003" y="226"/>
                    <a:pt x="11053" y="176"/>
                    <a:pt x="11053" y="101"/>
                  </a:cubicBezTo>
                  <a:cubicBezTo>
                    <a:pt x="11053" y="51"/>
                    <a:pt x="11003" y="1"/>
                    <a:pt x="10953" y="1"/>
                  </a:cubicBezTo>
                  <a:close/>
                  <a:moveTo>
                    <a:pt x="11780" y="1"/>
                  </a:moveTo>
                  <a:cubicBezTo>
                    <a:pt x="11729" y="1"/>
                    <a:pt x="11679" y="51"/>
                    <a:pt x="11679" y="101"/>
                  </a:cubicBezTo>
                  <a:cubicBezTo>
                    <a:pt x="11679" y="176"/>
                    <a:pt x="11729" y="226"/>
                    <a:pt x="11780" y="226"/>
                  </a:cubicBezTo>
                  <a:cubicBezTo>
                    <a:pt x="11855" y="226"/>
                    <a:pt x="11905" y="176"/>
                    <a:pt x="11905" y="101"/>
                  </a:cubicBezTo>
                  <a:cubicBezTo>
                    <a:pt x="11905" y="51"/>
                    <a:pt x="11855" y="1"/>
                    <a:pt x="11780" y="1"/>
                  </a:cubicBezTo>
                  <a:close/>
                  <a:moveTo>
                    <a:pt x="12632" y="1"/>
                  </a:moveTo>
                  <a:cubicBezTo>
                    <a:pt x="12557" y="1"/>
                    <a:pt x="12531" y="51"/>
                    <a:pt x="12531" y="101"/>
                  </a:cubicBezTo>
                  <a:cubicBezTo>
                    <a:pt x="12531" y="176"/>
                    <a:pt x="12557" y="226"/>
                    <a:pt x="12632" y="226"/>
                  </a:cubicBezTo>
                  <a:cubicBezTo>
                    <a:pt x="12682" y="226"/>
                    <a:pt x="12732" y="176"/>
                    <a:pt x="12732" y="101"/>
                  </a:cubicBezTo>
                  <a:cubicBezTo>
                    <a:pt x="12732" y="51"/>
                    <a:pt x="12682" y="1"/>
                    <a:pt x="12632" y="1"/>
                  </a:cubicBezTo>
                  <a:close/>
                  <a:moveTo>
                    <a:pt x="13459" y="1"/>
                  </a:moveTo>
                  <a:cubicBezTo>
                    <a:pt x="13409" y="1"/>
                    <a:pt x="13359" y="51"/>
                    <a:pt x="13359" y="101"/>
                  </a:cubicBezTo>
                  <a:cubicBezTo>
                    <a:pt x="13359" y="176"/>
                    <a:pt x="13409" y="226"/>
                    <a:pt x="13459" y="226"/>
                  </a:cubicBezTo>
                  <a:cubicBezTo>
                    <a:pt x="13509" y="226"/>
                    <a:pt x="13559" y="176"/>
                    <a:pt x="13559" y="101"/>
                  </a:cubicBezTo>
                  <a:cubicBezTo>
                    <a:pt x="13559" y="51"/>
                    <a:pt x="13509" y="1"/>
                    <a:pt x="13459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58"/>
            <p:cNvSpPr/>
            <p:nvPr/>
          </p:nvSpPr>
          <p:spPr>
            <a:xfrm>
              <a:off x="3322825" y="4653550"/>
              <a:ext cx="56425" cy="30725"/>
            </a:xfrm>
            <a:custGeom>
              <a:avLst/>
              <a:gdLst/>
              <a:ahLst/>
              <a:cxnLst/>
              <a:rect l="l" t="t" r="r" b="b"/>
              <a:pathLst>
                <a:path w="2257" h="1229" extrusionOk="0">
                  <a:moveTo>
                    <a:pt x="2256" y="0"/>
                  </a:moveTo>
                  <a:lnTo>
                    <a:pt x="1" y="602"/>
                  </a:lnTo>
                  <a:lnTo>
                    <a:pt x="2256" y="1229"/>
                  </a:lnTo>
                  <a:lnTo>
                    <a:pt x="225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58"/>
            <p:cNvSpPr/>
            <p:nvPr/>
          </p:nvSpPr>
          <p:spPr>
            <a:xfrm>
              <a:off x="3695650" y="4653550"/>
              <a:ext cx="56400" cy="30725"/>
            </a:xfrm>
            <a:custGeom>
              <a:avLst/>
              <a:gdLst/>
              <a:ahLst/>
              <a:cxnLst/>
              <a:rect l="l" t="t" r="r" b="b"/>
              <a:pathLst>
                <a:path w="2256" h="1229" extrusionOk="0">
                  <a:moveTo>
                    <a:pt x="0" y="0"/>
                  </a:moveTo>
                  <a:lnTo>
                    <a:pt x="0" y="1229"/>
                  </a:lnTo>
                  <a:lnTo>
                    <a:pt x="2256" y="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58"/>
            <p:cNvSpPr/>
            <p:nvPr/>
          </p:nvSpPr>
          <p:spPr>
            <a:xfrm>
              <a:off x="3789000" y="1526975"/>
              <a:ext cx="5025" cy="172325"/>
            </a:xfrm>
            <a:custGeom>
              <a:avLst/>
              <a:gdLst/>
              <a:ahLst/>
              <a:cxnLst/>
              <a:rect l="l" t="t" r="r" b="b"/>
              <a:pathLst>
                <a:path w="201" h="6893" extrusionOk="0">
                  <a:moveTo>
                    <a:pt x="101" y="0"/>
                  </a:moveTo>
                  <a:cubicBezTo>
                    <a:pt x="51" y="0"/>
                    <a:pt x="0" y="50"/>
                    <a:pt x="0" y="100"/>
                  </a:cubicBezTo>
                  <a:cubicBezTo>
                    <a:pt x="0" y="176"/>
                    <a:pt x="51" y="226"/>
                    <a:pt x="101" y="226"/>
                  </a:cubicBezTo>
                  <a:cubicBezTo>
                    <a:pt x="151" y="226"/>
                    <a:pt x="201" y="176"/>
                    <a:pt x="201" y="100"/>
                  </a:cubicBezTo>
                  <a:cubicBezTo>
                    <a:pt x="201" y="50"/>
                    <a:pt x="151" y="0"/>
                    <a:pt x="101" y="0"/>
                  </a:cubicBezTo>
                  <a:close/>
                  <a:moveTo>
                    <a:pt x="101" y="852"/>
                  </a:moveTo>
                  <a:cubicBezTo>
                    <a:pt x="51" y="852"/>
                    <a:pt x="0" y="877"/>
                    <a:pt x="0" y="953"/>
                  </a:cubicBezTo>
                  <a:cubicBezTo>
                    <a:pt x="0" y="1003"/>
                    <a:pt x="51" y="1053"/>
                    <a:pt x="101" y="1053"/>
                  </a:cubicBezTo>
                  <a:cubicBezTo>
                    <a:pt x="151" y="1053"/>
                    <a:pt x="201" y="1003"/>
                    <a:pt x="201" y="953"/>
                  </a:cubicBezTo>
                  <a:cubicBezTo>
                    <a:pt x="201" y="877"/>
                    <a:pt x="151" y="852"/>
                    <a:pt x="101" y="852"/>
                  </a:cubicBezTo>
                  <a:close/>
                  <a:moveTo>
                    <a:pt x="101" y="1679"/>
                  </a:moveTo>
                  <a:cubicBezTo>
                    <a:pt x="51" y="1679"/>
                    <a:pt x="0" y="1729"/>
                    <a:pt x="0" y="1780"/>
                  </a:cubicBezTo>
                  <a:cubicBezTo>
                    <a:pt x="0" y="1830"/>
                    <a:pt x="51" y="1880"/>
                    <a:pt x="101" y="1880"/>
                  </a:cubicBezTo>
                  <a:cubicBezTo>
                    <a:pt x="151" y="1880"/>
                    <a:pt x="201" y="1830"/>
                    <a:pt x="201" y="1780"/>
                  </a:cubicBezTo>
                  <a:cubicBezTo>
                    <a:pt x="201" y="1729"/>
                    <a:pt x="151" y="1679"/>
                    <a:pt x="101" y="1679"/>
                  </a:cubicBezTo>
                  <a:close/>
                  <a:moveTo>
                    <a:pt x="101" y="2506"/>
                  </a:moveTo>
                  <a:cubicBezTo>
                    <a:pt x="51" y="2506"/>
                    <a:pt x="0" y="2557"/>
                    <a:pt x="0" y="2607"/>
                  </a:cubicBezTo>
                  <a:cubicBezTo>
                    <a:pt x="0" y="2682"/>
                    <a:pt x="51" y="2732"/>
                    <a:pt x="101" y="2732"/>
                  </a:cubicBezTo>
                  <a:cubicBezTo>
                    <a:pt x="151" y="2732"/>
                    <a:pt x="201" y="2682"/>
                    <a:pt x="201" y="2607"/>
                  </a:cubicBezTo>
                  <a:cubicBezTo>
                    <a:pt x="201" y="2557"/>
                    <a:pt x="151" y="2506"/>
                    <a:pt x="101" y="2506"/>
                  </a:cubicBezTo>
                  <a:close/>
                  <a:moveTo>
                    <a:pt x="101" y="3359"/>
                  </a:moveTo>
                  <a:cubicBezTo>
                    <a:pt x="51" y="3359"/>
                    <a:pt x="0" y="3384"/>
                    <a:pt x="0" y="3459"/>
                  </a:cubicBezTo>
                  <a:cubicBezTo>
                    <a:pt x="0" y="3509"/>
                    <a:pt x="51" y="3559"/>
                    <a:pt x="101" y="3559"/>
                  </a:cubicBezTo>
                  <a:cubicBezTo>
                    <a:pt x="151" y="3559"/>
                    <a:pt x="201" y="3509"/>
                    <a:pt x="201" y="3459"/>
                  </a:cubicBezTo>
                  <a:cubicBezTo>
                    <a:pt x="201" y="3384"/>
                    <a:pt x="151" y="3359"/>
                    <a:pt x="101" y="3359"/>
                  </a:cubicBezTo>
                  <a:close/>
                  <a:moveTo>
                    <a:pt x="101" y="4186"/>
                  </a:moveTo>
                  <a:cubicBezTo>
                    <a:pt x="51" y="4186"/>
                    <a:pt x="0" y="4236"/>
                    <a:pt x="0" y="4286"/>
                  </a:cubicBezTo>
                  <a:cubicBezTo>
                    <a:pt x="0" y="4336"/>
                    <a:pt x="51" y="4386"/>
                    <a:pt x="101" y="4386"/>
                  </a:cubicBezTo>
                  <a:cubicBezTo>
                    <a:pt x="151" y="4386"/>
                    <a:pt x="201" y="4336"/>
                    <a:pt x="201" y="4286"/>
                  </a:cubicBezTo>
                  <a:cubicBezTo>
                    <a:pt x="201" y="4236"/>
                    <a:pt x="151" y="4186"/>
                    <a:pt x="101" y="4186"/>
                  </a:cubicBezTo>
                  <a:close/>
                  <a:moveTo>
                    <a:pt x="101" y="5013"/>
                  </a:moveTo>
                  <a:cubicBezTo>
                    <a:pt x="51" y="5013"/>
                    <a:pt x="0" y="5063"/>
                    <a:pt x="0" y="5113"/>
                  </a:cubicBezTo>
                  <a:cubicBezTo>
                    <a:pt x="0" y="5188"/>
                    <a:pt x="51" y="5238"/>
                    <a:pt x="101" y="5238"/>
                  </a:cubicBezTo>
                  <a:cubicBezTo>
                    <a:pt x="151" y="5238"/>
                    <a:pt x="201" y="5188"/>
                    <a:pt x="201" y="5113"/>
                  </a:cubicBezTo>
                  <a:cubicBezTo>
                    <a:pt x="201" y="5063"/>
                    <a:pt x="151" y="5013"/>
                    <a:pt x="101" y="5013"/>
                  </a:cubicBezTo>
                  <a:close/>
                  <a:moveTo>
                    <a:pt x="101" y="5865"/>
                  </a:moveTo>
                  <a:cubicBezTo>
                    <a:pt x="51" y="5865"/>
                    <a:pt x="0" y="5890"/>
                    <a:pt x="0" y="5965"/>
                  </a:cubicBezTo>
                  <a:cubicBezTo>
                    <a:pt x="0" y="6015"/>
                    <a:pt x="51" y="6065"/>
                    <a:pt x="101" y="6065"/>
                  </a:cubicBezTo>
                  <a:cubicBezTo>
                    <a:pt x="151" y="6065"/>
                    <a:pt x="201" y="6015"/>
                    <a:pt x="201" y="5965"/>
                  </a:cubicBezTo>
                  <a:cubicBezTo>
                    <a:pt x="201" y="5890"/>
                    <a:pt x="151" y="5865"/>
                    <a:pt x="101" y="5865"/>
                  </a:cubicBezTo>
                  <a:close/>
                  <a:moveTo>
                    <a:pt x="101" y="6692"/>
                  </a:moveTo>
                  <a:cubicBezTo>
                    <a:pt x="51" y="6692"/>
                    <a:pt x="0" y="6742"/>
                    <a:pt x="0" y="6792"/>
                  </a:cubicBezTo>
                  <a:cubicBezTo>
                    <a:pt x="0" y="6842"/>
                    <a:pt x="51" y="6892"/>
                    <a:pt x="101" y="6892"/>
                  </a:cubicBezTo>
                  <a:cubicBezTo>
                    <a:pt x="151" y="6892"/>
                    <a:pt x="201" y="6842"/>
                    <a:pt x="201" y="6792"/>
                  </a:cubicBezTo>
                  <a:cubicBezTo>
                    <a:pt x="201" y="6742"/>
                    <a:pt x="151" y="6692"/>
                    <a:pt x="101" y="669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58"/>
            <p:cNvSpPr/>
            <p:nvPr/>
          </p:nvSpPr>
          <p:spPr>
            <a:xfrm>
              <a:off x="3776475" y="1483725"/>
              <a:ext cx="30100" cy="56425"/>
            </a:xfrm>
            <a:custGeom>
              <a:avLst/>
              <a:gdLst/>
              <a:ahLst/>
              <a:cxnLst/>
              <a:rect l="l" t="t" r="r" b="b"/>
              <a:pathLst>
                <a:path w="1204" h="2257" extrusionOk="0">
                  <a:moveTo>
                    <a:pt x="602" y="1"/>
                  </a:moveTo>
                  <a:lnTo>
                    <a:pt x="0" y="2256"/>
                  </a:lnTo>
                  <a:lnTo>
                    <a:pt x="1203" y="2256"/>
                  </a:lnTo>
                  <a:lnTo>
                    <a:pt x="60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58"/>
            <p:cNvSpPr/>
            <p:nvPr/>
          </p:nvSpPr>
          <p:spPr>
            <a:xfrm>
              <a:off x="3776475" y="1696775"/>
              <a:ext cx="30100" cy="57025"/>
            </a:xfrm>
            <a:custGeom>
              <a:avLst/>
              <a:gdLst/>
              <a:ahLst/>
              <a:cxnLst/>
              <a:rect l="l" t="t" r="r" b="b"/>
              <a:pathLst>
                <a:path w="1204" h="2281" extrusionOk="0">
                  <a:moveTo>
                    <a:pt x="0" y="0"/>
                  </a:moveTo>
                  <a:lnTo>
                    <a:pt x="602" y="2281"/>
                  </a:lnTo>
                  <a:lnTo>
                    <a:pt x="1203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58"/>
            <p:cNvSpPr/>
            <p:nvPr/>
          </p:nvSpPr>
          <p:spPr>
            <a:xfrm>
              <a:off x="4017075" y="1353400"/>
              <a:ext cx="569575" cy="5050"/>
            </a:xfrm>
            <a:custGeom>
              <a:avLst/>
              <a:gdLst/>
              <a:ahLst/>
              <a:cxnLst/>
              <a:rect l="l" t="t" r="r" b="b"/>
              <a:pathLst>
                <a:path w="22783" h="202" extrusionOk="0">
                  <a:moveTo>
                    <a:pt x="101" y="1"/>
                  </a:moveTo>
                  <a:cubicBezTo>
                    <a:pt x="50" y="1"/>
                    <a:pt x="0" y="51"/>
                    <a:pt x="0" y="101"/>
                  </a:cubicBezTo>
                  <a:cubicBezTo>
                    <a:pt x="0" y="151"/>
                    <a:pt x="50" y="201"/>
                    <a:pt x="101" y="201"/>
                  </a:cubicBezTo>
                  <a:cubicBezTo>
                    <a:pt x="176" y="201"/>
                    <a:pt x="226" y="151"/>
                    <a:pt x="226" y="101"/>
                  </a:cubicBezTo>
                  <a:cubicBezTo>
                    <a:pt x="226" y="51"/>
                    <a:pt x="176" y="1"/>
                    <a:pt x="101" y="1"/>
                  </a:cubicBezTo>
                  <a:close/>
                  <a:moveTo>
                    <a:pt x="953" y="1"/>
                  </a:moveTo>
                  <a:cubicBezTo>
                    <a:pt x="903" y="1"/>
                    <a:pt x="852" y="51"/>
                    <a:pt x="852" y="101"/>
                  </a:cubicBezTo>
                  <a:cubicBezTo>
                    <a:pt x="852" y="151"/>
                    <a:pt x="903" y="201"/>
                    <a:pt x="953" y="201"/>
                  </a:cubicBezTo>
                  <a:cubicBezTo>
                    <a:pt x="1003" y="201"/>
                    <a:pt x="1053" y="151"/>
                    <a:pt x="1053" y="101"/>
                  </a:cubicBezTo>
                  <a:cubicBezTo>
                    <a:pt x="1053" y="51"/>
                    <a:pt x="1003" y="1"/>
                    <a:pt x="953" y="1"/>
                  </a:cubicBezTo>
                  <a:close/>
                  <a:moveTo>
                    <a:pt x="1780" y="1"/>
                  </a:moveTo>
                  <a:cubicBezTo>
                    <a:pt x="1730" y="1"/>
                    <a:pt x="1679" y="51"/>
                    <a:pt x="1679" y="101"/>
                  </a:cubicBezTo>
                  <a:cubicBezTo>
                    <a:pt x="1679" y="151"/>
                    <a:pt x="1730" y="201"/>
                    <a:pt x="1780" y="201"/>
                  </a:cubicBezTo>
                  <a:cubicBezTo>
                    <a:pt x="1830" y="201"/>
                    <a:pt x="1880" y="151"/>
                    <a:pt x="1880" y="101"/>
                  </a:cubicBezTo>
                  <a:cubicBezTo>
                    <a:pt x="1880" y="51"/>
                    <a:pt x="1830" y="1"/>
                    <a:pt x="1780" y="1"/>
                  </a:cubicBezTo>
                  <a:close/>
                  <a:moveTo>
                    <a:pt x="2607" y="1"/>
                  </a:moveTo>
                  <a:cubicBezTo>
                    <a:pt x="2557" y="1"/>
                    <a:pt x="2507" y="51"/>
                    <a:pt x="2507" y="101"/>
                  </a:cubicBezTo>
                  <a:cubicBezTo>
                    <a:pt x="2507" y="151"/>
                    <a:pt x="2557" y="201"/>
                    <a:pt x="2607" y="201"/>
                  </a:cubicBezTo>
                  <a:cubicBezTo>
                    <a:pt x="2682" y="201"/>
                    <a:pt x="2732" y="151"/>
                    <a:pt x="2732" y="101"/>
                  </a:cubicBezTo>
                  <a:cubicBezTo>
                    <a:pt x="2732" y="51"/>
                    <a:pt x="2682" y="1"/>
                    <a:pt x="2607" y="1"/>
                  </a:cubicBezTo>
                  <a:close/>
                  <a:moveTo>
                    <a:pt x="3459" y="1"/>
                  </a:moveTo>
                  <a:cubicBezTo>
                    <a:pt x="3409" y="1"/>
                    <a:pt x="3359" y="51"/>
                    <a:pt x="3359" y="101"/>
                  </a:cubicBezTo>
                  <a:cubicBezTo>
                    <a:pt x="3359" y="151"/>
                    <a:pt x="3409" y="201"/>
                    <a:pt x="3459" y="201"/>
                  </a:cubicBezTo>
                  <a:cubicBezTo>
                    <a:pt x="3509" y="201"/>
                    <a:pt x="3559" y="151"/>
                    <a:pt x="3559" y="101"/>
                  </a:cubicBezTo>
                  <a:cubicBezTo>
                    <a:pt x="3559" y="51"/>
                    <a:pt x="3509" y="1"/>
                    <a:pt x="3459" y="1"/>
                  </a:cubicBezTo>
                  <a:close/>
                  <a:moveTo>
                    <a:pt x="4286" y="1"/>
                  </a:moveTo>
                  <a:cubicBezTo>
                    <a:pt x="4236" y="1"/>
                    <a:pt x="4186" y="51"/>
                    <a:pt x="4186" y="101"/>
                  </a:cubicBezTo>
                  <a:cubicBezTo>
                    <a:pt x="4186" y="151"/>
                    <a:pt x="4236" y="201"/>
                    <a:pt x="4286" y="201"/>
                  </a:cubicBezTo>
                  <a:cubicBezTo>
                    <a:pt x="4336" y="201"/>
                    <a:pt x="4386" y="151"/>
                    <a:pt x="4386" y="101"/>
                  </a:cubicBezTo>
                  <a:cubicBezTo>
                    <a:pt x="4386" y="51"/>
                    <a:pt x="4336" y="1"/>
                    <a:pt x="4286" y="1"/>
                  </a:cubicBezTo>
                  <a:close/>
                  <a:moveTo>
                    <a:pt x="5113" y="1"/>
                  </a:moveTo>
                  <a:cubicBezTo>
                    <a:pt x="5063" y="1"/>
                    <a:pt x="5013" y="51"/>
                    <a:pt x="5013" y="101"/>
                  </a:cubicBezTo>
                  <a:cubicBezTo>
                    <a:pt x="5013" y="151"/>
                    <a:pt x="5063" y="201"/>
                    <a:pt x="5113" y="201"/>
                  </a:cubicBezTo>
                  <a:cubicBezTo>
                    <a:pt x="5188" y="201"/>
                    <a:pt x="5238" y="151"/>
                    <a:pt x="5238" y="101"/>
                  </a:cubicBezTo>
                  <a:cubicBezTo>
                    <a:pt x="5238" y="51"/>
                    <a:pt x="5188" y="1"/>
                    <a:pt x="5113" y="1"/>
                  </a:cubicBezTo>
                  <a:close/>
                  <a:moveTo>
                    <a:pt x="5965" y="1"/>
                  </a:moveTo>
                  <a:cubicBezTo>
                    <a:pt x="5915" y="1"/>
                    <a:pt x="5865" y="51"/>
                    <a:pt x="5865" y="101"/>
                  </a:cubicBezTo>
                  <a:cubicBezTo>
                    <a:pt x="5865" y="151"/>
                    <a:pt x="5915" y="201"/>
                    <a:pt x="5965" y="201"/>
                  </a:cubicBezTo>
                  <a:cubicBezTo>
                    <a:pt x="6015" y="201"/>
                    <a:pt x="6065" y="151"/>
                    <a:pt x="6065" y="101"/>
                  </a:cubicBezTo>
                  <a:cubicBezTo>
                    <a:pt x="6065" y="51"/>
                    <a:pt x="6015" y="1"/>
                    <a:pt x="5965" y="1"/>
                  </a:cubicBezTo>
                  <a:close/>
                  <a:moveTo>
                    <a:pt x="6792" y="1"/>
                  </a:moveTo>
                  <a:cubicBezTo>
                    <a:pt x="6742" y="1"/>
                    <a:pt x="6692" y="51"/>
                    <a:pt x="6692" y="101"/>
                  </a:cubicBezTo>
                  <a:cubicBezTo>
                    <a:pt x="6692" y="151"/>
                    <a:pt x="6742" y="201"/>
                    <a:pt x="6792" y="201"/>
                  </a:cubicBezTo>
                  <a:cubicBezTo>
                    <a:pt x="6842" y="201"/>
                    <a:pt x="6893" y="151"/>
                    <a:pt x="6893" y="101"/>
                  </a:cubicBezTo>
                  <a:cubicBezTo>
                    <a:pt x="6893" y="51"/>
                    <a:pt x="6842" y="1"/>
                    <a:pt x="6792" y="1"/>
                  </a:cubicBezTo>
                  <a:close/>
                  <a:moveTo>
                    <a:pt x="7619" y="1"/>
                  </a:moveTo>
                  <a:cubicBezTo>
                    <a:pt x="7569" y="1"/>
                    <a:pt x="7519" y="51"/>
                    <a:pt x="7519" y="101"/>
                  </a:cubicBezTo>
                  <a:cubicBezTo>
                    <a:pt x="7519" y="151"/>
                    <a:pt x="7569" y="201"/>
                    <a:pt x="7619" y="201"/>
                  </a:cubicBezTo>
                  <a:cubicBezTo>
                    <a:pt x="7695" y="201"/>
                    <a:pt x="7745" y="151"/>
                    <a:pt x="7745" y="101"/>
                  </a:cubicBezTo>
                  <a:cubicBezTo>
                    <a:pt x="7745" y="51"/>
                    <a:pt x="7695" y="1"/>
                    <a:pt x="7619" y="1"/>
                  </a:cubicBezTo>
                  <a:close/>
                  <a:moveTo>
                    <a:pt x="8471" y="1"/>
                  </a:moveTo>
                  <a:cubicBezTo>
                    <a:pt x="8421" y="1"/>
                    <a:pt x="8371" y="51"/>
                    <a:pt x="8371" y="101"/>
                  </a:cubicBezTo>
                  <a:cubicBezTo>
                    <a:pt x="8371" y="151"/>
                    <a:pt x="8421" y="201"/>
                    <a:pt x="8471" y="201"/>
                  </a:cubicBezTo>
                  <a:cubicBezTo>
                    <a:pt x="8522" y="201"/>
                    <a:pt x="8572" y="151"/>
                    <a:pt x="8572" y="101"/>
                  </a:cubicBezTo>
                  <a:cubicBezTo>
                    <a:pt x="8572" y="51"/>
                    <a:pt x="8522" y="1"/>
                    <a:pt x="8471" y="1"/>
                  </a:cubicBezTo>
                  <a:close/>
                  <a:moveTo>
                    <a:pt x="9299" y="1"/>
                  </a:moveTo>
                  <a:cubicBezTo>
                    <a:pt x="9248" y="1"/>
                    <a:pt x="9198" y="51"/>
                    <a:pt x="9198" y="101"/>
                  </a:cubicBezTo>
                  <a:cubicBezTo>
                    <a:pt x="9198" y="151"/>
                    <a:pt x="9248" y="201"/>
                    <a:pt x="9299" y="201"/>
                  </a:cubicBezTo>
                  <a:cubicBezTo>
                    <a:pt x="9349" y="201"/>
                    <a:pt x="9399" y="151"/>
                    <a:pt x="9399" y="101"/>
                  </a:cubicBezTo>
                  <a:cubicBezTo>
                    <a:pt x="9399" y="51"/>
                    <a:pt x="9349" y="1"/>
                    <a:pt x="9299" y="1"/>
                  </a:cubicBezTo>
                  <a:close/>
                  <a:moveTo>
                    <a:pt x="10126" y="1"/>
                  </a:moveTo>
                  <a:cubicBezTo>
                    <a:pt x="10076" y="1"/>
                    <a:pt x="10025" y="51"/>
                    <a:pt x="10025" y="101"/>
                  </a:cubicBezTo>
                  <a:cubicBezTo>
                    <a:pt x="10025" y="151"/>
                    <a:pt x="10076" y="201"/>
                    <a:pt x="10126" y="201"/>
                  </a:cubicBezTo>
                  <a:cubicBezTo>
                    <a:pt x="10201" y="201"/>
                    <a:pt x="10251" y="151"/>
                    <a:pt x="10251" y="101"/>
                  </a:cubicBezTo>
                  <a:cubicBezTo>
                    <a:pt x="10251" y="51"/>
                    <a:pt x="10201" y="1"/>
                    <a:pt x="10126" y="1"/>
                  </a:cubicBezTo>
                  <a:close/>
                  <a:moveTo>
                    <a:pt x="10978" y="1"/>
                  </a:moveTo>
                  <a:cubicBezTo>
                    <a:pt x="10928" y="1"/>
                    <a:pt x="10878" y="51"/>
                    <a:pt x="10878" y="101"/>
                  </a:cubicBezTo>
                  <a:cubicBezTo>
                    <a:pt x="10878" y="151"/>
                    <a:pt x="10928" y="201"/>
                    <a:pt x="10978" y="201"/>
                  </a:cubicBezTo>
                  <a:cubicBezTo>
                    <a:pt x="11028" y="201"/>
                    <a:pt x="11078" y="151"/>
                    <a:pt x="11078" y="101"/>
                  </a:cubicBezTo>
                  <a:cubicBezTo>
                    <a:pt x="11078" y="51"/>
                    <a:pt x="11028" y="1"/>
                    <a:pt x="10978" y="1"/>
                  </a:cubicBezTo>
                  <a:close/>
                  <a:moveTo>
                    <a:pt x="11805" y="1"/>
                  </a:moveTo>
                  <a:cubicBezTo>
                    <a:pt x="11755" y="1"/>
                    <a:pt x="11705" y="51"/>
                    <a:pt x="11705" y="101"/>
                  </a:cubicBezTo>
                  <a:cubicBezTo>
                    <a:pt x="11705" y="151"/>
                    <a:pt x="11755" y="201"/>
                    <a:pt x="11805" y="201"/>
                  </a:cubicBezTo>
                  <a:cubicBezTo>
                    <a:pt x="11855" y="201"/>
                    <a:pt x="11905" y="151"/>
                    <a:pt x="11905" y="101"/>
                  </a:cubicBezTo>
                  <a:cubicBezTo>
                    <a:pt x="11905" y="51"/>
                    <a:pt x="11855" y="1"/>
                    <a:pt x="11805" y="1"/>
                  </a:cubicBezTo>
                  <a:close/>
                  <a:moveTo>
                    <a:pt x="12632" y="1"/>
                  </a:moveTo>
                  <a:cubicBezTo>
                    <a:pt x="12582" y="1"/>
                    <a:pt x="12532" y="51"/>
                    <a:pt x="12532" y="101"/>
                  </a:cubicBezTo>
                  <a:cubicBezTo>
                    <a:pt x="12532" y="151"/>
                    <a:pt x="12582" y="201"/>
                    <a:pt x="12632" y="201"/>
                  </a:cubicBezTo>
                  <a:cubicBezTo>
                    <a:pt x="12707" y="201"/>
                    <a:pt x="12757" y="151"/>
                    <a:pt x="12757" y="101"/>
                  </a:cubicBezTo>
                  <a:cubicBezTo>
                    <a:pt x="12757" y="51"/>
                    <a:pt x="12707" y="1"/>
                    <a:pt x="12632" y="1"/>
                  </a:cubicBezTo>
                  <a:close/>
                  <a:moveTo>
                    <a:pt x="13484" y="1"/>
                  </a:moveTo>
                  <a:cubicBezTo>
                    <a:pt x="13434" y="1"/>
                    <a:pt x="13384" y="51"/>
                    <a:pt x="13384" y="101"/>
                  </a:cubicBezTo>
                  <a:cubicBezTo>
                    <a:pt x="13384" y="151"/>
                    <a:pt x="13434" y="201"/>
                    <a:pt x="13484" y="201"/>
                  </a:cubicBezTo>
                  <a:cubicBezTo>
                    <a:pt x="13534" y="201"/>
                    <a:pt x="13584" y="151"/>
                    <a:pt x="13584" y="101"/>
                  </a:cubicBezTo>
                  <a:cubicBezTo>
                    <a:pt x="13584" y="51"/>
                    <a:pt x="13534" y="1"/>
                    <a:pt x="13484" y="1"/>
                  </a:cubicBezTo>
                  <a:close/>
                  <a:moveTo>
                    <a:pt x="14311" y="1"/>
                  </a:moveTo>
                  <a:cubicBezTo>
                    <a:pt x="14261" y="1"/>
                    <a:pt x="14211" y="51"/>
                    <a:pt x="14211" y="101"/>
                  </a:cubicBezTo>
                  <a:cubicBezTo>
                    <a:pt x="14211" y="151"/>
                    <a:pt x="14261" y="201"/>
                    <a:pt x="14311" y="201"/>
                  </a:cubicBezTo>
                  <a:cubicBezTo>
                    <a:pt x="14361" y="201"/>
                    <a:pt x="14411" y="151"/>
                    <a:pt x="14411" y="101"/>
                  </a:cubicBezTo>
                  <a:cubicBezTo>
                    <a:pt x="14411" y="51"/>
                    <a:pt x="14361" y="1"/>
                    <a:pt x="14311" y="1"/>
                  </a:cubicBezTo>
                  <a:close/>
                  <a:moveTo>
                    <a:pt x="15138" y="1"/>
                  </a:moveTo>
                  <a:cubicBezTo>
                    <a:pt x="15088" y="1"/>
                    <a:pt x="15038" y="51"/>
                    <a:pt x="15038" y="101"/>
                  </a:cubicBezTo>
                  <a:cubicBezTo>
                    <a:pt x="15038" y="151"/>
                    <a:pt x="15088" y="201"/>
                    <a:pt x="15138" y="201"/>
                  </a:cubicBezTo>
                  <a:cubicBezTo>
                    <a:pt x="15213" y="201"/>
                    <a:pt x="15264" y="151"/>
                    <a:pt x="15264" y="101"/>
                  </a:cubicBezTo>
                  <a:cubicBezTo>
                    <a:pt x="15264" y="51"/>
                    <a:pt x="15213" y="1"/>
                    <a:pt x="15138" y="1"/>
                  </a:cubicBezTo>
                  <a:close/>
                  <a:moveTo>
                    <a:pt x="15990" y="1"/>
                  </a:moveTo>
                  <a:cubicBezTo>
                    <a:pt x="15940" y="1"/>
                    <a:pt x="15890" y="51"/>
                    <a:pt x="15890" y="101"/>
                  </a:cubicBezTo>
                  <a:cubicBezTo>
                    <a:pt x="15890" y="151"/>
                    <a:pt x="15940" y="201"/>
                    <a:pt x="15990" y="201"/>
                  </a:cubicBezTo>
                  <a:cubicBezTo>
                    <a:pt x="16040" y="201"/>
                    <a:pt x="16091" y="151"/>
                    <a:pt x="16091" y="101"/>
                  </a:cubicBezTo>
                  <a:cubicBezTo>
                    <a:pt x="16091" y="51"/>
                    <a:pt x="16040" y="1"/>
                    <a:pt x="15990" y="1"/>
                  </a:cubicBezTo>
                  <a:close/>
                  <a:moveTo>
                    <a:pt x="16817" y="1"/>
                  </a:moveTo>
                  <a:cubicBezTo>
                    <a:pt x="16767" y="1"/>
                    <a:pt x="16717" y="51"/>
                    <a:pt x="16717" y="101"/>
                  </a:cubicBezTo>
                  <a:cubicBezTo>
                    <a:pt x="16717" y="151"/>
                    <a:pt x="16767" y="201"/>
                    <a:pt x="16817" y="201"/>
                  </a:cubicBezTo>
                  <a:cubicBezTo>
                    <a:pt x="16868" y="201"/>
                    <a:pt x="16918" y="151"/>
                    <a:pt x="16918" y="101"/>
                  </a:cubicBezTo>
                  <a:cubicBezTo>
                    <a:pt x="16918" y="51"/>
                    <a:pt x="16868" y="1"/>
                    <a:pt x="16817" y="1"/>
                  </a:cubicBezTo>
                  <a:close/>
                  <a:moveTo>
                    <a:pt x="17644" y="1"/>
                  </a:moveTo>
                  <a:cubicBezTo>
                    <a:pt x="17594" y="1"/>
                    <a:pt x="17544" y="51"/>
                    <a:pt x="17544" y="101"/>
                  </a:cubicBezTo>
                  <a:cubicBezTo>
                    <a:pt x="17544" y="151"/>
                    <a:pt x="17594" y="201"/>
                    <a:pt x="17644" y="201"/>
                  </a:cubicBezTo>
                  <a:cubicBezTo>
                    <a:pt x="17720" y="201"/>
                    <a:pt x="17770" y="151"/>
                    <a:pt x="17770" y="101"/>
                  </a:cubicBezTo>
                  <a:cubicBezTo>
                    <a:pt x="17770" y="51"/>
                    <a:pt x="17720" y="1"/>
                    <a:pt x="17644" y="1"/>
                  </a:cubicBezTo>
                  <a:close/>
                  <a:moveTo>
                    <a:pt x="18497" y="1"/>
                  </a:moveTo>
                  <a:cubicBezTo>
                    <a:pt x="18446" y="1"/>
                    <a:pt x="18396" y="51"/>
                    <a:pt x="18396" y="101"/>
                  </a:cubicBezTo>
                  <a:cubicBezTo>
                    <a:pt x="18396" y="151"/>
                    <a:pt x="18446" y="201"/>
                    <a:pt x="18497" y="201"/>
                  </a:cubicBezTo>
                  <a:cubicBezTo>
                    <a:pt x="18547" y="201"/>
                    <a:pt x="18597" y="151"/>
                    <a:pt x="18597" y="101"/>
                  </a:cubicBezTo>
                  <a:cubicBezTo>
                    <a:pt x="18597" y="51"/>
                    <a:pt x="18547" y="1"/>
                    <a:pt x="18497" y="1"/>
                  </a:cubicBezTo>
                  <a:close/>
                  <a:moveTo>
                    <a:pt x="19324" y="1"/>
                  </a:moveTo>
                  <a:cubicBezTo>
                    <a:pt x="19274" y="1"/>
                    <a:pt x="19223" y="51"/>
                    <a:pt x="19223" y="101"/>
                  </a:cubicBezTo>
                  <a:cubicBezTo>
                    <a:pt x="19223" y="151"/>
                    <a:pt x="19274" y="201"/>
                    <a:pt x="19324" y="201"/>
                  </a:cubicBezTo>
                  <a:cubicBezTo>
                    <a:pt x="19374" y="201"/>
                    <a:pt x="19424" y="151"/>
                    <a:pt x="19424" y="101"/>
                  </a:cubicBezTo>
                  <a:cubicBezTo>
                    <a:pt x="19424" y="51"/>
                    <a:pt x="19374" y="1"/>
                    <a:pt x="19324" y="1"/>
                  </a:cubicBezTo>
                  <a:close/>
                  <a:moveTo>
                    <a:pt x="20151" y="1"/>
                  </a:moveTo>
                  <a:cubicBezTo>
                    <a:pt x="20101" y="1"/>
                    <a:pt x="20050" y="51"/>
                    <a:pt x="20050" y="101"/>
                  </a:cubicBezTo>
                  <a:cubicBezTo>
                    <a:pt x="20050" y="151"/>
                    <a:pt x="20101" y="201"/>
                    <a:pt x="20151" y="201"/>
                  </a:cubicBezTo>
                  <a:cubicBezTo>
                    <a:pt x="20226" y="201"/>
                    <a:pt x="20276" y="151"/>
                    <a:pt x="20276" y="101"/>
                  </a:cubicBezTo>
                  <a:cubicBezTo>
                    <a:pt x="20276" y="51"/>
                    <a:pt x="20226" y="1"/>
                    <a:pt x="20151" y="1"/>
                  </a:cubicBezTo>
                  <a:close/>
                  <a:moveTo>
                    <a:pt x="21003" y="1"/>
                  </a:moveTo>
                  <a:cubicBezTo>
                    <a:pt x="20953" y="1"/>
                    <a:pt x="20903" y="51"/>
                    <a:pt x="20903" y="101"/>
                  </a:cubicBezTo>
                  <a:cubicBezTo>
                    <a:pt x="20903" y="151"/>
                    <a:pt x="20953" y="201"/>
                    <a:pt x="21003" y="201"/>
                  </a:cubicBezTo>
                  <a:cubicBezTo>
                    <a:pt x="21053" y="201"/>
                    <a:pt x="21103" y="151"/>
                    <a:pt x="21103" y="101"/>
                  </a:cubicBezTo>
                  <a:cubicBezTo>
                    <a:pt x="21103" y="51"/>
                    <a:pt x="21053" y="1"/>
                    <a:pt x="21003" y="1"/>
                  </a:cubicBezTo>
                  <a:close/>
                  <a:moveTo>
                    <a:pt x="21830" y="1"/>
                  </a:moveTo>
                  <a:cubicBezTo>
                    <a:pt x="21780" y="1"/>
                    <a:pt x="21730" y="51"/>
                    <a:pt x="21730" y="101"/>
                  </a:cubicBezTo>
                  <a:cubicBezTo>
                    <a:pt x="21730" y="151"/>
                    <a:pt x="21780" y="201"/>
                    <a:pt x="21830" y="201"/>
                  </a:cubicBezTo>
                  <a:cubicBezTo>
                    <a:pt x="21880" y="201"/>
                    <a:pt x="21930" y="151"/>
                    <a:pt x="21930" y="101"/>
                  </a:cubicBezTo>
                  <a:cubicBezTo>
                    <a:pt x="21930" y="51"/>
                    <a:pt x="21880" y="1"/>
                    <a:pt x="21830" y="1"/>
                  </a:cubicBezTo>
                  <a:close/>
                  <a:moveTo>
                    <a:pt x="22657" y="1"/>
                  </a:moveTo>
                  <a:cubicBezTo>
                    <a:pt x="22607" y="1"/>
                    <a:pt x="22557" y="51"/>
                    <a:pt x="22557" y="101"/>
                  </a:cubicBezTo>
                  <a:cubicBezTo>
                    <a:pt x="22557" y="151"/>
                    <a:pt x="22607" y="201"/>
                    <a:pt x="22657" y="201"/>
                  </a:cubicBezTo>
                  <a:cubicBezTo>
                    <a:pt x="22732" y="201"/>
                    <a:pt x="22782" y="151"/>
                    <a:pt x="22782" y="101"/>
                  </a:cubicBezTo>
                  <a:cubicBezTo>
                    <a:pt x="22782" y="51"/>
                    <a:pt x="22732" y="1"/>
                    <a:pt x="22657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58"/>
            <p:cNvSpPr/>
            <p:nvPr/>
          </p:nvSpPr>
          <p:spPr>
            <a:xfrm>
              <a:off x="3973825" y="1340875"/>
              <a:ext cx="56425" cy="30100"/>
            </a:xfrm>
            <a:custGeom>
              <a:avLst/>
              <a:gdLst/>
              <a:ahLst/>
              <a:cxnLst/>
              <a:rect l="l" t="t" r="r" b="b"/>
              <a:pathLst>
                <a:path w="2257" h="1204" extrusionOk="0">
                  <a:moveTo>
                    <a:pt x="2257" y="1"/>
                  </a:moveTo>
                  <a:lnTo>
                    <a:pt x="1" y="602"/>
                  </a:lnTo>
                  <a:lnTo>
                    <a:pt x="2257" y="1204"/>
                  </a:lnTo>
                  <a:lnTo>
                    <a:pt x="2257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58"/>
            <p:cNvSpPr/>
            <p:nvPr/>
          </p:nvSpPr>
          <p:spPr>
            <a:xfrm>
              <a:off x="4592250" y="1340875"/>
              <a:ext cx="57050" cy="30100"/>
            </a:xfrm>
            <a:custGeom>
              <a:avLst/>
              <a:gdLst/>
              <a:ahLst/>
              <a:cxnLst/>
              <a:rect l="l" t="t" r="r" b="b"/>
              <a:pathLst>
                <a:path w="2282" h="1204" extrusionOk="0">
                  <a:moveTo>
                    <a:pt x="1" y="1"/>
                  </a:moveTo>
                  <a:lnTo>
                    <a:pt x="1" y="1204"/>
                  </a:lnTo>
                  <a:lnTo>
                    <a:pt x="2282" y="60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58"/>
            <p:cNvSpPr/>
            <p:nvPr/>
          </p:nvSpPr>
          <p:spPr>
            <a:xfrm>
              <a:off x="4177475" y="1130975"/>
              <a:ext cx="234975" cy="5025"/>
            </a:xfrm>
            <a:custGeom>
              <a:avLst/>
              <a:gdLst/>
              <a:ahLst/>
              <a:cxnLst/>
              <a:rect l="l" t="t" r="r" b="b"/>
              <a:pathLst>
                <a:path w="9399" h="201" extrusionOk="0">
                  <a:moveTo>
                    <a:pt x="101" y="0"/>
                  </a:moveTo>
                  <a:cubicBezTo>
                    <a:pt x="50" y="0"/>
                    <a:pt x="0" y="51"/>
                    <a:pt x="0" y="101"/>
                  </a:cubicBezTo>
                  <a:cubicBezTo>
                    <a:pt x="0" y="151"/>
                    <a:pt x="50" y="201"/>
                    <a:pt x="101" y="201"/>
                  </a:cubicBezTo>
                  <a:cubicBezTo>
                    <a:pt x="151" y="201"/>
                    <a:pt x="201" y="151"/>
                    <a:pt x="201" y="101"/>
                  </a:cubicBezTo>
                  <a:cubicBezTo>
                    <a:pt x="201" y="51"/>
                    <a:pt x="151" y="0"/>
                    <a:pt x="101" y="0"/>
                  </a:cubicBezTo>
                  <a:close/>
                  <a:moveTo>
                    <a:pt x="928" y="0"/>
                  </a:moveTo>
                  <a:cubicBezTo>
                    <a:pt x="878" y="0"/>
                    <a:pt x="827" y="51"/>
                    <a:pt x="827" y="101"/>
                  </a:cubicBezTo>
                  <a:cubicBezTo>
                    <a:pt x="827" y="151"/>
                    <a:pt x="878" y="201"/>
                    <a:pt x="928" y="201"/>
                  </a:cubicBezTo>
                  <a:cubicBezTo>
                    <a:pt x="978" y="201"/>
                    <a:pt x="1028" y="151"/>
                    <a:pt x="1028" y="101"/>
                  </a:cubicBezTo>
                  <a:cubicBezTo>
                    <a:pt x="1028" y="51"/>
                    <a:pt x="978" y="0"/>
                    <a:pt x="928" y="0"/>
                  </a:cubicBezTo>
                  <a:close/>
                  <a:moveTo>
                    <a:pt x="1755" y="0"/>
                  </a:moveTo>
                  <a:cubicBezTo>
                    <a:pt x="1705" y="0"/>
                    <a:pt x="1654" y="51"/>
                    <a:pt x="1654" y="101"/>
                  </a:cubicBezTo>
                  <a:cubicBezTo>
                    <a:pt x="1654" y="151"/>
                    <a:pt x="1705" y="201"/>
                    <a:pt x="1755" y="201"/>
                  </a:cubicBezTo>
                  <a:cubicBezTo>
                    <a:pt x="1830" y="201"/>
                    <a:pt x="1880" y="151"/>
                    <a:pt x="1880" y="101"/>
                  </a:cubicBezTo>
                  <a:cubicBezTo>
                    <a:pt x="1880" y="51"/>
                    <a:pt x="1830" y="0"/>
                    <a:pt x="1755" y="0"/>
                  </a:cubicBezTo>
                  <a:close/>
                  <a:moveTo>
                    <a:pt x="2607" y="0"/>
                  </a:moveTo>
                  <a:cubicBezTo>
                    <a:pt x="2557" y="0"/>
                    <a:pt x="2507" y="51"/>
                    <a:pt x="2507" y="101"/>
                  </a:cubicBezTo>
                  <a:cubicBezTo>
                    <a:pt x="2507" y="151"/>
                    <a:pt x="2557" y="201"/>
                    <a:pt x="2607" y="201"/>
                  </a:cubicBezTo>
                  <a:cubicBezTo>
                    <a:pt x="2657" y="201"/>
                    <a:pt x="2707" y="151"/>
                    <a:pt x="2707" y="101"/>
                  </a:cubicBezTo>
                  <a:cubicBezTo>
                    <a:pt x="2707" y="51"/>
                    <a:pt x="2657" y="0"/>
                    <a:pt x="2607" y="0"/>
                  </a:cubicBezTo>
                  <a:close/>
                  <a:moveTo>
                    <a:pt x="3434" y="0"/>
                  </a:moveTo>
                  <a:cubicBezTo>
                    <a:pt x="3384" y="0"/>
                    <a:pt x="3334" y="51"/>
                    <a:pt x="3334" y="101"/>
                  </a:cubicBezTo>
                  <a:cubicBezTo>
                    <a:pt x="3334" y="151"/>
                    <a:pt x="3384" y="201"/>
                    <a:pt x="3434" y="201"/>
                  </a:cubicBezTo>
                  <a:cubicBezTo>
                    <a:pt x="3484" y="201"/>
                    <a:pt x="3534" y="151"/>
                    <a:pt x="3534" y="101"/>
                  </a:cubicBezTo>
                  <a:cubicBezTo>
                    <a:pt x="3534" y="51"/>
                    <a:pt x="3484" y="0"/>
                    <a:pt x="3434" y="0"/>
                  </a:cubicBezTo>
                  <a:close/>
                  <a:moveTo>
                    <a:pt x="4261" y="0"/>
                  </a:moveTo>
                  <a:cubicBezTo>
                    <a:pt x="4211" y="0"/>
                    <a:pt x="4161" y="51"/>
                    <a:pt x="4161" y="101"/>
                  </a:cubicBezTo>
                  <a:cubicBezTo>
                    <a:pt x="4161" y="151"/>
                    <a:pt x="4211" y="201"/>
                    <a:pt x="4261" y="201"/>
                  </a:cubicBezTo>
                  <a:cubicBezTo>
                    <a:pt x="4336" y="201"/>
                    <a:pt x="4386" y="151"/>
                    <a:pt x="4386" y="101"/>
                  </a:cubicBezTo>
                  <a:cubicBezTo>
                    <a:pt x="4386" y="51"/>
                    <a:pt x="4336" y="0"/>
                    <a:pt x="4261" y="0"/>
                  </a:cubicBezTo>
                  <a:close/>
                  <a:moveTo>
                    <a:pt x="5113" y="0"/>
                  </a:moveTo>
                  <a:cubicBezTo>
                    <a:pt x="5063" y="0"/>
                    <a:pt x="5013" y="51"/>
                    <a:pt x="5013" y="101"/>
                  </a:cubicBezTo>
                  <a:cubicBezTo>
                    <a:pt x="5013" y="151"/>
                    <a:pt x="5063" y="201"/>
                    <a:pt x="5113" y="201"/>
                  </a:cubicBezTo>
                  <a:cubicBezTo>
                    <a:pt x="5163" y="201"/>
                    <a:pt x="5213" y="151"/>
                    <a:pt x="5213" y="101"/>
                  </a:cubicBezTo>
                  <a:cubicBezTo>
                    <a:pt x="5213" y="51"/>
                    <a:pt x="5163" y="0"/>
                    <a:pt x="5113" y="0"/>
                  </a:cubicBezTo>
                  <a:close/>
                  <a:moveTo>
                    <a:pt x="5940" y="0"/>
                  </a:moveTo>
                  <a:cubicBezTo>
                    <a:pt x="5890" y="0"/>
                    <a:pt x="5840" y="51"/>
                    <a:pt x="5840" y="101"/>
                  </a:cubicBezTo>
                  <a:cubicBezTo>
                    <a:pt x="5840" y="151"/>
                    <a:pt x="5890" y="201"/>
                    <a:pt x="5940" y="201"/>
                  </a:cubicBezTo>
                  <a:cubicBezTo>
                    <a:pt x="5990" y="201"/>
                    <a:pt x="6040" y="151"/>
                    <a:pt x="6040" y="101"/>
                  </a:cubicBezTo>
                  <a:cubicBezTo>
                    <a:pt x="6040" y="51"/>
                    <a:pt x="5990" y="0"/>
                    <a:pt x="5940" y="0"/>
                  </a:cubicBezTo>
                  <a:close/>
                  <a:moveTo>
                    <a:pt x="6767" y="0"/>
                  </a:moveTo>
                  <a:cubicBezTo>
                    <a:pt x="6717" y="0"/>
                    <a:pt x="6667" y="51"/>
                    <a:pt x="6667" y="101"/>
                  </a:cubicBezTo>
                  <a:cubicBezTo>
                    <a:pt x="6667" y="151"/>
                    <a:pt x="6717" y="201"/>
                    <a:pt x="6767" y="201"/>
                  </a:cubicBezTo>
                  <a:cubicBezTo>
                    <a:pt x="6842" y="201"/>
                    <a:pt x="6893" y="151"/>
                    <a:pt x="6893" y="101"/>
                  </a:cubicBezTo>
                  <a:cubicBezTo>
                    <a:pt x="6893" y="51"/>
                    <a:pt x="6842" y="0"/>
                    <a:pt x="6767" y="0"/>
                  </a:cubicBezTo>
                  <a:close/>
                  <a:moveTo>
                    <a:pt x="7619" y="0"/>
                  </a:moveTo>
                  <a:cubicBezTo>
                    <a:pt x="7569" y="0"/>
                    <a:pt x="7519" y="51"/>
                    <a:pt x="7519" y="101"/>
                  </a:cubicBezTo>
                  <a:cubicBezTo>
                    <a:pt x="7519" y="151"/>
                    <a:pt x="7569" y="201"/>
                    <a:pt x="7619" y="201"/>
                  </a:cubicBezTo>
                  <a:cubicBezTo>
                    <a:pt x="7670" y="201"/>
                    <a:pt x="7720" y="151"/>
                    <a:pt x="7720" y="101"/>
                  </a:cubicBezTo>
                  <a:cubicBezTo>
                    <a:pt x="7720" y="51"/>
                    <a:pt x="7670" y="0"/>
                    <a:pt x="7619" y="0"/>
                  </a:cubicBezTo>
                  <a:close/>
                  <a:moveTo>
                    <a:pt x="8446" y="0"/>
                  </a:moveTo>
                  <a:cubicBezTo>
                    <a:pt x="8396" y="0"/>
                    <a:pt x="8346" y="51"/>
                    <a:pt x="8346" y="101"/>
                  </a:cubicBezTo>
                  <a:cubicBezTo>
                    <a:pt x="8346" y="151"/>
                    <a:pt x="8396" y="201"/>
                    <a:pt x="8446" y="201"/>
                  </a:cubicBezTo>
                  <a:cubicBezTo>
                    <a:pt x="8497" y="201"/>
                    <a:pt x="8547" y="151"/>
                    <a:pt x="8547" y="101"/>
                  </a:cubicBezTo>
                  <a:cubicBezTo>
                    <a:pt x="8547" y="51"/>
                    <a:pt x="8497" y="0"/>
                    <a:pt x="8446" y="0"/>
                  </a:cubicBezTo>
                  <a:close/>
                  <a:moveTo>
                    <a:pt x="9274" y="0"/>
                  </a:moveTo>
                  <a:cubicBezTo>
                    <a:pt x="9223" y="0"/>
                    <a:pt x="9173" y="51"/>
                    <a:pt x="9173" y="101"/>
                  </a:cubicBezTo>
                  <a:cubicBezTo>
                    <a:pt x="9173" y="151"/>
                    <a:pt x="9223" y="201"/>
                    <a:pt x="9274" y="201"/>
                  </a:cubicBezTo>
                  <a:cubicBezTo>
                    <a:pt x="9349" y="201"/>
                    <a:pt x="9399" y="151"/>
                    <a:pt x="9399" y="101"/>
                  </a:cubicBezTo>
                  <a:cubicBezTo>
                    <a:pt x="9399" y="51"/>
                    <a:pt x="9349" y="0"/>
                    <a:pt x="9274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58"/>
            <p:cNvSpPr/>
            <p:nvPr/>
          </p:nvSpPr>
          <p:spPr>
            <a:xfrm>
              <a:off x="4133600" y="1118450"/>
              <a:ext cx="56425" cy="30100"/>
            </a:xfrm>
            <a:custGeom>
              <a:avLst/>
              <a:gdLst/>
              <a:ahLst/>
              <a:cxnLst/>
              <a:rect l="l" t="t" r="r" b="b"/>
              <a:pathLst>
                <a:path w="2257" h="1204" extrusionOk="0">
                  <a:moveTo>
                    <a:pt x="2257" y="0"/>
                  </a:moveTo>
                  <a:lnTo>
                    <a:pt x="1" y="602"/>
                  </a:lnTo>
                  <a:lnTo>
                    <a:pt x="2257" y="1203"/>
                  </a:lnTo>
                  <a:lnTo>
                    <a:pt x="2257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58"/>
            <p:cNvSpPr/>
            <p:nvPr/>
          </p:nvSpPr>
          <p:spPr>
            <a:xfrm>
              <a:off x="4419325" y="1118450"/>
              <a:ext cx="57050" cy="30100"/>
            </a:xfrm>
            <a:custGeom>
              <a:avLst/>
              <a:gdLst/>
              <a:ahLst/>
              <a:cxnLst/>
              <a:rect l="l" t="t" r="r" b="b"/>
              <a:pathLst>
                <a:path w="2282" h="1204" extrusionOk="0">
                  <a:moveTo>
                    <a:pt x="1" y="0"/>
                  </a:moveTo>
                  <a:lnTo>
                    <a:pt x="1" y="1203"/>
                  </a:lnTo>
                  <a:lnTo>
                    <a:pt x="2281" y="60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58"/>
            <p:cNvSpPr/>
            <p:nvPr/>
          </p:nvSpPr>
          <p:spPr>
            <a:xfrm>
              <a:off x="3005150" y="745000"/>
              <a:ext cx="318325" cy="5050"/>
            </a:xfrm>
            <a:custGeom>
              <a:avLst/>
              <a:gdLst/>
              <a:ahLst/>
              <a:cxnLst/>
              <a:rect l="l" t="t" r="r" b="b"/>
              <a:pathLst>
                <a:path w="12733" h="202" extrusionOk="0">
                  <a:moveTo>
                    <a:pt x="101" y="1"/>
                  </a:moveTo>
                  <a:cubicBezTo>
                    <a:pt x="26" y="1"/>
                    <a:pt x="1" y="51"/>
                    <a:pt x="1" y="101"/>
                  </a:cubicBezTo>
                  <a:cubicBezTo>
                    <a:pt x="1" y="151"/>
                    <a:pt x="26" y="201"/>
                    <a:pt x="101" y="201"/>
                  </a:cubicBezTo>
                  <a:cubicBezTo>
                    <a:pt x="151" y="201"/>
                    <a:pt x="201" y="151"/>
                    <a:pt x="201" y="101"/>
                  </a:cubicBezTo>
                  <a:cubicBezTo>
                    <a:pt x="201" y="51"/>
                    <a:pt x="151" y="1"/>
                    <a:pt x="101" y="1"/>
                  </a:cubicBezTo>
                  <a:close/>
                  <a:moveTo>
                    <a:pt x="928" y="1"/>
                  </a:moveTo>
                  <a:cubicBezTo>
                    <a:pt x="878" y="1"/>
                    <a:pt x="828" y="51"/>
                    <a:pt x="828" y="101"/>
                  </a:cubicBezTo>
                  <a:cubicBezTo>
                    <a:pt x="828" y="151"/>
                    <a:pt x="878" y="201"/>
                    <a:pt x="928" y="201"/>
                  </a:cubicBezTo>
                  <a:cubicBezTo>
                    <a:pt x="978" y="201"/>
                    <a:pt x="1028" y="151"/>
                    <a:pt x="1028" y="101"/>
                  </a:cubicBezTo>
                  <a:cubicBezTo>
                    <a:pt x="1028" y="51"/>
                    <a:pt x="978" y="1"/>
                    <a:pt x="928" y="1"/>
                  </a:cubicBezTo>
                  <a:close/>
                  <a:moveTo>
                    <a:pt x="1755" y="1"/>
                  </a:moveTo>
                  <a:cubicBezTo>
                    <a:pt x="1705" y="1"/>
                    <a:pt x="1655" y="51"/>
                    <a:pt x="1655" y="101"/>
                  </a:cubicBezTo>
                  <a:cubicBezTo>
                    <a:pt x="1655" y="151"/>
                    <a:pt x="1705" y="201"/>
                    <a:pt x="1755" y="201"/>
                  </a:cubicBezTo>
                  <a:cubicBezTo>
                    <a:pt x="1830" y="201"/>
                    <a:pt x="1881" y="151"/>
                    <a:pt x="1881" y="101"/>
                  </a:cubicBezTo>
                  <a:cubicBezTo>
                    <a:pt x="1881" y="51"/>
                    <a:pt x="1830" y="1"/>
                    <a:pt x="1755" y="1"/>
                  </a:cubicBezTo>
                  <a:close/>
                  <a:moveTo>
                    <a:pt x="2607" y="1"/>
                  </a:moveTo>
                  <a:cubicBezTo>
                    <a:pt x="2532" y="1"/>
                    <a:pt x="2507" y="51"/>
                    <a:pt x="2507" y="101"/>
                  </a:cubicBezTo>
                  <a:cubicBezTo>
                    <a:pt x="2507" y="151"/>
                    <a:pt x="2532" y="201"/>
                    <a:pt x="2607" y="201"/>
                  </a:cubicBezTo>
                  <a:cubicBezTo>
                    <a:pt x="2658" y="201"/>
                    <a:pt x="2708" y="151"/>
                    <a:pt x="2708" y="101"/>
                  </a:cubicBezTo>
                  <a:cubicBezTo>
                    <a:pt x="2708" y="51"/>
                    <a:pt x="2658" y="1"/>
                    <a:pt x="2607" y="1"/>
                  </a:cubicBezTo>
                  <a:close/>
                  <a:moveTo>
                    <a:pt x="3434" y="1"/>
                  </a:moveTo>
                  <a:cubicBezTo>
                    <a:pt x="3384" y="1"/>
                    <a:pt x="3334" y="51"/>
                    <a:pt x="3334" y="101"/>
                  </a:cubicBezTo>
                  <a:cubicBezTo>
                    <a:pt x="3334" y="151"/>
                    <a:pt x="3384" y="201"/>
                    <a:pt x="3434" y="201"/>
                  </a:cubicBezTo>
                  <a:cubicBezTo>
                    <a:pt x="3485" y="201"/>
                    <a:pt x="3535" y="151"/>
                    <a:pt x="3535" y="101"/>
                  </a:cubicBezTo>
                  <a:cubicBezTo>
                    <a:pt x="3535" y="51"/>
                    <a:pt x="3485" y="1"/>
                    <a:pt x="3434" y="1"/>
                  </a:cubicBezTo>
                  <a:close/>
                  <a:moveTo>
                    <a:pt x="4262" y="1"/>
                  </a:moveTo>
                  <a:cubicBezTo>
                    <a:pt x="4211" y="1"/>
                    <a:pt x="4161" y="51"/>
                    <a:pt x="4161" y="101"/>
                  </a:cubicBezTo>
                  <a:cubicBezTo>
                    <a:pt x="4161" y="151"/>
                    <a:pt x="4211" y="201"/>
                    <a:pt x="4262" y="201"/>
                  </a:cubicBezTo>
                  <a:cubicBezTo>
                    <a:pt x="4337" y="201"/>
                    <a:pt x="4387" y="151"/>
                    <a:pt x="4387" y="101"/>
                  </a:cubicBezTo>
                  <a:cubicBezTo>
                    <a:pt x="4387" y="51"/>
                    <a:pt x="4337" y="1"/>
                    <a:pt x="4262" y="1"/>
                  </a:cubicBezTo>
                  <a:close/>
                  <a:moveTo>
                    <a:pt x="5114" y="1"/>
                  </a:moveTo>
                  <a:cubicBezTo>
                    <a:pt x="5038" y="1"/>
                    <a:pt x="5013" y="51"/>
                    <a:pt x="5013" y="101"/>
                  </a:cubicBezTo>
                  <a:cubicBezTo>
                    <a:pt x="5013" y="151"/>
                    <a:pt x="5038" y="201"/>
                    <a:pt x="5114" y="201"/>
                  </a:cubicBezTo>
                  <a:cubicBezTo>
                    <a:pt x="5164" y="201"/>
                    <a:pt x="5214" y="151"/>
                    <a:pt x="5214" y="101"/>
                  </a:cubicBezTo>
                  <a:cubicBezTo>
                    <a:pt x="5214" y="51"/>
                    <a:pt x="5164" y="1"/>
                    <a:pt x="5114" y="1"/>
                  </a:cubicBezTo>
                  <a:close/>
                  <a:moveTo>
                    <a:pt x="5941" y="1"/>
                  </a:moveTo>
                  <a:cubicBezTo>
                    <a:pt x="5891" y="1"/>
                    <a:pt x="5840" y="51"/>
                    <a:pt x="5840" y="101"/>
                  </a:cubicBezTo>
                  <a:cubicBezTo>
                    <a:pt x="5840" y="151"/>
                    <a:pt x="5891" y="201"/>
                    <a:pt x="5941" y="201"/>
                  </a:cubicBezTo>
                  <a:cubicBezTo>
                    <a:pt x="5991" y="201"/>
                    <a:pt x="6041" y="151"/>
                    <a:pt x="6041" y="101"/>
                  </a:cubicBezTo>
                  <a:cubicBezTo>
                    <a:pt x="6041" y="51"/>
                    <a:pt x="5991" y="1"/>
                    <a:pt x="5941" y="1"/>
                  </a:cubicBezTo>
                  <a:close/>
                  <a:moveTo>
                    <a:pt x="6768" y="1"/>
                  </a:moveTo>
                  <a:cubicBezTo>
                    <a:pt x="6718" y="1"/>
                    <a:pt x="6668" y="51"/>
                    <a:pt x="6668" y="101"/>
                  </a:cubicBezTo>
                  <a:cubicBezTo>
                    <a:pt x="6668" y="151"/>
                    <a:pt x="6718" y="201"/>
                    <a:pt x="6768" y="201"/>
                  </a:cubicBezTo>
                  <a:cubicBezTo>
                    <a:pt x="6843" y="201"/>
                    <a:pt x="6893" y="151"/>
                    <a:pt x="6893" y="101"/>
                  </a:cubicBezTo>
                  <a:cubicBezTo>
                    <a:pt x="6893" y="51"/>
                    <a:pt x="6843" y="1"/>
                    <a:pt x="6768" y="1"/>
                  </a:cubicBezTo>
                  <a:close/>
                  <a:moveTo>
                    <a:pt x="7620" y="1"/>
                  </a:moveTo>
                  <a:cubicBezTo>
                    <a:pt x="7545" y="1"/>
                    <a:pt x="7520" y="51"/>
                    <a:pt x="7520" y="101"/>
                  </a:cubicBezTo>
                  <a:cubicBezTo>
                    <a:pt x="7520" y="151"/>
                    <a:pt x="7545" y="201"/>
                    <a:pt x="7620" y="201"/>
                  </a:cubicBezTo>
                  <a:cubicBezTo>
                    <a:pt x="7670" y="201"/>
                    <a:pt x="7720" y="151"/>
                    <a:pt x="7720" y="101"/>
                  </a:cubicBezTo>
                  <a:cubicBezTo>
                    <a:pt x="7720" y="51"/>
                    <a:pt x="7670" y="1"/>
                    <a:pt x="7620" y="1"/>
                  </a:cubicBezTo>
                  <a:close/>
                  <a:moveTo>
                    <a:pt x="8447" y="1"/>
                  </a:moveTo>
                  <a:cubicBezTo>
                    <a:pt x="8397" y="1"/>
                    <a:pt x="8347" y="51"/>
                    <a:pt x="8347" y="101"/>
                  </a:cubicBezTo>
                  <a:cubicBezTo>
                    <a:pt x="8347" y="151"/>
                    <a:pt x="8397" y="201"/>
                    <a:pt x="8447" y="201"/>
                  </a:cubicBezTo>
                  <a:cubicBezTo>
                    <a:pt x="8497" y="201"/>
                    <a:pt x="8547" y="151"/>
                    <a:pt x="8547" y="101"/>
                  </a:cubicBezTo>
                  <a:cubicBezTo>
                    <a:pt x="8547" y="51"/>
                    <a:pt x="8497" y="1"/>
                    <a:pt x="8447" y="1"/>
                  </a:cubicBezTo>
                  <a:close/>
                  <a:moveTo>
                    <a:pt x="9274" y="1"/>
                  </a:moveTo>
                  <a:cubicBezTo>
                    <a:pt x="9224" y="1"/>
                    <a:pt x="9174" y="51"/>
                    <a:pt x="9174" y="101"/>
                  </a:cubicBezTo>
                  <a:cubicBezTo>
                    <a:pt x="9174" y="151"/>
                    <a:pt x="9224" y="201"/>
                    <a:pt x="9274" y="201"/>
                  </a:cubicBezTo>
                  <a:cubicBezTo>
                    <a:pt x="9349" y="201"/>
                    <a:pt x="9399" y="151"/>
                    <a:pt x="9399" y="101"/>
                  </a:cubicBezTo>
                  <a:cubicBezTo>
                    <a:pt x="9399" y="51"/>
                    <a:pt x="9349" y="1"/>
                    <a:pt x="9274" y="1"/>
                  </a:cubicBezTo>
                  <a:close/>
                  <a:moveTo>
                    <a:pt x="10126" y="1"/>
                  </a:moveTo>
                  <a:cubicBezTo>
                    <a:pt x="10051" y="1"/>
                    <a:pt x="10026" y="51"/>
                    <a:pt x="10026" y="101"/>
                  </a:cubicBezTo>
                  <a:cubicBezTo>
                    <a:pt x="10026" y="151"/>
                    <a:pt x="10051" y="201"/>
                    <a:pt x="10126" y="201"/>
                  </a:cubicBezTo>
                  <a:cubicBezTo>
                    <a:pt x="10176" y="201"/>
                    <a:pt x="10226" y="151"/>
                    <a:pt x="10226" y="101"/>
                  </a:cubicBezTo>
                  <a:cubicBezTo>
                    <a:pt x="10226" y="51"/>
                    <a:pt x="10176" y="1"/>
                    <a:pt x="10126" y="1"/>
                  </a:cubicBezTo>
                  <a:close/>
                  <a:moveTo>
                    <a:pt x="10953" y="1"/>
                  </a:moveTo>
                  <a:cubicBezTo>
                    <a:pt x="10903" y="1"/>
                    <a:pt x="10853" y="51"/>
                    <a:pt x="10853" y="101"/>
                  </a:cubicBezTo>
                  <a:cubicBezTo>
                    <a:pt x="10853" y="151"/>
                    <a:pt x="10903" y="201"/>
                    <a:pt x="10953" y="201"/>
                  </a:cubicBezTo>
                  <a:cubicBezTo>
                    <a:pt x="11003" y="201"/>
                    <a:pt x="11054" y="151"/>
                    <a:pt x="11054" y="101"/>
                  </a:cubicBezTo>
                  <a:cubicBezTo>
                    <a:pt x="11054" y="51"/>
                    <a:pt x="11003" y="1"/>
                    <a:pt x="10953" y="1"/>
                  </a:cubicBezTo>
                  <a:close/>
                  <a:moveTo>
                    <a:pt x="11780" y="1"/>
                  </a:moveTo>
                  <a:cubicBezTo>
                    <a:pt x="11730" y="1"/>
                    <a:pt x="11680" y="51"/>
                    <a:pt x="11680" y="101"/>
                  </a:cubicBezTo>
                  <a:cubicBezTo>
                    <a:pt x="11680" y="151"/>
                    <a:pt x="11730" y="201"/>
                    <a:pt x="11780" y="201"/>
                  </a:cubicBezTo>
                  <a:cubicBezTo>
                    <a:pt x="11856" y="201"/>
                    <a:pt x="11906" y="151"/>
                    <a:pt x="11906" y="101"/>
                  </a:cubicBezTo>
                  <a:cubicBezTo>
                    <a:pt x="11906" y="51"/>
                    <a:pt x="11856" y="1"/>
                    <a:pt x="11780" y="1"/>
                  </a:cubicBezTo>
                  <a:close/>
                  <a:moveTo>
                    <a:pt x="12632" y="1"/>
                  </a:moveTo>
                  <a:cubicBezTo>
                    <a:pt x="12557" y="1"/>
                    <a:pt x="12532" y="51"/>
                    <a:pt x="12532" y="101"/>
                  </a:cubicBezTo>
                  <a:cubicBezTo>
                    <a:pt x="12532" y="151"/>
                    <a:pt x="12557" y="201"/>
                    <a:pt x="12632" y="201"/>
                  </a:cubicBezTo>
                  <a:cubicBezTo>
                    <a:pt x="12683" y="201"/>
                    <a:pt x="12733" y="151"/>
                    <a:pt x="12733" y="101"/>
                  </a:cubicBezTo>
                  <a:cubicBezTo>
                    <a:pt x="12733" y="51"/>
                    <a:pt x="12683" y="1"/>
                    <a:pt x="12632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58"/>
            <p:cNvSpPr/>
            <p:nvPr/>
          </p:nvSpPr>
          <p:spPr>
            <a:xfrm>
              <a:off x="2961300" y="732475"/>
              <a:ext cx="56425" cy="30100"/>
            </a:xfrm>
            <a:custGeom>
              <a:avLst/>
              <a:gdLst/>
              <a:ahLst/>
              <a:cxnLst/>
              <a:rect l="l" t="t" r="r" b="b"/>
              <a:pathLst>
                <a:path w="2257" h="1204" extrusionOk="0">
                  <a:moveTo>
                    <a:pt x="2256" y="1"/>
                  </a:moveTo>
                  <a:lnTo>
                    <a:pt x="0" y="602"/>
                  </a:lnTo>
                  <a:lnTo>
                    <a:pt x="2256" y="1204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58"/>
            <p:cNvSpPr/>
            <p:nvPr/>
          </p:nvSpPr>
          <p:spPr>
            <a:xfrm>
              <a:off x="3326600" y="732475"/>
              <a:ext cx="56400" cy="30100"/>
            </a:xfrm>
            <a:custGeom>
              <a:avLst/>
              <a:gdLst/>
              <a:ahLst/>
              <a:cxnLst/>
              <a:rect l="l" t="t" r="r" b="b"/>
              <a:pathLst>
                <a:path w="2256" h="1204" extrusionOk="0">
                  <a:moveTo>
                    <a:pt x="0" y="1"/>
                  </a:moveTo>
                  <a:lnTo>
                    <a:pt x="0" y="1204"/>
                  </a:lnTo>
                  <a:lnTo>
                    <a:pt x="2256" y="60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58"/>
            <p:cNvSpPr/>
            <p:nvPr/>
          </p:nvSpPr>
          <p:spPr>
            <a:xfrm>
              <a:off x="5517700" y="2389125"/>
              <a:ext cx="5050" cy="360300"/>
            </a:xfrm>
            <a:custGeom>
              <a:avLst/>
              <a:gdLst/>
              <a:ahLst/>
              <a:cxnLst/>
              <a:rect l="l" t="t" r="r" b="b"/>
              <a:pathLst>
                <a:path w="202" h="14412" extrusionOk="0">
                  <a:moveTo>
                    <a:pt x="101" y="1"/>
                  </a:moveTo>
                  <a:cubicBezTo>
                    <a:pt x="51" y="1"/>
                    <a:pt x="1" y="26"/>
                    <a:pt x="1" y="101"/>
                  </a:cubicBezTo>
                  <a:cubicBezTo>
                    <a:pt x="1" y="151"/>
                    <a:pt x="51" y="201"/>
                    <a:pt x="101" y="201"/>
                  </a:cubicBezTo>
                  <a:cubicBezTo>
                    <a:pt x="151" y="201"/>
                    <a:pt x="201" y="151"/>
                    <a:pt x="201" y="101"/>
                  </a:cubicBezTo>
                  <a:cubicBezTo>
                    <a:pt x="201" y="26"/>
                    <a:pt x="151" y="1"/>
                    <a:pt x="101" y="1"/>
                  </a:cubicBezTo>
                  <a:close/>
                  <a:moveTo>
                    <a:pt x="101" y="828"/>
                  </a:moveTo>
                  <a:cubicBezTo>
                    <a:pt x="51" y="828"/>
                    <a:pt x="1" y="878"/>
                    <a:pt x="1" y="928"/>
                  </a:cubicBezTo>
                  <a:cubicBezTo>
                    <a:pt x="1" y="978"/>
                    <a:pt x="51" y="1028"/>
                    <a:pt x="101" y="1028"/>
                  </a:cubicBezTo>
                  <a:cubicBezTo>
                    <a:pt x="151" y="1028"/>
                    <a:pt x="201" y="978"/>
                    <a:pt x="201" y="928"/>
                  </a:cubicBezTo>
                  <a:cubicBezTo>
                    <a:pt x="201" y="878"/>
                    <a:pt x="151" y="828"/>
                    <a:pt x="101" y="828"/>
                  </a:cubicBezTo>
                  <a:close/>
                  <a:moveTo>
                    <a:pt x="101" y="1655"/>
                  </a:moveTo>
                  <a:cubicBezTo>
                    <a:pt x="51" y="1655"/>
                    <a:pt x="1" y="1705"/>
                    <a:pt x="1" y="1755"/>
                  </a:cubicBezTo>
                  <a:cubicBezTo>
                    <a:pt x="1" y="1830"/>
                    <a:pt x="51" y="1880"/>
                    <a:pt x="101" y="1880"/>
                  </a:cubicBezTo>
                  <a:cubicBezTo>
                    <a:pt x="151" y="1880"/>
                    <a:pt x="201" y="1830"/>
                    <a:pt x="201" y="1755"/>
                  </a:cubicBezTo>
                  <a:cubicBezTo>
                    <a:pt x="201" y="1705"/>
                    <a:pt x="151" y="1655"/>
                    <a:pt x="101" y="1655"/>
                  </a:cubicBezTo>
                  <a:close/>
                  <a:moveTo>
                    <a:pt x="101" y="2507"/>
                  </a:moveTo>
                  <a:cubicBezTo>
                    <a:pt x="51" y="2507"/>
                    <a:pt x="1" y="2532"/>
                    <a:pt x="1" y="2607"/>
                  </a:cubicBezTo>
                  <a:cubicBezTo>
                    <a:pt x="1" y="2657"/>
                    <a:pt x="51" y="2707"/>
                    <a:pt x="101" y="2707"/>
                  </a:cubicBezTo>
                  <a:cubicBezTo>
                    <a:pt x="151" y="2707"/>
                    <a:pt x="201" y="2657"/>
                    <a:pt x="201" y="2607"/>
                  </a:cubicBezTo>
                  <a:cubicBezTo>
                    <a:pt x="201" y="2532"/>
                    <a:pt x="151" y="2507"/>
                    <a:pt x="101" y="2507"/>
                  </a:cubicBezTo>
                  <a:close/>
                  <a:moveTo>
                    <a:pt x="101" y="3334"/>
                  </a:moveTo>
                  <a:cubicBezTo>
                    <a:pt x="51" y="3334"/>
                    <a:pt x="1" y="3384"/>
                    <a:pt x="1" y="3434"/>
                  </a:cubicBezTo>
                  <a:cubicBezTo>
                    <a:pt x="1" y="3484"/>
                    <a:pt x="51" y="3534"/>
                    <a:pt x="101" y="3534"/>
                  </a:cubicBezTo>
                  <a:cubicBezTo>
                    <a:pt x="151" y="3534"/>
                    <a:pt x="201" y="3484"/>
                    <a:pt x="201" y="3434"/>
                  </a:cubicBezTo>
                  <a:cubicBezTo>
                    <a:pt x="201" y="3384"/>
                    <a:pt x="151" y="3334"/>
                    <a:pt x="101" y="3334"/>
                  </a:cubicBezTo>
                  <a:close/>
                  <a:moveTo>
                    <a:pt x="101" y="4161"/>
                  </a:moveTo>
                  <a:cubicBezTo>
                    <a:pt x="51" y="4161"/>
                    <a:pt x="1" y="4211"/>
                    <a:pt x="1" y="4261"/>
                  </a:cubicBezTo>
                  <a:cubicBezTo>
                    <a:pt x="1" y="4336"/>
                    <a:pt x="51" y="4387"/>
                    <a:pt x="101" y="4387"/>
                  </a:cubicBezTo>
                  <a:cubicBezTo>
                    <a:pt x="151" y="4387"/>
                    <a:pt x="201" y="4336"/>
                    <a:pt x="201" y="4261"/>
                  </a:cubicBezTo>
                  <a:cubicBezTo>
                    <a:pt x="201" y="4211"/>
                    <a:pt x="151" y="4161"/>
                    <a:pt x="101" y="4161"/>
                  </a:cubicBezTo>
                  <a:close/>
                  <a:moveTo>
                    <a:pt x="101" y="5013"/>
                  </a:moveTo>
                  <a:cubicBezTo>
                    <a:pt x="51" y="5013"/>
                    <a:pt x="1" y="5038"/>
                    <a:pt x="1" y="5113"/>
                  </a:cubicBezTo>
                  <a:cubicBezTo>
                    <a:pt x="1" y="5164"/>
                    <a:pt x="51" y="5214"/>
                    <a:pt x="101" y="5214"/>
                  </a:cubicBezTo>
                  <a:cubicBezTo>
                    <a:pt x="151" y="5214"/>
                    <a:pt x="201" y="5164"/>
                    <a:pt x="201" y="5113"/>
                  </a:cubicBezTo>
                  <a:cubicBezTo>
                    <a:pt x="201" y="5038"/>
                    <a:pt x="151" y="5013"/>
                    <a:pt x="101" y="5013"/>
                  </a:cubicBezTo>
                  <a:close/>
                  <a:moveTo>
                    <a:pt x="101" y="5840"/>
                  </a:moveTo>
                  <a:cubicBezTo>
                    <a:pt x="51" y="5840"/>
                    <a:pt x="1" y="5890"/>
                    <a:pt x="1" y="5940"/>
                  </a:cubicBezTo>
                  <a:cubicBezTo>
                    <a:pt x="1" y="5991"/>
                    <a:pt x="51" y="6041"/>
                    <a:pt x="101" y="6041"/>
                  </a:cubicBezTo>
                  <a:cubicBezTo>
                    <a:pt x="151" y="6041"/>
                    <a:pt x="201" y="5991"/>
                    <a:pt x="201" y="5940"/>
                  </a:cubicBezTo>
                  <a:cubicBezTo>
                    <a:pt x="201" y="5890"/>
                    <a:pt x="151" y="5840"/>
                    <a:pt x="101" y="5840"/>
                  </a:cubicBezTo>
                  <a:close/>
                  <a:moveTo>
                    <a:pt x="101" y="6667"/>
                  </a:moveTo>
                  <a:cubicBezTo>
                    <a:pt x="51" y="6667"/>
                    <a:pt x="1" y="6717"/>
                    <a:pt x="1" y="6768"/>
                  </a:cubicBezTo>
                  <a:cubicBezTo>
                    <a:pt x="1" y="6843"/>
                    <a:pt x="51" y="6893"/>
                    <a:pt x="101" y="6893"/>
                  </a:cubicBezTo>
                  <a:cubicBezTo>
                    <a:pt x="151" y="6893"/>
                    <a:pt x="201" y="6843"/>
                    <a:pt x="201" y="6768"/>
                  </a:cubicBezTo>
                  <a:cubicBezTo>
                    <a:pt x="201" y="6717"/>
                    <a:pt x="151" y="6667"/>
                    <a:pt x="101" y="6667"/>
                  </a:cubicBezTo>
                  <a:close/>
                  <a:moveTo>
                    <a:pt x="101" y="7519"/>
                  </a:moveTo>
                  <a:cubicBezTo>
                    <a:pt x="51" y="7519"/>
                    <a:pt x="1" y="7544"/>
                    <a:pt x="1" y="7620"/>
                  </a:cubicBezTo>
                  <a:cubicBezTo>
                    <a:pt x="1" y="7670"/>
                    <a:pt x="51" y="7720"/>
                    <a:pt x="101" y="7720"/>
                  </a:cubicBezTo>
                  <a:cubicBezTo>
                    <a:pt x="151" y="7720"/>
                    <a:pt x="201" y="7670"/>
                    <a:pt x="201" y="7620"/>
                  </a:cubicBezTo>
                  <a:cubicBezTo>
                    <a:pt x="201" y="7544"/>
                    <a:pt x="151" y="7519"/>
                    <a:pt x="101" y="7519"/>
                  </a:cubicBezTo>
                  <a:close/>
                  <a:moveTo>
                    <a:pt x="101" y="8346"/>
                  </a:moveTo>
                  <a:cubicBezTo>
                    <a:pt x="51" y="8346"/>
                    <a:pt x="1" y="8397"/>
                    <a:pt x="1" y="8447"/>
                  </a:cubicBezTo>
                  <a:cubicBezTo>
                    <a:pt x="1" y="8497"/>
                    <a:pt x="51" y="8547"/>
                    <a:pt x="101" y="8547"/>
                  </a:cubicBezTo>
                  <a:cubicBezTo>
                    <a:pt x="151" y="8547"/>
                    <a:pt x="201" y="8497"/>
                    <a:pt x="201" y="8447"/>
                  </a:cubicBezTo>
                  <a:cubicBezTo>
                    <a:pt x="201" y="8397"/>
                    <a:pt x="151" y="8346"/>
                    <a:pt x="101" y="8346"/>
                  </a:cubicBezTo>
                  <a:close/>
                  <a:moveTo>
                    <a:pt x="101" y="9174"/>
                  </a:moveTo>
                  <a:cubicBezTo>
                    <a:pt x="51" y="9174"/>
                    <a:pt x="1" y="9224"/>
                    <a:pt x="1" y="9274"/>
                  </a:cubicBezTo>
                  <a:cubicBezTo>
                    <a:pt x="1" y="9349"/>
                    <a:pt x="51" y="9399"/>
                    <a:pt x="101" y="9399"/>
                  </a:cubicBezTo>
                  <a:cubicBezTo>
                    <a:pt x="151" y="9399"/>
                    <a:pt x="201" y="9349"/>
                    <a:pt x="201" y="9274"/>
                  </a:cubicBezTo>
                  <a:cubicBezTo>
                    <a:pt x="201" y="9224"/>
                    <a:pt x="151" y="9174"/>
                    <a:pt x="101" y="9174"/>
                  </a:cubicBezTo>
                  <a:close/>
                  <a:moveTo>
                    <a:pt x="101" y="10026"/>
                  </a:moveTo>
                  <a:cubicBezTo>
                    <a:pt x="51" y="10026"/>
                    <a:pt x="1" y="10051"/>
                    <a:pt x="1" y="10126"/>
                  </a:cubicBezTo>
                  <a:cubicBezTo>
                    <a:pt x="1" y="10176"/>
                    <a:pt x="51" y="10226"/>
                    <a:pt x="101" y="10226"/>
                  </a:cubicBezTo>
                  <a:cubicBezTo>
                    <a:pt x="151" y="10226"/>
                    <a:pt x="201" y="10176"/>
                    <a:pt x="201" y="10126"/>
                  </a:cubicBezTo>
                  <a:cubicBezTo>
                    <a:pt x="201" y="10051"/>
                    <a:pt x="151" y="10026"/>
                    <a:pt x="101" y="10026"/>
                  </a:cubicBezTo>
                  <a:close/>
                  <a:moveTo>
                    <a:pt x="101" y="10853"/>
                  </a:moveTo>
                  <a:cubicBezTo>
                    <a:pt x="51" y="10853"/>
                    <a:pt x="1" y="10903"/>
                    <a:pt x="1" y="10953"/>
                  </a:cubicBezTo>
                  <a:cubicBezTo>
                    <a:pt x="1" y="11003"/>
                    <a:pt x="51" y="11053"/>
                    <a:pt x="101" y="11053"/>
                  </a:cubicBezTo>
                  <a:cubicBezTo>
                    <a:pt x="151" y="11053"/>
                    <a:pt x="201" y="11003"/>
                    <a:pt x="201" y="10953"/>
                  </a:cubicBezTo>
                  <a:cubicBezTo>
                    <a:pt x="201" y="10903"/>
                    <a:pt x="151" y="10853"/>
                    <a:pt x="101" y="10853"/>
                  </a:cubicBezTo>
                  <a:close/>
                  <a:moveTo>
                    <a:pt x="101" y="11680"/>
                  </a:moveTo>
                  <a:cubicBezTo>
                    <a:pt x="51" y="11680"/>
                    <a:pt x="1" y="11730"/>
                    <a:pt x="1" y="11780"/>
                  </a:cubicBezTo>
                  <a:cubicBezTo>
                    <a:pt x="1" y="11855"/>
                    <a:pt x="51" y="11905"/>
                    <a:pt x="101" y="11905"/>
                  </a:cubicBezTo>
                  <a:cubicBezTo>
                    <a:pt x="151" y="11905"/>
                    <a:pt x="201" y="11855"/>
                    <a:pt x="201" y="11780"/>
                  </a:cubicBezTo>
                  <a:cubicBezTo>
                    <a:pt x="201" y="11730"/>
                    <a:pt x="151" y="11680"/>
                    <a:pt x="101" y="11680"/>
                  </a:cubicBezTo>
                  <a:close/>
                  <a:moveTo>
                    <a:pt x="101" y="12532"/>
                  </a:moveTo>
                  <a:cubicBezTo>
                    <a:pt x="51" y="12532"/>
                    <a:pt x="1" y="12557"/>
                    <a:pt x="1" y="12632"/>
                  </a:cubicBezTo>
                  <a:cubicBezTo>
                    <a:pt x="1" y="12682"/>
                    <a:pt x="51" y="12732"/>
                    <a:pt x="101" y="12732"/>
                  </a:cubicBezTo>
                  <a:cubicBezTo>
                    <a:pt x="151" y="12732"/>
                    <a:pt x="201" y="12682"/>
                    <a:pt x="201" y="12632"/>
                  </a:cubicBezTo>
                  <a:cubicBezTo>
                    <a:pt x="201" y="12557"/>
                    <a:pt x="151" y="12532"/>
                    <a:pt x="101" y="12532"/>
                  </a:cubicBezTo>
                  <a:close/>
                  <a:moveTo>
                    <a:pt x="101" y="13359"/>
                  </a:moveTo>
                  <a:cubicBezTo>
                    <a:pt x="51" y="13359"/>
                    <a:pt x="1" y="13409"/>
                    <a:pt x="1" y="13459"/>
                  </a:cubicBezTo>
                  <a:cubicBezTo>
                    <a:pt x="1" y="13509"/>
                    <a:pt x="51" y="13560"/>
                    <a:pt x="101" y="13560"/>
                  </a:cubicBezTo>
                  <a:cubicBezTo>
                    <a:pt x="151" y="13560"/>
                    <a:pt x="201" y="13509"/>
                    <a:pt x="201" y="13459"/>
                  </a:cubicBezTo>
                  <a:cubicBezTo>
                    <a:pt x="201" y="13409"/>
                    <a:pt x="151" y="13359"/>
                    <a:pt x="101" y="13359"/>
                  </a:cubicBezTo>
                  <a:close/>
                  <a:moveTo>
                    <a:pt x="101" y="14186"/>
                  </a:moveTo>
                  <a:cubicBezTo>
                    <a:pt x="51" y="14186"/>
                    <a:pt x="1" y="14236"/>
                    <a:pt x="1" y="14286"/>
                  </a:cubicBezTo>
                  <a:cubicBezTo>
                    <a:pt x="1" y="14362"/>
                    <a:pt x="51" y="14412"/>
                    <a:pt x="101" y="14412"/>
                  </a:cubicBezTo>
                  <a:cubicBezTo>
                    <a:pt x="151" y="14412"/>
                    <a:pt x="201" y="14362"/>
                    <a:pt x="201" y="14286"/>
                  </a:cubicBezTo>
                  <a:cubicBezTo>
                    <a:pt x="201" y="14236"/>
                    <a:pt x="151" y="14186"/>
                    <a:pt x="101" y="14186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58"/>
            <p:cNvSpPr/>
            <p:nvPr/>
          </p:nvSpPr>
          <p:spPr>
            <a:xfrm>
              <a:off x="5505175" y="2345275"/>
              <a:ext cx="30100" cy="56400"/>
            </a:xfrm>
            <a:custGeom>
              <a:avLst/>
              <a:gdLst/>
              <a:ahLst/>
              <a:cxnLst/>
              <a:rect l="l" t="t" r="r" b="b"/>
              <a:pathLst>
                <a:path w="1204" h="2256" extrusionOk="0">
                  <a:moveTo>
                    <a:pt x="602" y="0"/>
                  </a:moveTo>
                  <a:lnTo>
                    <a:pt x="0" y="2256"/>
                  </a:lnTo>
                  <a:lnTo>
                    <a:pt x="1203" y="2256"/>
                  </a:lnTo>
                  <a:lnTo>
                    <a:pt x="60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58"/>
            <p:cNvSpPr/>
            <p:nvPr/>
          </p:nvSpPr>
          <p:spPr>
            <a:xfrm>
              <a:off x="5505175" y="2743775"/>
              <a:ext cx="30100" cy="57025"/>
            </a:xfrm>
            <a:custGeom>
              <a:avLst/>
              <a:gdLst/>
              <a:ahLst/>
              <a:cxnLst/>
              <a:rect l="l" t="t" r="r" b="b"/>
              <a:pathLst>
                <a:path w="1204" h="2281" extrusionOk="0">
                  <a:moveTo>
                    <a:pt x="0" y="0"/>
                  </a:moveTo>
                  <a:lnTo>
                    <a:pt x="602" y="2281"/>
                  </a:lnTo>
                  <a:lnTo>
                    <a:pt x="1203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58"/>
            <p:cNvSpPr/>
            <p:nvPr/>
          </p:nvSpPr>
          <p:spPr>
            <a:xfrm>
              <a:off x="5517700" y="2957425"/>
              <a:ext cx="5050" cy="694275"/>
            </a:xfrm>
            <a:custGeom>
              <a:avLst/>
              <a:gdLst/>
              <a:ahLst/>
              <a:cxnLst/>
              <a:rect l="l" t="t" r="r" b="b"/>
              <a:pathLst>
                <a:path w="202" h="27771" extrusionOk="0">
                  <a:moveTo>
                    <a:pt x="101" y="1"/>
                  </a:moveTo>
                  <a:cubicBezTo>
                    <a:pt x="51" y="1"/>
                    <a:pt x="1" y="51"/>
                    <a:pt x="1" y="101"/>
                  </a:cubicBezTo>
                  <a:cubicBezTo>
                    <a:pt x="1" y="151"/>
                    <a:pt x="51" y="201"/>
                    <a:pt x="101" y="201"/>
                  </a:cubicBezTo>
                  <a:cubicBezTo>
                    <a:pt x="151" y="201"/>
                    <a:pt x="201" y="151"/>
                    <a:pt x="201" y="101"/>
                  </a:cubicBezTo>
                  <a:cubicBezTo>
                    <a:pt x="201" y="51"/>
                    <a:pt x="151" y="1"/>
                    <a:pt x="101" y="1"/>
                  </a:cubicBezTo>
                  <a:close/>
                  <a:moveTo>
                    <a:pt x="101" y="828"/>
                  </a:moveTo>
                  <a:cubicBezTo>
                    <a:pt x="51" y="828"/>
                    <a:pt x="1" y="878"/>
                    <a:pt x="1" y="928"/>
                  </a:cubicBezTo>
                  <a:cubicBezTo>
                    <a:pt x="1" y="1003"/>
                    <a:pt x="51" y="1053"/>
                    <a:pt x="101" y="1053"/>
                  </a:cubicBezTo>
                  <a:cubicBezTo>
                    <a:pt x="151" y="1053"/>
                    <a:pt x="201" y="1003"/>
                    <a:pt x="201" y="928"/>
                  </a:cubicBezTo>
                  <a:cubicBezTo>
                    <a:pt x="201" y="878"/>
                    <a:pt x="151" y="828"/>
                    <a:pt x="101" y="828"/>
                  </a:cubicBezTo>
                  <a:close/>
                  <a:moveTo>
                    <a:pt x="101" y="1680"/>
                  </a:moveTo>
                  <a:cubicBezTo>
                    <a:pt x="51" y="1680"/>
                    <a:pt x="1" y="1705"/>
                    <a:pt x="1" y="1780"/>
                  </a:cubicBezTo>
                  <a:cubicBezTo>
                    <a:pt x="1" y="1830"/>
                    <a:pt x="51" y="1880"/>
                    <a:pt x="101" y="1880"/>
                  </a:cubicBezTo>
                  <a:cubicBezTo>
                    <a:pt x="151" y="1880"/>
                    <a:pt x="201" y="1830"/>
                    <a:pt x="201" y="1780"/>
                  </a:cubicBezTo>
                  <a:cubicBezTo>
                    <a:pt x="201" y="1705"/>
                    <a:pt x="151" y="1680"/>
                    <a:pt x="101" y="1680"/>
                  </a:cubicBezTo>
                  <a:close/>
                  <a:moveTo>
                    <a:pt x="101" y="2507"/>
                  </a:moveTo>
                  <a:cubicBezTo>
                    <a:pt x="51" y="2507"/>
                    <a:pt x="1" y="2557"/>
                    <a:pt x="1" y="2607"/>
                  </a:cubicBezTo>
                  <a:cubicBezTo>
                    <a:pt x="1" y="2657"/>
                    <a:pt x="51" y="2707"/>
                    <a:pt x="101" y="2707"/>
                  </a:cubicBezTo>
                  <a:cubicBezTo>
                    <a:pt x="151" y="2707"/>
                    <a:pt x="201" y="2657"/>
                    <a:pt x="201" y="2607"/>
                  </a:cubicBezTo>
                  <a:cubicBezTo>
                    <a:pt x="201" y="2557"/>
                    <a:pt x="151" y="2507"/>
                    <a:pt x="101" y="2507"/>
                  </a:cubicBezTo>
                  <a:close/>
                  <a:moveTo>
                    <a:pt x="101" y="3334"/>
                  </a:moveTo>
                  <a:cubicBezTo>
                    <a:pt x="51" y="3334"/>
                    <a:pt x="1" y="3384"/>
                    <a:pt x="1" y="3434"/>
                  </a:cubicBezTo>
                  <a:cubicBezTo>
                    <a:pt x="1" y="3509"/>
                    <a:pt x="51" y="3559"/>
                    <a:pt x="101" y="3559"/>
                  </a:cubicBezTo>
                  <a:cubicBezTo>
                    <a:pt x="151" y="3559"/>
                    <a:pt x="201" y="3509"/>
                    <a:pt x="201" y="3434"/>
                  </a:cubicBezTo>
                  <a:cubicBezTo>
                    <a:pt x="201" y="3384"/>
                    <a:pt x="151" y="3334"/>
                    <a:pt x="101" y="3334"/>
                  </a:cubicBezTo>
                  <a:close/>
                  <a:moveTo>
                    <a:pt x="101" y="4186"/>
                  </a:moveTo>
                  <a:cubicBezTo>
                    <a:pt x="51" y="4186"/>
                    <a:pt x="1" y="4211"/>
                    <a:pt x="1" y="4286"/>
                  </a:cubicBezTo>
                  <a:cubicBezTo>
                    <a:pt x="1" y="4336"/>
                    <a:pt x="51" y="4387"/>
                    <a:pt x="101" y="4387"/>
                  </a:cubicBezTo>
                  <a:cubicBezTo>
                    <a:pt x="151" y="4387"/>
                    <a:pt x="201" y="4336"/>
                    <a:pt x="201" y="4286"/>
                  </a:cubicBezTo>
                  <a:cubicBezTo>
                    <a:pt x="201" y="4211"/>
                    <a:pt x="151" y="4186"/>
                    <a:pt x="101" y="4186"/>
                  </a:cubicBezTo>
                  <a:close/>
                  <a:moveTo>
                    <a:pt x="101" y="5013"/>
                  </a:moveTo>
                  <a:cubicBezTo>
                    <a:pt x="51" y="5013"/>
                    <a:pt x="1" y="5063"/>
                    <a:pt x="1" y="5113"/>
                  </a:cubicBezTo>
                  <a:cubicBezTo>
                    <a:pt x="1" y="5163"/>
                    <a:pt x="51" y="5214"/>
                    <a:pt x="101" y="5214"/>
                  </a:cubicBezTo>
                  <a:cubicBezTo>
                    <a:pt x="151" y="5214"/>
                    <a:pt x="201" y="5163"/>
                    <a:pt x="201" y="5113"/>
                  </a:cubicBezTo>
                  <a:cubicBezTo>
                    <a:pt x="201" y="5063"/>
                    <a:pt x="151" y="5013"/>
                    <a:pt x="101" y="5013"/>
                  </a:cubicBezTo>
                  <a:close/>
                  <a:moveTo>
                    <a:pt x="101" y="5840"/>
                  </a:moveTo>
                  <a:cubicBezTo>
                    <a:pt x="51" y="5840"/>
                    <a:pt x="1" y="5890"/>
                    <a:pt x="1" y="5940"/>
                  </a:cubicBezTo>
                  <a:cubicBezTo>
                    <a:pt x="1" y="6016"/>
                    <a:pt x="51" y="6066"/>
                    <a:pt x="101" y="6066"/>
                  </a:cubicBezTo>
                  <a:cubicBezTo>
                    <a:pt x="151" y="6066"/>
                    <a:pt x="201" y="6016"/>
                    <a:pt x="201" y="5940"/>
                  </a:cubicBezTo>
                  <a:cubicBezTo>
                    <a:pt x="201" y="5890"/>
                    <a:pt x="151" y="5840"/>
                    <a:pt x="101" y="5840"/>
                  </a:cubicBezTo>
                  <a:close/>
                  <a:moveTo>
                    <a:pt x="101" y="6692"/>
                  </a:moveTo>
                  <a:cubicBezTo>
                    <a:pt x="51" y="6692"/>
                    <a:pt x="1" y="6717"/>
                    <a:pt x="1" y="6793"/>
                  </a:cubicBezTo>
                  <a:cubicBezTo>
                    <a:pt x="1" y="6843"/>
                    <a:pt x="51" y="6893"/>
                    <a:pt x="101" y="6893"/>
                  </a:cubicBezTo>
                  <a:cubicBezTo>
                    <a:pt x="151" y="6893"/>
                    <a:pt x="201" y="6843"/>
                    <a:pt x="201" y="6793"/>
                  </a:cubicBezTo>
                  <a:cubicBezTo>
                    <a:pt x="201" y="6717"/>
                    <a:pt x="151" y="6692"/>
                    <a:pt x="101" y="6692"/>
                  </a:cubicBezTo>
                  <a:close/>
                  <a:moveTo>
                    <a:pt x="101" y="7519"/>
                  </a:moveTo>
                  <a:cubicBezTo>
                    <a:pt x="51" y="7519"/>
                    <a:pt x="1" y="7569"/>
                    <a:pt x="1" y="7620"/>
                  </a:cubicBezTo>
                  <a:cubicBezTo>
                    <a:pt x="1" y="7670"/>
                    <a:pt x="51" y="7720"/>
                    <a:pt x="101" y="7720"/>
                  </a:cubicBezTo>
                  <a:cubicBezTo>
                    <a:pt x="151" y="7720"/>
                    <a:pt x="201" y="7670"/>
                    <a:pt x="201" y="7620"/>
                  </a:cubicBezTo>
                  <a:cubicBezTo>
                    <a:pt x="201" y="7569"/>
                    <a:pt x="151" y="7519"/>
                    <a:pt x="101" y="7519"/>
                  </a:cubicBezTo>
                  <a:close/>
                  <a:moveTo>
                    <a:pt x="101" y="8346"/>
                  </a:moveTo>
                  <a:cubicBezTo>
                    <a:pt x="51" y="8346"/>
                    <a:pt x="1" y="8397"/>
                    <a:pt x="1" y="8447"/>
                  </a:cubicBezTo>
                  <a:cubicBezTo>
                    <a:pt x="1" y="8522"/>
                    <a:pt x="51" y="8572"/>
                    <a:pt x="101" y="8572"/>
                  </a:cubicBezTo>
                  <a:cubicBezTo>
                    <a:pt x="151" y="8572"/>
                    <a:pt x="201" y="8522"/>
                    <a:pt x="201" y="8447"/>
                  </a:cubicBezTo>
                  <a:cubicBezTo>
                    <a:pt x="201" y="8397"/>
                    <a:pt x="151" y="8346"/>
                    <a:pt x="101" y="8346"/>
                  </a:cubicBezTo>
                  <a:close/>
                  <a:moveTo>
                    <a:pt x="101" y="9199"/>
                  </a:moveTo>
                  <a:cubicBezTo>
                    <a:pt x="51" y="9199"/>
                    <a:pt x="1" y="9224"/>
                    <a:pt x="1" y="9299"/>
                  </a:cubicBezTo>
                  <a:cubicBezTo>
                    <a:pt x="1" y="9349"/>
                    <a:pt x="51" y="9399"/>
                    <a:pt x="101" y="9399"/>
                  </a:cubicBezTo>
                  <a:cubicBezTo>
                    <a:pt x="151" y="9399"/>
                    <a:pt x="201" y="9349"/>
                    <a:pt x="201" y="9299"/>
                  </a:cubicBezTo>
                  <a:cubicBezTo>
                    <a:pt x="201" y="9224"/>
                    <a:pt x="151" y="9199"/>
                    <a:pt x="101" y="9199"/>
                  </a:cubicBezTo>
                  <a:close/>
                  <a:moveTo>
                    <a:pt x="101" y="10026"/>
                  </a:moveTo>
                  <a:cubicBezTo>
                    <a:pt x="51" y="10026"/>
                    <a:pt x="1" y="10076"/>
                    <a:pt x="1" y="10126"/>
                  </a:cubicBezTo>
                  <a:cubicBezTo>
                    <a:pt x="1" y="10176"/>
                    <a:pt x="51" y="10226"/>
                    <a:pt x="101" y="10226"/>
                  </a:cubicBezTo>
                  <a:cubicBezTo>
                    <a:pt x="151" y="10226"/>
                    <a:pt x="201" y="10176"/>
                    <a:pt x="201" y="10126"/>
                  </a:cubicBezTo>
                  <a:cubicBezTo>
                    <a:pt x="201" y="10076"/>
                    <a:pt x="151" y="10026"/>
                    <a:pt x="101" y="10026"/>
                  </a:cubicBezTo>
                  <a:close/>
                  <a:moveTo>
                    <a:pt x="101" y="10853"/>
                  </a:moveTo>
                  <a:cubicBezTo>
                    <a:pt x="51" y="10853"/>
                    <a:pt x="1" y="10903"/>
                    <a:pt x="1" y="10953"/>
                  </a:cubicBezTo>
                  <a:cubicBezTo>
                    <a:pt x="1" y="11028"/>
                    <a:pt x="51" y="11078"/>
                    <a:pt x="101" y="11078"/>
                  </a:cubicBezTo>
                  <a:cubicBezTo>
                    <a:pt x="151" y="11078"/>
                    <a:pt x="201" y="11028"/>
                    <a:pt x="201" y="10953"/>
                  </a:cubicBezTo>
                  <a:cubicBezTo>
                    <a:pt x="201" y="10903"/>
                    <a:pt x="151" y="10853"/>
                    <a:pt x="101" y="10853"/>
                  </a:cubicBezTo>
                  <a:close/>
                  <a:moveTo>
                    <a:pt x="101" y="11705"/>
                  </a:moveTo>
                  <a:cubicBezTo>
                    <a:pt x="51" y="11705"/>
                    <a:pt x="1" y="11730"/>
                    <a:pt x="1" y="11805"/>
                  </a:cubicBezTo>
                  <a:cubicBezTo>
                    <a:pt x="1" y="11855"/>
                    <a:pt x="51" y="11905"/>
                    <a:pt x="101" y="11905"/>
                  </a:cubicBezTo>
                  <a:cubicBezTo>
                    <a:pt x="151" y="11905"/>
                    <a:pt x="201" y="11855"/>
                    <a:pt x="201" y="11805"/>
                  </a:cubicBezTo>
                  <a:cubicBezTo>
                    <a:pt x="201" y="11730"/>
                    <a:pt x="151" y="11705"/>
                    <a:pt x="101" y="11705"/>
                  </a:cubicBezTo>
                  <a:close/>
                  <a:moveTo>
                    <a:pt x="101" y="12532"/>
                  </a:moveTo>
                  <a:cubicBezTo>
                    <a:pt x="51" y="12532"/>
                    <a:pt x="1" y="12582"/>
                    <a:pt x="1" y="12632"/>
                  </a:cubicBezTo>
                  <a:cubicBezTo>
                    <a:pt x="1" y="12682"/>
                    <a:pt x="51" y="12732"/>
                    <a:pt x="101" y="12732"/>
                  </a:cubicBezTo>
                  <a:cubicBezTo>
                    <a:pt x="151" y="12732"/>
                    <a:pt x="201" y="12682"/>
                    <a:pt x="201" y="12632"/>
                  </a:cubicBezTo>
                  <a:cubicBezTo>
                    <a:pt x="201" y="12582"/>
                    <a:pt x="151" y="12532"/>
                    <a:pt x="101" y="12532"/>
                  </a:cubicBezTo>
                  <a:close/>
                  <a:moveTo>
                    <a:pt x="101" y="13359"/>
                  </a:moveTo>
                  <a:cubicBezTo>
                    <a:pt x="51" y="13359"/>
                    <a:pt x="1" y="13409"/>
                    <a:pt x="1" y="13459"/>
                  </a:cubicBezTo>
                  <a:cubicBezTo>
                    <a:pt x="1" y="13534"/>
                    <a:pt x="51" y="13585"/>
                    <a:pt x="101" y="13585"/>
                  </a:cubicBezTo>
                  <a:cubicBezTo>
                    <a:pt x="151" y="13585"/>
                    <a:pt x="201" y="13534"/>
                    <a:pt x="201" y="13459"/>
                  </a:cubicBezTo>
                  <a:cubicBezTo>
                    <a:pt x="201" y="13409"/>
                    <a:pt x="151" y="13359"/>
                    <a:pt x="101" y="13359"/>
                  </a:cubicBezTo>
                  <a:close/>
                  <a:moveTo>
                    <a:pt x="101" y="14211"/>
                  </a:moveTo>
                  <a:cubicBezTo>
                    <a:pt x="51" y="14211"/>
                    <a:pt x="1" y="14236"/>
                    <a:pt x="1" y="14311"/>
                  </a:cubicBezTo>
                  <a:cubicBezTo>
                    <a:pt x="1" y="14362"/>
                    <a:pt x="51" y="14412"/>
                    <a:pt x="101" y="14412"/>
                  </a:cubicBezTo>
                  <a:cubicBezTo>
                    <a:pt x="151" y="14412"/>
                    <a:pt x="201" y="14362"/>
                    <a:pt x="201" y="14311"/>
                  </a:cubicBezTo>
                  <a:cubicBezTo>
                    <a:pt x="201" y="14236"/>
                    <a:pt x="151" y="14211"/>
                    <a:pt x="101" y="14211"/>
                  </a:cubicBezTo>
                  <a:close/>
                  <a:moveTo>
                    <a:pt x="101" y="15038"/>
                  </a:moveTo>
                  <a:cubicBezTo>
                    <a:pt x="51" y="15038"/>
                    <a:pt x="1" y="15088"/>
                    <a:pt x="1" y="15138"/>
                  </a:cubicBezTo>
                  <a:cubicBezTo>
                    <a:pt x="1" y="15189"/>
                    <a:pt x="51" y="15239"/>
                    <a:pt x="101" y="15239"/>
                  </a:cubicBezTo>
                  <a:cubicBezTo>
                    <a:pt x="151" y="15239"/>
                    <a:pt x="201" y="15189"/>
                    <a:pt x="201" y="15138"/>
                  </a:cubicBezTo>
                  <a:cubicBezTo>
                    <a:pt x="201" y="15088"/>
                    <a:pt x="151" y="15038"/>
                    <a:pt x="101" y="15038"/>
                  </a:cubicBezTo>
                  <a:close/>
                  <a:moveTo>
                    <a:pt x="101" y="15865"/>
                  </a:moveTo>
                  <a:cubicBezTo>
                    <a:pt x="51" y="15865"/>
                    <a:pt x="1" y="15915"/>
                    <a:pt x="1" y="15966"/>
                  </a:cubicBezTo>
                  <a:cubicBezTo>
                    <a:pt x="1" y="16041"/>
                    <a:pt x="51" y="16091"/>
                    <a:pt x="101" y="16091"/>
                  </a:cubicBezTo>
                  <a:cubicBezTo>
                    <a:pt x="151" y="16091"/>
                    <a:pt x="201" y="16041"/>
                    <a:pt x="201" y="15966"/>
                  </a:cubicBezTo>
                  <a:cubicBezTo>
                    <a:pt x="201" y="15915"/>
                    <a:pt x="151" y="15865"/>
                    <a:pt x="101" y="15865"/>
                  </a:cubicBezTo>
                  <a:close/>
                  <a:moveTo>
                    <a:pt x="101" y="16717"/>
                  </a:moveTo>
                  <a:cubicBezTo>
                    <a:pt x="51" y="16717"/>
                    <a:pt x="1" y="16742"/>
                    <a:pt x="1" y="16818"/>
                  </a:cubicBezTo>
                  <a:cubicBezTo>
                    <a:pt x="1" y="16868"/>
                    <a:pt x="51" y="16918"/>
                    <a:pt x="101" y="16918"/>
                  </a:cubicBezTo>
                  <a:cubicBezTo>
                    <a:pt x="151" y="16918"/>
                    <a:pt x="201" y="16868"/>
                    <a:pt x="201" y="16818"/>
                  </a:cubicBezTo>
                  <a:cubicBezTo>
                    <a:pt x="201" y="16742"/>
                    <a:pt x="151" y="16717"/>
                    <a:pt x="101" y="16717"/>
                  </a:cubicBezTo>
                  <a:close/>
                  <a:moveTo>
                    <a:pt x="101" y="17544"/>
                  </a:moveTo>
                  <a:cubicBezTo>
                    <a:pt x="51" y="17544"/>
                    <a:pt x="1" y="17595"/>
                    <a:pt x="1" y="17645"/>
                  </a:cubicBezTo>
                  <a:cubicBezTo>
                    <a:pt x="1" y="17695"/>
                    <a:pt x="51" y="17745"/>
                    <a:pt x="101" y="17745"/>
                  </a:cubicBezTo>
                  <a:cubicBezTo>
                    <a:pt x="151" y="17745"/>
                    <a:pt x="201" y="17695"/>
                    <a:pt x="201" y="17645"/>
                  </a:cubicBezTo>
                  <a:cubicBezTo>
                    <a:pt x="201" y="17595"/>
                    <a:pt x="151" y="17544"/>
                    <a:pt x="101" y="17544"/>
                  </a:cubicBezTo>
                  <a:close/>
                  <a:moveTo>
                    <a:pt x="101" y="18372"/>
                  </a:moveTo>
                  <a:cubicBezTo>
                    <a:pt x="51" y="18372"/>
                    <a:pt x="1" y="18422"/>
                    <a:pt x="1" y="18472"/>
                  </a:cubicBezTo>
                  <a:cubicBezTo>
                    <a:pt x="1" y="18547"/>
                    <a:pt x="51" y="18597"/>
                    <a:pt x="101" y="18597"/>
                  </a:cubicBezTo>
                  <a:cubicBezTo>
                    <a:pt x="151" y="18597"/>
                    <a:pt x="201" y="18547"/>
                    <a:pt x="201" y="18472"/>
                  </a:cubicBezTo>
                  <a:cubicBezTo>
                    <a:pt x="201" y="18422"/>
                    <a:pt x="151" y="18372"/>
                    <a:pt x="101" y="18372"/>
                  </a:cubicBezTo>
                  <a:close/>
                  <a:moveTo>
                    <a:pt x="101" y="19224"/>
                  </a:moveTo>
                  <a:cubicBezTo>
                    <a:pt x="51" y="19224"/>
                    <a:pt x="1" y="19249"/>
                    <a:pt x="1" y="19324"/>
                  </a:cubicBezTo>
                  <a:cubicBezTo>
                    <a:pt x="1" y="19374"/>
                    <a:pt x="51" y="19424"/>
                    <a:pt x="101" y="19424"/>
                  </a:cubicBezTo>
                  <a:cubicBezTo>
                    <a:pt x="151" y="19424"/>
                    <a:pt x="201" y="19374"/>
                    <a:pt x="201" y="19324"/>
                  </a:cubicBezTo>
                  <a:cubicBezTo>
                    <a:pt x="201" y="19249"/>
                    <a:pt x="151" y="19224"/>
                    <a:pt x="101" y="19224"/>
                  </a:cubicBezTo>
                  <a:close/>
                  <a:moveTo>
                    <a:pt x="101" y="20051"/>
                  </a:moveTo>
                  <a:cubicBezTo>
                    <a:pt x="51" y="20051"/>
                    <a:pt x="1" y="20101"/>
                    <a:pt x="1" y="20151"/>
                  </a:cubicBezTo>
                  <a:cubicBezTo>
                    <a:pt x="1" y="20201"/>
                    <a:pt x="51" y="20251"/>
                    <a:pt x="101" y="20251"/>
                  </a:cubicBezTo>
                  <a:cubicBezTo>
                    <a:pt x="151" y="20251"/>
                    <a:pt x="201" y="20201"/>
                    <a:pt x="201" y="20151"/>
                  </a:cubicBezTo>
                  <a:cubicBezTo>
                    <a:pt x="201" y="20101"/>
                    <a:pt x="151" y="20051"/>
                    <a:pt x="101" y="20051"/>
                  </a:cubicBezTo>
                  <a:close/>
                  <a:moveTo>
                    <a:pt x="101" y="20878"/>
                  </a:moveTo>
                  <a:cubicBezTo>
                    <a:pt x="51" y="20878"/>
                    <a:pt x="1" y="20928"/>
                    <a:pt x="1" y="20978"/>
                  </a:cubicBezTo>
                  <a:cubicBezTo>
                    <a:pt x="1" y="21053"/>
                    <a:pt x="51" y="21103"/>
                    <a:pt x="101" y="21103"/>
                  </a:cubicBezTo>
                  <a:cubicBezTo>
                    <a:pt x="151" y="21103"/>
                    <a:pt x="201" y="21053"/>
                    <a:pt x="201" y="20978"/>
                  </a:cubicBezTo>
                  <a:cubicBezTo>
                    <a:pt x="201" y="20928"/>
                    <a:pt x="151" y="20878"/>
                    <a:pt x="101" y="20878"/>
                  </a:cubicBezTo>
                  <a:close/>
                  <a:moveTo>
                    <a:pt x="101" y="21730"/>
                  </a:moveTo>
                  <a:cubicBezTo>
                    <a:pt x="51" y="21730"/>
                    <a:pt x="1" y="21755"/>
                    <a:pt x="1" y="21830"/>
                  </a:cubicBezTo>
                  <a:cubicBezTo>
                    <a:pt x="1" y="21880"/>
                    <a:pt x="51" y="21930"/>
                    <a:pt x="101" y="21930"/>
                  </a:cubicBezTo>
                  <a:cubicBezTo>
                    <a:pt x="151" y="21930"/>
                    <a:pt x="201" y="21880"/>
                    <a:pt x="201" y="21830"/>
                  </a:cubicBezTo>
                  <a:cubicBezTo>
                    <a:pt x="201" y="21755"/>
                    <a:pt x="151" y="21730"/>
                    <a:pt x="101" y="21730"/>
                  </a:cubicBezTo>
                  <a:close/>
                  <a:moveTo>
                    <a:pt x="101" y="22557"/>
                  </a:moveTo>
                  <a:cubicBezTo>
                    <a:pt x="51" y="22557"/>
                    <a:pt x="1" y="22607"/>
                    <a:pt x="1" y="22657"/>
                  </a:cubicBezTo>
                  <a:cubicBezTo>
                    <a:pt x="1" y="22707"/>
                    <a:pt x="51" y="22758"/>
                    <a:pt x="101" y="22758"/>
                  </a:cubicBezTo>
                  <a:cubicBezTo>
                    <a:pt x="151" y="22758"/>
                    <a:pt x="201" y="22707"/>
                    <a:pt x="201" y="22657"/>
                  </a:cubicBezTo>
                  <a:cubicBezTo>
                    <a:pt x="201" y="22607"/>
                    <a:pt x="151" y="22557"/>
                    <a:pt x="101" y="22557"/>
                  </a:cubicBezTo>
                  <a:close/>
                  <a:moveTo>
                    <a:pt x="101" y="23384"/>
                  </a:moveTo>
                  <a:cubicBezTo>
                    <a:pt x="51" y="23384"/>
                    <a:pt x="1" y="23434"/>
                    <a:pt x="1" y="23484"/>
                  </a:cubicBezTo>
                  <a:cubicBezTo>
                    <a:pt x="1" y="23560"/>
                    <a:pt x="51" y="23610"/>
                    <a:pt x="101" y="23610"/>
                  </a:cubicBezTo>
                  <a:cubicBezTo>
                    <a:pt x="151" y="23610"/>
                    <a:pt x="201" y="23560"/>
                    <a:pt x="201" y="23484"/>
                  </a:cubicBezTo>
                  <a:cubicBezTo>
                    <a:pt x="201" y="23434"/>
                    <a:pt x="151" y="23384"/>
                    <a:pt x="101" y="23384"/>
                  </a:cubicBezTo>
                  <a:close/>
                  <a:moveTo>
                    <a:pt x="101" y="24236"/>
                  </a:moveTo>
                  <a:cubicBezTo>
                    <a:pt x="51" y="24236"/>
                    <a:pt x="1" y="24261"/>
                    <a:pt x="1" y="24336"/>
                  </a:cubicBezTo>
                  <a:cubicBezTo>
                    <a:pt x="1" y="24387"/>
                    <a:pt x="51" y="24437"/>
                    <a:pt x="101" y="24437"/>
                  </a:cubicBezTo>
                  <a:cubicBezTo>
                    <a:pt x="151" y="24437"/>
                    <a:pt x="201" y="24387"/>
                    <a:pt x="201" y="24336"/>
                  </a:cubicBezTo>
                  <a:cubicBezTo>
                    <a:pt x="201" y="24261"/>
                    <a:pt x="151" y="24236"/>
                    <a:pt x="101" y="24236"/>
                  </a:cubicBezTo>
                  <a:close/>
                  <a:moveTo>
                    <a:pt x="101" y="25063"/>
                  </a:moveTo>
                  <a:cubicBezTo>
                    <a:pt x="51" y="25063"/>
                    <a:pt x="1" y="25113"/>
                    <a:pt x="1" y="25164"/>
                  </a:cubicBezTo>
                  <a:cubicBezTo>
                    <a:pt x="1" y="25214"/>
                    <a:pt x="51" y="25264"/>
                    <a:pt x="101" y="25264"/>
                  </a:cubicBezTo>
                  <a:cubicBezTo>
                    <a:pt x="151" y="25264"/>
                    <a:pt x="201" y="25214"/>
                    <a:pt x="201" y="25164"/>
                  </a:cubicBezTo>
                  <a:cubicBezTo>
                    <a:pt x="201" y="25113"/>
                    <a:pt x="151" y="25063"/>
                    <a:pt x="101" y="25063"/>
                  </a:cubicBezTo>
                  <a:close/>
                  <a:moveTo>
                    <a:pt x="101" y="25890"/>
                  </a:moveTo>
                  <a:cubicBezTo>
                    <a:pt x="51" y="25890"/>
                    <a:pt x="1" y="25941"/>
                    <a:pt x="1" y="25991"/>
                  </a:cubicBezTo>
                  <a:cubicBezTo>
                    <a:pt x="1" y="26066"/>
                    <a:pt x="51" y="26116"/>
                    <a:pt x="101" y="26116"/>
                  </a:cubicBezTo>
                  <a:cubicBezTo>
                    <a:pt x="151" y="26116"/>
                    <a:pt x="201" y="26066"/>
                    <a:pt x="201" y="25991"/>
                  </a:cubicBezTo>
                  <a:cubicBezTo>
                    <a:pt x="201" y="25941"/>
                    <a:pt x="151" y="25890"/>
                    <a:pt x="101" y="25890"/>
                  </a:cubicBezTo>
                  <a:close/>
                  <a:moveTo>
                    <a:pt x="101" y="26743"/>
                  </a:moveTo>
                  <a:cubicBezTo>
                    <a:pt x="51" y="26743"/>
                    <a:pt x="1" y="26768"/>
                    <a:pt x="1" y="26843"/>
                  </a:cubicBezTo>
                  <a:cubicBezTo>
                    <a:pt x="1" y="26893"/>
                    <a:pt x="51" y="26943"/>
                    <a:pt x="101" y="26943"/>
                  </a:cubicBezTo>
                  <a:cubicBezTo>
                    <a:pt x="151" y="26943"/>
                    <a:pt x="201" y="26893"/>
                    <a:pt x="201" y="26843"/>
                  </a:cubicBezTo>
                  <a:cubicBezTo>
                    <a:pt x="201" y="26768"/>
                    <a:pt x="151" y="26743"/>
                    <a:pt x="101" y="26743"/>
                  </a:cubicBezTo>
                  <a:close/>
                  <a:moveTo>
                    <a:pt x="101" y="27570"/>
                  </a:moveTo>
                  <a:cubicBezTo>
                    <a:pt x="51" y="27570"/>
                    <a:pt x="1" y="27620"/>
                    <a:pt x="1" y="27670"/>
                  </a:cubicBezTo>
                  <a:cubicBezTo>
                    <a:pt x="1" y="27720"/>
                    <a:pt x="51" y="27770"/>
                    <a:pt x="101" y="27770"/>
                  </a:cubicBezTo>
                  <a:cubicBezTo>
                    <a:pt x="151" y="27770"/>
                    <a:pt x="201" y="27720"/>
                    <a:pt x="201" y="27670"/>
                  </a:cubicBezTo>
                  <a:cubicBezTo>
                    <a:pt x="201" y="27620"/>
                    <a:pt x="151" y="27570"/>
                    <a:pt x="101" y="2757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58"/>
            <p:cNvSpPr/>
            <p:nvPr/>
          </p:nvSpPr>
          <p:spPr>
            <a:xfrm>
              <a:off x="5505175" y="2913575"/>
              <a:ext cx="30100" cy="57025"/>
            </a:xfrm>
            <a:custGeom>
              <a:avLst/>
              <a:gdLst/>
              <a:ahLst/>
              <a:cxnLst/>
              <a:rect l="l" t="t" r="r" b="b"/>
              <a:pathLst>
                <a:path w="1204" h="2281" extrusionOk="0">
                  <a:moveTo>
                    <a:pt x="602" y="0"/>
                  </a:moveTo>
                  <a:lnTo>
                    <a:pt x="0" y="2281"/>
                  </a:lnTo>
                  <a:lnTo>
                    <a:pt x="1203" y="2281"/>
                  </a:lnTo>
                  <a:lnTo>
                    <a:pt x="60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58"/>
            <p:cNvSpPr/>
            <p:nvPr/>
          </p:nvSpPr>
          <p:spPr>
            <a:xfrm>
              <a:off x="5505175" y="3643525"/>
              <a:ext cx="30100" cy="57025"/>
            </a:xfrm>
            <a:custGeom>
              <a:avLst/>
              <a:gdLst/>
              <a:ahLst/>
              <a:cxnLst/>
              <a:rect l="l" t="t" r="r" b="b"/>
              <a:pathLst>
                <a:path w="1204" h="2281" extrusionOk="0">
                  <a:moveTo>
                    <a:pt x="0" y="0"/>
                  </a:moveTo>
                  <a:lnTo>
                    <a:pt x="602" y="2281"/>
                  </a:lnTo>
                  <a:lnTo>
                    <a:pt x="1203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58"/>
            <p:cNvSpPr/>
            <p:nvPr/>
          </p:nvSpPr>
          <p:spPr>
            <a:xfrm>
              <a:off x="5691275" y="3468075"/>
              <a:ext cx="5025" cy="172325"/>
            </a:xfrm>
            <a:custGeom>
              <a:avLst/>
              <a:gdLst/>
              <a:ahLst/>
              <a:cxnLst/>
              <a:rect l="l" t="t" r="r" b="b"/>
              <a:pathLst>
                <a:path w="201" h="6893" extrusionOk="0">
                  <a:moveTo>
                    <a:pt x="100" y="1"/>
                  </a:moveTo>
                  <a:cubicBezTo>
                    <a:pt x="50" y="1"/>
                    <a:pt x="0" y="51"/>
                    <a:pt x="0" y="126"/>
                  </a:cubicBezTo>
                  <a:cubicBezTo>
                    <a:pt x="0" y="176"/>
                    <a:pt x="50" y="226"/>
                    <a:pt x="100" y="226"/>
                  </a:cubicBezTo>
                  <a:cubicBezTo>
                    <a:pt x="150" y="226"/>
                    <a:pt x="201" y="176"/>
                    <a:pt x="201" y="126"/>
                  </a:cubicBezTo>
                  <a:cubicBezTo>
                    <a:pt x="201" y="51"/>
                    <a:pt x="150" y="1"/>
                    <a:pt x="100" y="1"/>
                  </a:cubicBezTo>
                  <a:close/>
                  <a:moveTo>
                    <a:pt x="100" y="853"/>
                  </a:moveTo>
                  <a:cubicBezTo>
                    <a:pt x="50" y="853"/>
                    <a:pt x="0" y="903"/>
                    <a:pt x="0" y="953"/>
                  </a:cubicBezTo>
                  <a:cubicBezTo>
                    <a:pt x="0" y="1003"/>
                    <a:pt x="50" y="1053"/>
                    <a:pt x="100" y="1053"/>
                  </a:cubicBezTo>
                  <a:cubicBezTo>
                    <a:pt x="150" y="1053"/>
                    <a:pt x="201" y="1003"/>
                    <a:pt x="201" y="953"/>
                  </a:cubicBezTo>
                  <a:cubicBezTo>
                    <a:pt x="201" y="903"/>
                    <a:pt x="150" y="853"/>
                    <a:pt x="100" y="853"/>
                  </a:cubicBezTo>
                  <a:close/>
                  <a:moveTo>
                    <a:pt x="100" y="1680"/>
                  </a:moveTo>
                  <a:cubicBezTo>
                    <a:pt x="50" y="1680"/>
                    <a:pt x="0" y="1730"/>
                    <a:pt x="0" y="1780"/>
                  </a:cubicBezTo>
                  <a:cubicBezTo>
                    <a:pt x="0" y="1855"/>
                    <a:pt x="50" y="1880"/>
                    <a:pt x="100" y="1880"/>
                  </a:cubicBezTo>
                  <a:cubicBezTo>
                    <a:pt x="150" y="1880"/>
                    <a:pt x="201" y="1855"/>
                    <a:pt x="201" y="1780"/>
                  </a:cubicBezTo>
                  <a:cubicBezTo>
                    <a:pt x="201" y="1730"/>
                    <a:pt x="150" y="1680"/>
                    <a:pt x="100" y="1680"/>
                  </a:cubicBezTo>
                  <a:close/>
                  <a:moveTo>
                    <a:pt x="100" y="2507"/>
                  </a:moveTo>
                  <a:cubicBezTo>
                    <a:pt x="50" y="2507"/>
                    <a:pt x="0" y="2557"/>
                    <a:pt x="0" y="2632"/>
                  </a:cubicBezTo>
                  <a:cubicBezTo>
                    <a:pt x="0" y="2682"/>
                    <a:pt x="50" y="2733"/>
                    <a:pt x="100" y="2733"/>
                  </a:cubicBezTo>
                  <a:cubicBezTo>
                    <a:pt x="150" y="2733"/>
                    <a:pt x="201" y="2682"/>
                    <a:pt x="201" y="2632"/>
                  </a:cubicBezTo>
                  <a:cubicBezTo>
                    <a:pt x="201" y="2557"/>
                    <a:pt x="150" y="2507"/>
                    <a:pt x="100" y="2507"/>
                  </a:cubicBezTo>
                  <a:close/>
                  <a:moveTo>
                    <a:pt x="100" y="3359"/>
                  </a:moveTo>
                  <a:cubicBezTo>
                    <a:pt x="50" y="3359"/>
                    <a:pt x="0" y="3409"/>
                    <a:pt x="0" y="3459"/>
                  </a:cubicBezTo>
                  <a:cubicBezTo>
                    <a:pt x="0" y="3509"/>
                    <a:pt x="50" y="3560"/>
                    <a:pt x="100" y="3560"/>
                  </a:cubicBezTo>
                  <a:cubicBezTo>
                    <a:pt x="150" y="3560"/>
                    <a:pt x="201" y="3509"/>
                    <a:pt x="201" y="3459"/>
                  </a:cubicBezTo>
                  <a:cubicBezTo>
                    <a:pt x="201" y="3409"/>
                    <a:pt x="150" y="3359"/>
                    <a:pt x="100" y="3359"/>
                  </a:cubicBezTo>
                  <a:close/>
                  <a:moveTo>
                    <a:pt x="100" y="4186"/>
                  </a:moveTo>
                  <a:cubicBezTo>
                    <a:pt x="50" y="4186"/>
                    <a:pt x="0" y="4236"/>
                    <a:pt x="0" y="4286"/>
                  </a:cubicBezTo>
                  <a:cubicBezTo>
                    <a:pt x="0" y="4362"/>
                    <a:pt x="50" y="4387"/>
                    <a:pt x="100" y="4387"/>
                  </a:cubicBezTo>
                  <a:cubicBezTo>
                    <a:pt x="150" y="4387"/>
                    <a:pt x="201" y="4362"/>
                    <a:pt x="201" y="4286"/>
                  </a:cubicBezTo>
                  <a:cubicBezTo>
                    <a:pt x="201" y="4236"/>
                    <a:pt x="150" y="4186"/>
                    <a:pt x="100" y="4186"/>
                  </a:cubicBezTo>
                  <a:close/>
                  <a:moveTo>
                    <a:pt x="100" y="5013"/>
                  </a:moveTo>
                  <a:cubicBezTo>
                    <a:pt x="50" y="5013"/>
                    <a:pt x="0" y="5063"/>
                    <a:pt x="0" y="5139"/>
                  </a:cubicBezTo>
                  <a:cubicBezTo>
                    <a:pt x="0" y="5189"/>
                    <a:pt x="50" y="5239"/>
                    <a:pt x="100" y="5239"/>
                  </a:cubicBezTo>
                  <a:cubicBezTo>
                    <a:pt x="150" y="5239"/>
                    <a:pt x="201" y="5189"/>
                    <a:pt x="201" y="5139"/>
                  </a:cubicBezTo>
                  <a:cubicBezTo>
                    <a:pt x="201" y="5063"/>
                    <a:pt x="150" y="5013"/>
                    <a:pt x="100" y="5013"/>
                  </a:cubicBezTo>
                  <a:close/>
                  <a:moveTo>
                    <a:pt x="100" y="5865"/>
                  </a:moveTo>
                  <a:cubicBezTo>
                    <a:pt x="50" y="5865"/>
                    <a:pt x="0" y="5916"/>
                    <a:pt x="0" y="5966"/>
                  </a:cubicBezTo>
                  <a:cubicBezTo>
                    <a:pt x="0" y="6016"/>
                    <a:pt x="50" y="6066"/>
                    <a:pt x="100" y="6066"/>
                  </a:cubicBezTo>
                  <a:cubicBezTo>
                    <a:pt x="150" y="6066"/>
                    <a:pt x="201" y="6016"/>
                    <a:pt x="201" y="5966"/>
                  </a:cubicBezTo>
                  <a:cubicBezTo>
                    <a:pt x="201" y="5916"/>
                    <a:pt x="150" y="5865"/>
                    <a:pt x="100" y="5865"/>
                  </a:cubicBezTo>
                  <a:close/>
                  <a:moveTo>
                    <a:pt x="100" y="6692"/>
                  </a:moveTo>
                  <a:cubicBezTo>
                    <a:pt x="50" y="6692"/>
                    <a:pt x="0" y="6743"/>
                    <a:pt x="0" y="6793"/>
                  </a:cubicBezTo>
                  <a:cubicBezTo>
                    <a:pt x="0" y="6868"/>
                    <a:pt x="50" y="6893"/>
                    <a:pt x="100" y="6893"/>
                  </a:cubicBezTo>
                  <a:cubicBezTo>
                    <a:pt x="150" y="6893"/>
                    <a:pt x="201" y="6868"/>
                    <a:pt x="201" y="6793"/>
                  </a:cubicBezTo>
                  <a:cubicBezTo>
                    <a:pt x="201" y="6743"/>
                    <a:pt x="150" y="6692"/>
                    <a:pt x="100" y="669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58"/>
            <p:cNvSpPr/>
            <p:nvPr/>
          </p:nvSpPr>
          <p:spPr>
            <a:xfrm>
              <a:off x="5678725" y="3424850"/>
              <a:ext cx="30100" cy="56425"/>
            </a:xfrm>
            <a:custGeom>
              <a:avLst/>
              <a:gdLst/>
              <a:ahLst/>
              <a:cxnLst/>
              <a:rect l="l" t="t" r="r" b="b"/>
              <a:pathLst>
                <a:path w="1204" h="2257" extrusionOk="0">
                  <a:moveTo>
                    <a:pt x="602" y="0"/>
                  </a:moveTo>
                  <a:lnTo>
                    <a:pt x="1" y="2256"/>
                  </a:lnTo>
                  <a:lnTo>
                    <a:pt x="1204" y="2256"/>
                  </a:lnTo>
                  <a:lnTo>
                    <a:pt x="60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58"/>
            <p:cNvSpPr/>
            <p:nvPr/>
          </p:nvSpPr>
          <p:spPr>
            <a:xfrm>
              <a:off x="5678725" y="3643525"/>
              <a:ext cx="30100" cy="57025"/>
            </a:xfrm>
            <a:custGeom>
              <a:avLst/>
              <a:gdLst/>
              <a:ahLst/>
              <a:cxnLst/>
              <a:rect l="l" t="t" r="r" b="b"/>
              <a:pathLst>
                <a:path w="1204" h="2281" extrusionOk="0">
                  <a:moveTo>
                    <a:pt x="1" y="0"/>
                  </a:moveTo>
                  <a:lnTo>
                    <a:pt x="602" y="2281"/>
                  </a:lnTo>
                  <a:lnTo>
                    <a:pt x="1204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58"/>
            <p:cNvSpPr/>
            <p:nvPr/>
          </p:nvSpPr>
          <p:spPr>
            <a:xfrm>
              <a:off x="5517700" y="3798900"/>
              <a:ext cx="5050" cy="360300"/>
            </a:xfrm>
            <a:custGeom>
              <a:avLst/>
              <a:gdLst/>
              <a:ahLst/>
              <a:cxnLst/>
              <a:rect l="l" t="t" r="r" b="b"/>
              <a:pathLst>
                <a:path w="202" h="14412" extrusionOk="0">
                  <a:moveTo>
                    <a:pt x="101" y="1"/>
                  </a:moveTo>
                  <a:cubicBezTo>
                    <a:pt x="51" y="1"/>
                    <a:pt x="1" y="51"/>
                    <a:pt x="1" y="126"/>
                  </a:cubicBezTo>
                  <a:cubicBezTo>
                    <a:pt x="1" y="176"/>
                    <a:pt x="51" y="226"/>
                    <a:pt x="101" y="226"/>
                  </a:cubicBezTo>
                  <a:cubicBezTo>
                    <a:pt x="151" y="226"/>
                    <a:pt x="201" y="176"/>
                    <a:pt x="201" y="126"/>
                  </a:cubicBezTo>
                  <a:cubicBezTo>
                    <a:pt x="201" y="51"/>
                    <a:pt x="151" y="1"/>
                    <a:pt x="101" y="1"/>
                  </a:cubicBezTo>
                  <a:close/>
                  <a:moveTo>
                    <a:pt x="101" y="853"/>
                  </a:moveTo>
                  <a:cubicBezTo>
                    <a:pt x="51" y="853"/>
                    <a:pt x="1" y="903"/>
                    <a:pt x="1" y="953"/>
                  </a:cubicBezTo>
                  <a:cubicBezTo>
                    <a:pt x="1" y="1003"/>
                    <a:pt x="51" y="1053"/>
                    <a:pt x="101" y="1053"/>
                  </a:cubicBezTo>
                  <a:cubicBezTo>
                    <a:pt x="151" y="1053"/>
                    <a:pt x="201" y="1003"/>
                    <a:pt x="201" y="953"/>
                  </a:cubicBezTo>
                  <a:cubicBezTo>
                    <a:pt x="201" y="903"/>
                    <a:pt x="151" y="853"/>
                    <a:pt x="101" y="853"/>
                  </a:cubicBezTo>
                  <a:close/>
                  <a:moveTo>
                    <a:pt x="101" y="1680"/>
                  </a:moveTo>
                  <a:cubicBezTo>
                    <a:pt x="51" y="1680"/>
                    <a:pt x="1" y="1730"/>
                    <a:pt x="1" y="1780"/>
                  </a:cubicBezTo>
                  <a:cubicBezTo>
                    <a:pt x="1" y="1855"/>
                    <a:pt x="51" y="1881"/>
                    <a:pt x="101" y="1881"/>
                  </a:cubicBezTo>
                  <a:cubicBezTo>
                    <a:pt x="151" y="1881"/>
                    <a:pt x="201" y="1855"/>
                    <a:pt x="201" y="1780"/>
                  </a:cubicBezTo>
                  <a:cubicBezTo>
                    <a:pt x="201" y="1730"/>
                    <a:pt x="151" y="1680"/>
                    <a:pt x="101" y="1680"/>
                  </a:cubicBezTo>
                  <a:close/>
                  <a:moveTo>
                    <a:pt x="101" y="2507"/>
                  </a:moveTo>
                  <a:cubicBezTo>
                    <a:pt x="51" y="2507"/>
                    <a:pt x="1" y="2557"/>
                    <a:pt x="1" y="2632"/>
                  </a:cubicBezTo>
                  <a:cubicBezTo>
                    <a:pt x="1" y="2683"/>
                    <a:pt x="51" y="2733"/>
                    <a:pt x="101" y="2733"/>
                  </a:cubicBezTo>
                  <a:cubicBezTo>
                    <a:pt x="151" y="2733"/>
                    <a:pt x="201" y="2683"/>
                    <a:pt x="201" y="2632"/>
                  </a:cubicBezTo>
                  <a:cubicBezTo>
                    <a:pt x="201" y="2557"/>
                    <a:pt x="151" y="2507"/>
                    <a:pt x="101" y="2507"/>
                  </a:cubicBezTo>
                  <a:close/>
                  <a:moveTo>
                    <a:pt x="101" y="3359"/>
                  </a:moveTo>
                  <a:cubicBezTo>
                    <a:pt x="51" y="3359"/>
                    <a:pt x="1" y="3409"/>
                    <a:pt x="1" y="3460"/>
                  </a:cubicBezTo>
                  <a:cubicBezTo>
                    <a:pt x="1" y="3510"/>
                    <a:pt x="51" y="3560"/>
                    <a:pt x="101" y="3560"/>
                  </a:cubicBezTo>
                  <a:cubicBezTo>
                    <a:pt x="151" y="3560"/>
                    <a:pt x="201" y="3510"/>
                    <a:pt x="201" y="3460"/>
                  </a:cubicBezTo>
                  <a:cubicBezTo>
                    <a:pt x="201" y="3409"/>
                    <a:pt x="151" y="3359"/>
                    <a:pt x="101" y="3359"/>
                  </a:cubicBezTo>
                  <a:close/>
                  <a:moveTo>
                    <a:pt x="101" y="4186"/>
                  </a:moveTo>
                  <a:cubicBezTo>
                    <a:pt x="51" y="4186"/>
                    <a:pt x="1" y="4236"/>
                    <a:pt x="1" y="4287"/>
                  </a:cubicBezTo>
                  <a:cubicBezTo>
                    <a:pt x="1" y="4362"/>
                    <a:pt x="51" y="4387"/>
                    <a:pt x="101" y="4387"/>
                  </a:cubicBezTo>
                  <a:cubicBezTo>
                    <a:pt x="151" y="4387"/>
                    <a:pt x="201" y="4362"/>
                    <a:pt x="201" y="4287"/>
                  </a:cubicBezTo>
                  <a:cubicBezTo>
                    <a:pt x="201" y="4236"/>
                    <a:pt x="151" y="4186"/>
                    <a:pt x="101" y="4186"/>
                  </a:cubicBezTo>
                  <a:close/>
                  <a:moveTo>
                    <a:pt x="101" y="5013"/>
                  </a:moveTo>
                  <a:cubicBezTo>
                    <a:pt x="51" y="5013"/>
                    <a:pt x="1" y="5064"/>
                    <a:pt x="1" y="5139"/>
                  </a:cubicBezTo>
                  <a:cubicBezTo>
                    <a:pt x="1" y="5189"/>
                    <a:pt x="51" y="5239"/>
                    <a:pt x="101" y="5239"/>
                  </a:cubicBezTo>
                  <a:cubicBezTo>
                    <a:pt x="151" y="5239"/>
                    <a:pt x="201" y="5189"/>
                    <a:pt x="201" y="5139"/>
                  </a:cubicBezTo>
                  <a:cubicBezTo>
                    <a:pt x="201" y="5064"/>
                    <a:pt x="151" y="5013"/>
                    <a:pt x="101" y="5013"/>
                  </a:cubicBezTo>
                  <a:close/>
                  <a:moveTo>
                    <a:pt x="101" y="5866"/>
                  </a:moveTo>
                  <a:cubicBezTo>
                    <a:pt x="51" y="5866"/>
                    <a:pt x="1" y="5916"/>
                    <a:pt x="1" y="5966"/>
                  </a:cubicBezTo>
                  <a:cubicBezTo>
                    <a:pt x="1" y="6016"/>
                    <a:pt x="51" y="6066"/>
                    <a:pt x="101" y="6066"/>
                  </a:cubicBezTo>
                  <a:cubicBezTo>
                    <a:pt x="151" y="6066"/>
                    <a:pt x="201" y="6016"/>
                    <a:pt x="201" y="5966"/>
                  </a:cubicBezTo>
                  <a:cubicBezTo>
                    <a:pt x="201" y="5916"/>
                    <a:pt x="151" y="5866"/>
                    <a:pt x="101" y="5866"/>
                  </a:cubicBezTo>
                  <a:close/>
                  <a:moveTo>
                    <a:pt x="101" y="6693"/>
                  </a:moveTo>
                  <a:cubicBezTo>
                    <a:pt x="51" y="6693"/>
                    <a:pt x="1" y="6743"/>
                    <a:pt x="1" y="6793"/>
                  </a:cubicBezTo>
                  <a:cubicBezTo>
                    <a:pt x="1" y="6868"/>
                    <a:pt x="51" y="6893"/>
                    <a:pt x="101" y="6893"/>
                  </a:cubicBezTo>
                  <a:cubicBezTo>
                    <a:pt x="151" y="6893"/>
                    <a:pt x="201" y="6868"/>
                    <a:pt x="201" y="6793"/>
                  </a:cubicBezTo>
                  <a:cubicBezTo>
                    <a:pt x="201" y="6743"/>
                    <a:pt x="151" y="6693"/>
                    <a:pt x="101" y="6693"/>
                  </a:cubicBezTo>
                  <a:close/>
                  <a:moveTo>
                    <a:pt x="101" y="7520"/>
                  </a:moveTo>
                  <a:cubicBezTo>
                    <a:pt x="51" y="7520"/>
                    <a:pt x="1" y="7570"/>
                    <a:pt x="1" y="7645"/>
                  </a:cubicBezTo>
                  <a:cubicBezTo>
                    <a:pt x="1" y="7695"/>
                    <a:pt x="51" y="7745"/>
                    <a:pt x="101" y="7745"/>
                  </a:cubicBezTo>
                  <a:cubicBezTo>
                    <a:pt x="151" y="7745"/>
                    <a:pt x="201" y="7695"/>
                    <a:pt x="201" y="7645"/>
                  </a:cubicBezTo>
                  <a:cubicBezTo>
                    <a:pt x="201" y="7570"/>
                    <a:pt x="151" y="7520"/>
                    <a:pt x="101" y="7520"/>
                  </a:cubicBezTo>
                  <a:close/>
                  <a:moveTo>
                    <a:pt x="101" y="8372"/>
                  </a:moveTo>
                  <a:cubicBezTo>
                    <a:pt x="51" y="8372"/>
                    <a:pt x="1" y="8422"/>
                    <a:pt x="1" y="8472"/>
                  </a:cubicBezTo>
                  <a:cubicBezTo>
                    <a:pt x="1" y="8522"/>
                    <a:pt x="51" y="8572"/>
                    <a:pt x="101" y="8572"/>
                  </a:cubicBezTo>
                  <a:cubicBezTo>
                    <a:pt x="151" y="8572"/>
                    <a:pt x="201" y="8522"/>
                    <a:pt x="201" y="8472"/>
                  </a:cubicBezTo>
                  <a:cubicBezTo>
                    <a:pt x="201" y="8422"/>
                    <a:pt x="151" y="8372"/>
                    <a:pt x="101" y="8372"/>
                  </a:cubicBezTo>
                  <a:close/>
                  <a:moveTo>
                    <a:pt x="101" y="9199"/>
                  </a:moveTo>
                  <a:cubicBezTo>
                    <a:pt x="51" y="9199"/>
                    <a:pt x="1" y="9249"/>
                    <a:pt x="1" y="9299"/>
                  </a:cubicBezTo>
                  <a:cubicBezTo>
                    <a:pt x="1" y="9374"/>
                    <a:pt x="51" y="9399"/>
                    <a:pt x="101" y="9399"/>
                  </a:cubicBezTo>
                  <a:cubicBezTo>
                    <a:pt x="151" y="9399"/>
                    <a:pt x="201" y="9374"/>
                    <a:pt x="201" y="9299"/>
                  </a:cubicBezTo>
                  <a:cubicBezTo>
                    <a:pt x="201" y="9249"/>
                    <a:pt x="151" y="9199"/>
                    <a:pt x="101" y="9199"/>
                  </a:cubicBezTo>
                  <a:close/>
                  <a:moveTo>
                    <a:pt x="101" y="10026"/>
                  </a:moveTo>
                  <a:cubicBezTo>
                    <a:pt x="51" y="10026"/>
                    <a:pt x="1" y="10076"/>
                    <a:pt x="1" y="10151"/>
                  </a:cubicBezTo>
                  <a:cubicBezTo>
                    <a:pt x="1" y="10201"/>
                    <a:pt x="51" y="10252"/>
                    <a:pt x="101" y="10252"/>
                  </a:cubicBezTo>
                  <a:cubicBezTo>
                    <a:pt x="151" y="10252"/>
                    <a:pt x="201" y="10201"/>
                    <a:pt x="201" y="10151"/>
                  </a:cubicBezTo>
                  <a:cubicBezTo>
                    <a:pt x="201" y="10076"/>
                    <a:pt x="151" y="10026"/>
                    <a:pt x="101" y="10026"/>
                  </a:cubicBezTo>
                  <a:close/>
                  <a:moveTo>
                    <a:pt x="101" y="10878"/>
                  </a:moveTo>
                  <a:cubicBezTo>
                    <a:pt x="51" y="10878"/>
                    <a:pt x="1" y="10928"/>
                    <a:pt x="1" y="10978"/>
                  </a:cubicBezTo>
                  <a:cubicBezTo>
                    <a:pt x="1" y="11028"/>
                    <a:pt x="51" y="11079"/>
                    <a:pt x="101" y="11079"/>
                  </a:cubicBezTo>
                  <a:cubicBezTo>
                    <a:pt x="151" y="11079"/>
                    <a:pt x="201" y="11028"/>
                    <a:pt x="201" y="10978"/>
                  </a:cubicBezTo>
                  <a:cubicBezTo>
                    <a:pt x="201" y="10928"/>
                    <a:pt x="151" y="10878"/>
                    <a:pt x="101" y="10878"/>
                  </a:cubicBezTo>
                  <a:close/>
                  <a:moveTo>
                    <a:pt x="101" y="11705"/>
                  </a:moveTo>
                  <a:cubicBezTo>
                    <a:pt x="51" y="11705"/>
                    <a:pt x="1" y="11755"/>
                    <a:pt x="1" y="11805"/>
                  </a:cubicBezTo>
                  <a:cubicBezTo>
                    <a:pt x="1" y="11881"/>
                    <a:pt x="51" y="11906"/>
                    <a:pt x="101" y="11906"/>
                  </a:cubicBezTo>
                  <a:cubicBezTo>
                    <a:pt x="151" y="11906"/>
                    <a:pt x="201" y="11881"/>
                    <a:pt x="201" y="11805"/>
                  </a:cubicBezTo>
                  <a:cubicBezTo>
                    <a:pt x="201" y="11755"/>
                    <a:pt x="151" y="11705"/>
                    <a:pt x="101" y="11705"/>
                  </a:cubicBezTo>
                  <a:close/>
                  <a:moveTo>
                    <a:pt x="101" y="12532"/>
                  </a:moveTo>
                  <a:cubicBezTo>
                    <a:pt x="51" y="12532"/>
                    <a:pt x="1" y="12582"/>
                    <a:pt x="1" y="12658"/>
                  </a:cubicBezTo>
                  <a:cubicBezTo>
                    <a:pt x="1" y="12708"/>
                    <a:pt x="51" y="12758"/>
                    <a:pt x="101" y="12758"/>
                  </a:cubicBezTo>
                  <a:cubicBezTo>
                    <a:pt x="151" y="12758"/>
                    <a:pt x="201" y="12708"/>
                    <a:pt x="201" y="12658"/>
                  </a:cubicBezTo>
                  <a:cubicBezTo>
                    <a:pt x="201" y="12582"/>
                    <a:pt x="151" y="12532"/>
                    <a:pt x="101" y="12532"/>
                  </a:cubicBezTo>
                  <a:close/>
                  <a:moveTo>
                    <a:pt x="101" y="13384"/>
                  </a:moveTo>
                  <a:cubicBezTo>
                    <a:pt x="51" y="13384"/>
                    <a:pt x="1" y="13435"/>
                    <a:pt x="1" y="13485"/>
                  </a:cubicBezTo>
                  <a:cubicBezTo>
                    <a:pt x="1" y="13535"/>
                    <a:pt x="51" y="13585"/>
                    <a:pt x="101" y="13585"/>
                  </a:cubicBezTo>
                  <a:cubicBezTo>
                    <a:pt x="151" y="13585"/>
                    <a:pt x="201" y="13535"/>
                    <a:pt x="201" y="13485"/>
                  </a:cubicBezTo>
                  <a:cubicBezTo>
                    <a:pt x="201" y="13435"/>
                    <a:pt x="151" y="13384"/>
                    <a:pt x="101" y="13384"/>
                  </a:cubicBezTo>
                  <a:close/>
                  <a:moveTo>
                    <a:pt x="101" y="14211"/>
                  </a:moveTo>
                  <a:cubicBezTo>
                    <a:pt x="51" y="14211"/>
                    <a:pt x="1" y="14262"/>
                    <a:pt x="1" y="14312"/>
                  </a:cubicBezTo>
                  <a:cubicBezTo>
                    <a:pt x="1" y="14387"/>
                    <a:pt x="51" y="14412"/>
                    <a:pt x="101" y="14412"/>
                  </a:cubicBezTo>
                  <a:cubicBezTo>
                    <a:pt x="151" y="14412"/>
                    <a:pt x="201" y="14387"/>
                    <a:pt x="201" y="14312"/>
                  </a:cubicBezTo>
                  <a:cubicBezTo>
                    <a:pt x="201" y="14262"/>
                    <a:pt x="151" y="14211"/>
                    <a:pt x="101" y="1421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58"/>
            <p:cNvSpPr/>
            <p:nvPr/>
          </p:nvSpPr>
          <p:spPr>
            <a:xfrm>
              <a:off x="5505175" y="3755675"/>
              <a:ext cx="30100" cy="56425"/>
            </a:xfrm>
            <a:custGeom>
              <a:avLst/>
              <a:gdLst/>
              <a:ahLst/>
              <a:cxnLst/>
              <a:rect l="l" t="t" r="r" b="b"/>
              <a:pathLst>
                <a:path w="1204" h="2257" extrusionOk="0">
                  <a:moveTo>
                    <a:pt x="602" y="1"/>
                  </a:moveTo>
                  <a:lnTo>
                    <a:pt x="0" y="2256"/>
                  </a:lnTo>
                  <a:lnTo>
                    <a:pt x="1203" y="2256"/>
                  </a:lnTo>
                  <a:lnTo>
                    <a:pt x="602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58"/>
            <p:cNvSpPr/>
            <p:nvPr/>
          </p:nvSpPr>
          <p:spPr>
            <a:xfrm>
              <a:off x="5505175" y="4156050"/>
              <a:ext cx="30100" cy="56425"/>
            </a:xfrm>
            <a:custGeom>
              <a:avLst/>
              <a:gdLst/>
              <a:ahLst/>
              <a:cxnLst/>
              <a:rect l="l" t="t" r="r" b="b"/>
              <a:pathLst>
                <a:path w="1204" h="2257" extrusionOk="0">
                  <a:moveTo>
                    <a:pt x="0" y="1"/>
                  </a:moveTo>
                  <a:lnTo>
                    <a:pt x="602" y="2256"/>
                  </a:lnTo>
                  <a:lnTo>
                    <a:pt x="1203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58"/>
            <p:cNvSpPr/>
            <p:nvPr/>
          </p:nvSpPr>
          <p:spPr>
            <a:xfrm>
              <a:off x="2455650" y="1390375"/>
              <a:ext cx="5675" cy="979975"/>
            </a:xfrm>
            <a:custGeom>
              <a:avLst/>
              <a:gdLst/>
              <a:ahLst/>
              <a:cxnLst/>
              <a:rect l="l" t="t" r="r" b="b"/>
              <a:pathLst>
                <a:path w="227" h="39199" extrusionOk="0">
                  <a:moveTo>
                    <a:pt x="126" y="0"/>
                  </a:moveTo>
                  <a:cubicBezTo>
                    <a:pt x="51" y="0"/>
                    <a:pt x="1" y="51"/>
                    <a:pt x="1" y="101"/>
                  </a:cubicBezTo>
                  <a:lnTo>
                    <a:pt x="1" y="2181"/>
                  </a:lnTo>
                  <a:cubicBezTo>
                    <a:pt x="1" y="2256"/>
                    <a:pt x="51" y="2281"/>
                    <a:pt x="126" y="2281"/>
                  </a:cubicBezTo>
                  <a:cubicBezTo>
                    <a:pt x="176" y="2281"/>
                    <a:pt x="226" y="2256"/>
                    <a:pt x="226" y="2181"/>
                  </a:cubicBezTo>
                  <a:lnTo>
                    <a:pt x="226" y="101"/>
                  </a:lnTo>
                  <a:cubicBezTo>
                    <a:pt x="226" y="51"/>
                    <a:pt x="176" y="0"/>
                    <a:pt x="126" y="0"/>
                  </a:cubicBezTo>
                  <a:close/>
                  <a:moveTo>
                    <a:pt x="126" y="2908"/>
                  </a:moveTo>
                  <a:cubicBezTo>
                    <a:pt x="51" y="2908"/>
                    <a:pt x="1" y="2958"/>
                    <a:pt x="1" y="3033"/>
                  </a:cubicBezTo>
                  <a:lnTo>
                    <a:pt x="1" y="5113"/>
                  </a:lnTo>
                  <a:cubicBezTo>
                    <a:pt x="1" y="5163"/>
                    <a:pt x="51" y="5214"/>
                    <a:pt x="126" y="5214"/>
                  </a:cubicBezTo>
                  <a:cubicBezTo>
                    <a:pt x="176" y="5214"/>
                    <a:pt x="226" y="5163"/>
                    <a:pt x="226" y="5113"/>
                  </a:cubicBezTo>
                  <a:lnTo>
                    <a:pt x="226" y="3033"/>
                  </a:lnTo>
                  <a:cubicBezTo>
                    <a:pt x="226" y="2958"/>
                    <a:pt x="176" y="2908"/>
                    <a:pt x="126" y="2908"/>
                  </a:cubicBezTo>
                  <a:close/>
                  <a:moveTo>
                    <a:pt x="126" y="5840"/>
                  </a:moveTo>
                  <a:cubicBezTo>
                    <a:pt x="51" y="5840"/>
                    <a:pt x="1" y="5890"/>
                    <a:pt x="1" y="5940"/>
                  </a:cubicBezTo>
                  <a:lnTo>
                    <a:pt x="1" y="8046"/>
                  </a:lnTo>
                  <a:cubicBezTo>
                    <a:pt x="1" y="8096"/>
                    <a:pt x="51" y="8146"/>
                    <a:pt x="126" y="8146"/>
                  </a:cubicBezTo>
                  <a:cubicBezTo>
                    <a:pt x="176" y="8146"/>
                    <a:pt x="226" y="8096"/>
                    <a:pt x="226" y="8046"/>
                  </a:cubicBezTo>
                  <a:lnTo>
                    <a:pt x="226" y="5940"/>
                  </a:lnTo>
                  <a:cubicBezTo>
                    <a:pt x="226" y="5890"/>
                    <a:pt x="176" y="5840"/>
                    <a:pt x="126" y="5840"/>
                  </a:cubicBezTo>
                  <a:close/>
                  <a:moveTo>
                    <a:pt x="126" y="8772"/>
                  </a:moveTo>
                  <a:cubicBezTo>
                    <a:pt x="51" y="8772"/>
                    <a:pt x="1" y="8823"/>
                    <a:pt x="1" y="8873"/>
                  </a:cubicBezTo>
                  <a:lnTo>
                    <a:pt x="1" y="10953"/>
                  </a:lnTo>
                  <a:cubicBezTo>
                    <a:pt x="1" y="11028"/>
                    <a:pt x="51" y="11053"/>
                    <a:pt x="126" y="11053"/>
                  </a:cubicBezTo>
                  <a:cubicBezTo>
                    <a:pt x="176" y="11053"/>
                    <a:pt x="226" y="11028"/>
                    <a:pt x="226" y="10953"/>
                  </a:cubicBezTo>
                  <a:lnTo>
                    <a:pt x="226" y="8873"/>
                  </a:lnTo>
                  <a:cubicBezTo>
                    <a:pt x="226" y="8823"/>
                    <a:pt x="176" y="8772"/>
                    <a:pt x="126" y="8772"/>
                  </a:cubicBezTo>
                  <a:close/>
                  <a:moveTo>
                    <a:pt x="126" y="11680"/>
                  </a:moveTo>
                  <a:cubicBezTo>
                    <a:pt x="51" y="11680"/>
                    <a:pt x="1" y="11730"/>
                    <a:pt x="1" y="11805"/>
                  </a:cubicBezTo>
                  <a:lnTo>
                    <a:pt x="1" y="13885"/>
                  </a:lnTo>
                  <a:cubicBezTo>
                    <a:pt x="1" y="13935"/>
                    <a:pt x="51" y="13986"/>
                    <a:pt x="126" y="13986"/>
                  </a:cubicBezTo>
                  <a:cubicBezTo>
                    <a:pt x="176" y="13986"/>
                    <a:pt x="226" y="13935"/>
                    <a:pt x="226" y="13885"/>
                  </a:cubicBezTo>
                  <a:lnTo>
                    <a:pt x="226" y="11805"/>
                  </a:lnTo>
                  <a:cubicBezTo>
                    <a:pt x="226" y="11730"/>
                    <a:pt x="176" y="11680"/>
                    <a:pt x="126" y="11680"/>
                  </a:cubicBezTo>
                  <a:close/>
                  <a:moveTo>
                    <a:pt x="126" y="14612"/>
                  </a:moveTo>
                  <a:cubicBezTo>
                    <a:pt x="51" y="14612"/>
                    <a:pt x="1" y="14662"/>
                    <a:pt x="1" y="14712"/>
                  </a:cubicBezTo>
                  <a:lnTo>
                    <a:pt x="1" y="16818"/>
                  </a:lnTo>
                  <a:cubicBezTo>
                    <a:pt x="1" y="16868"/>
                    <a:pt x="51" y="16918"/>
                    <a:pt x="126" y="16918"/>
                  </a:cubicBezTo>
                  <a:cubicBezTo>
                    <a:pt x="176" y="16918"/>
                    <a:pt x="226" y="16868"/>
                    <a:pt x="226" y="16818"/>
                  </a:cubicBezTo>
                  <a:lnTo>
                    <a:pt x="226" y="14712"/>
                  </a:lnTo>
                  <a:cubicBezTo>
                    <a:pt x="226" y="14662"/>
                    <a:pt x="176" y="14612"/>
                    <a:pt x="126" y="14612"/>
                  </a:cubicBezTo>
                  <a:close/>
                  <a:moveTo>
                    <a:pt x="126" y="17544"/>
                  </a:moveTo>
                  <a:cubicBezTo>
                    <a:pt x="51" y="17544"/>
                    <a:pt x="1" y="17595"/>
                    <a:pt x="1" y="17645"/>
                  </a:cubicBezTo>
                  <a:lnTo>
                    <a:pt x="1" y="19725"/>
                  </a:lnTo>
                  <a:cubicBezTo>
                    <a:pt x="1" y="19800"/>
                    <a:pt x="51" y="19825"/>
                    <a:pt x="126" y="19825"/>
                  </a:cubicBezTo>
                  <a:cubicBezTo>
                    <a:pt x="176" y="19825"/>
                    <a:pt x="226" y="19800"/>
                    <a:pt x="226" y="19725"/>
                  </a:cubicBezTo>
                  <a:lnTo>
                    <a:pt x="226" y="17645"/>
                  </a:lnTo>
                  <a:cubicBezTo>
                    <a:pt x="226" y="17595"/>
                    <a:pt x="176" y="17544"/>
                    <a:pt x="126" y="17544"/>
                  </a:cubicBezTo>
                  <a:close/>
                  <a:moveTo>
                    <a:pt x="126" y="20452"/>
                  </a:moveTo>
                  <a:cubicBezTo>
                    <a:pt x="51" y="20452"/>
                    <a:pt x="1" y="20502"/>
                    <a:pt x="1" y="20577"/>
                  </a:cubicBezTo>
                  <a:lnTo>
                    <a:pt x="1" y="22657"/>
                  </a:lnTo>
                  <a:cubicBezTo>
                    <a:pt x="1" y="22707"/>
                    <a:pt x="51" y="22757"/>
                    <a:pt x="126" y="22757"/>
                  </a:cubicBezTo>
                  <a:cubicBezTo>
                    <a:pt x="176" y="22757"/>
                    <a:pt x="226" y="22707"/>
                    <a:pt x="226" y="22657"/>
                  </a:cubicBezTo>
                  <a:lnTo>
                    <a:pt x="226" y="20577"/>
                  </a:lnTo>
                  <a:cubicBezTo>
                    <a:pt x="226" y="20502"/>
                    <a:pt x="176" y="20452"/>
                    <a:pt x="126" y="20452"/>
                  </a:cubicBezTo>
                  <a:close/>
                  <a:moveTo>
                    <a:pt x="126" y="23384"/>
                  </a:moveTo>
                  <a:cubicBezTo>
                    <a:pt x="51" y="23384"/>
                    <a:pt x="1" y="23434"/>
                    <a:pt x="1" y="23484"/>
                  </a:cubicBezTo>
                  <a:lnTo>
                    <a:pt x="1" y="25590"/>
                  </a:lnTo>
                  <a:cubicBezTo>
                    <a:pt x="1" y="25640"/>
                    <a:pt x="51" y="25690"/>
                    <a:pt x="126" y="25690"/>
                  </a:cubicBezTo>
                  <a:cubicBezTo>
                    <a:pt x="176" y="25690"/>
                    <a:pt x="226" y="25640"/>
                    <a:pt x="226" y="25590"/>
                  </a:cubicBezTo>
                  <a:lnTo>
                    <a:pt x="226" y="23484"/>
                  </a:lnTo>
                  <a:cubicBezTo>
                    <a:pt x="226" y="23434"/>
                    <a:pt x="176" y="23384"/>
                    <a:pt x="126" y="23384"/>
                  </a:cubicBezTo>
                  <a:close/>
                  <a:moveTo>
                    <a:pt x="126" y="26316"/>
                  </a:moveTo>
                  <a:cubicBezTo>
                    <a:pt x="51" y="26316"/>
                    <a:pt x="1" y="26367"/>
                    <a:pt x="1" y="26417"/>
                  </a:cubicBezTo>
                  <a:lnTo>
                    <a:pt x="1" y="28497"/>
                  </a:lnTo>
                  <a:cubicBezTo>
                    <a:pt x="1" y="28572"/>
                    <a:pt x="51" y="28597"/>
                    <a:pt x="126" y="28597"/>
                  </a:cubicBezTo>
                  <a:cubicBezTo>
                    <a:pt x="176" y="28597"/>
                    <a:pt x="226" y="28572"/>
                    <a:pt x="226" y="28497"/>
                  </a:cubicBezTo>
                  <a:lnTo>
                    <a:pt x="226" y="26417"/>
                  </a:lnTo>
                  <a:cubicBezTo>
                    <a:pt x="226" y="26367"/>
                    <a:pt x="176" y="26316"/>
                    <a:pt x="126" y="26316"/>
                  </a:cubicBezTo>
                  <a:close/>
                  <a:moveTo>
                    <a:pt x="126" y="29224"/>
                  </a:moveTo>
                  <a:cubicBezTo>
                    <a:pt x="51" y="29224"/>
                    <a:pt x="1" y="29274"/>
                    <a:pt x="1" y="29349"/>
                  </a:cubicBezTo>
                  <a:lnTo>
                    <a:pt x="1" y="31429"/>
                  </a:lnTo>
                  <a:cubicBezTo>
                    <a:pt x="1" y="31479"/>
                    <a:pt x="51" y="31529"/>
                    <a:pt x="126" y="31529"/>
                  </a:cubicBezTo>
                  <a:cubicBezTo>
                    <a:pt x="176" y="31529"/>
                    <a:pt x="226" y="31479"/>
                    <a:pt x="226" y="31429"/>
                  </a:cubicBezTo>
                  <a:lnTo>
                    <a:pt x="226" y="29349"/>
                  </a:lnTo>
                  <a:cubicBezTo>
                    <a:pt x="226" y="29274"/>
                    <a:pt x="176" y="29224"/>
                    <a:pt x="126" y="29224"/>
                  </a:cubicBezTo>
                  <a:close/>
                  <a:moveTo>
                    <a:pt x="126" y="32156"/>
                  </a:moveTo>
                  <a:cubicBezTo>
                    <a:pt x="51" y="32156"/>
                    <a:pt x="1" y="32206"/>
                    <a:pt x="1" y="32256"/>
                  </a:cubicBezTo>
                  <a:lnTo>
                    <a:pt x="1" y="34362"/>
                  </a:lnTo>
                  <a:cubicBezTo>
                    <a:pt x="1" y="34412"/>
                    <a:pt x="51" y="34462"/>
                    <a:pt x="126" y="34462"/>
                  </a:cubicBezTo>
                  <a:cubicBezTo>
                    <a:pt x="176" y="34462"/>
                    <a:pt x="226" y="34412"/>
                    <a:pt x="226" y="34362"/>
                  </a:cubicBezTo>
                  <a:lnTo>
                    <a:pt x="226" y="32256"/>
                  </a:lnTo>
                  <a:cubicBezTo>
                    <a:pt x="226" y="32206"/>
                    <a:pt x="176" y="32156"/>
                    <a:pt x="126" y="32156"/>
                  </a:cubicBezTo>
                  <a:close/>
                  <a:moveTo>
                    <a:pt x="126" y="35088"/>
                  </a:moveTo>
                  <a:cubicBezTo>
                    <a:pt x="51" y="35088"/>
                    <a:pt x="1" y="35139"/>
                    <a:pt x="1" y="35189"/>
                  </a:cubicBezTo>
                  <a:lnTo>
                    <a:pt x="1" y="37269"/>
                  </a:lnTo>
                  <a:cubicBezTo>
                    <a:pt x="1" y="37344"/>
                    <a:pt x="51" y="37369"/>
                    <a:pt x="126" y="37369"/>
                  </a:cubicBezTo>
                  <a:cubicBezTo>
                    <a:pt x="176" y="37369"/>
                    <a:pt x="226" y="37344"/>
                    <a:pt x="226" y="37269"/>
                  </a:cubicBezTo>
                  <a:lnTo>
                    <a:pt x="226" y="35189"/>
                  </a:lnTo>
                  <a:cubicBezTo>
                    <a:pt x="226" y="35139"/>
                    <a:pt x="176" y="35088"/>
                    <a:pt x="126" y="35088"/>
                  </a:cubicBezTo>
                  <a:close/>
                  <a:moveTo>
                    <a:pt x="126" y="37996"/>
                  </a:moveTo>
                  <a:cubicBezTo>
                    <a:pt x="51" y="37996"/>
                    <a:pt x="1" y="38046"/>
                    <a:pt x="1" y="38121"/>
                  </a:cubicBezTo>
                  <a:lnTo>
                    <a:pt x="1" y="39098"/>
                  </a:lnTo>
                  <a:cubicBezTo>
                    <a:pt x="1" y="39149"/>
                    <a:pt x="51" y="39199"/>
                    <a:pt x="126" y="39199"/>
                  </a:cubicBezTo>
                  <a:cubicBezTo>
                    <a:pt x="176" y="39199"/>
                    <a:pt x="226" y="39149"/>
                    <a:pt x="226" y="39098"/>
                  </a:cubicBezTo>
                  <a:lnTo>
                    <a:pt x="226" y="38121"/>
                  </a:lnTo>
                  <a:cubicBezTo>
                    <a:pt x="226" y="38046"/>
                    <a:pt x="176" y="37996"/>
                    <a:pt x="126" y="37996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58"/>
            <p:cNvSpPr/>
            <p:nvPr/>
          </p:nvSpPr>
          <p:spPr>
            <a:xfrm>
              <a:off x="2359800" y="1885375"/>
              <a:ext cx="5025" cy="5025"/>
            </a:xfrm>
            <a:custGeom>
              <a:avLst/>
              <a:gdLst/>
              <a:ahLst/>
              <a:cxnLst/>
              <a:rect l="l" t="t" r="r" b="b"/>
              <a:pathLst>
                <a:path w="201" h="201" extrusionOk="0">
                  <a:moveTo>
                    <a:pt x="100" y="0"/>
                  </a:moveTo>
                  <a:lnTo>
                    <a:pt x="25" y="25"/>
                  </a:lnTo>
                  <a:lnTo>
                    <a:pt x="0" y="100"/>
                  </a:lnTo>
                  <a:lnTo>
                    <a:pt x="25" y="176"/>
                  </a:lnTo>
                  <a:lnTo>
                    <a:pt x="100" y="201"/>
                  </a:lnTo>
                  <a:lnTo>
                    <a:pt x="176" y="176"/>
                  </a:lnTo>
                  <a:lnTo>
                    <a:pt x="201" y="100"/>
                  </a:lnTo>
                  <a:lnTo>
                    <a:pt x="176" y="25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58"/>
            <p:cNvSpPr/>
            <p:nvPr/>
          </p:nvSpPr>
          <p:spPr>
            <a:xfrm>
              <a:off x="2371700" y="1237700"/>
              <a:ext cx="478725" cy="636200"/>
            </a:xfrm>
            <a:custGeom>
              <a:avLst/>
              <a:gdLst/>
              <a:ahLst/>
              <a:cxnLst/>
              <a:rect l="l" t="t" r="r" b="b"/>
              <a:pathLst>
                <a:path w="19149" h="25448" extrusionOk="0">
                  <a:moveTo>
                    <a:pt x="19023" y="1"/>
                  </a:moveTo>
                  <a:cubicBezTo>
                    <a:pt x="18994" y="1"/>
                    <a:pt x="18963" y="13"/>
                    <a:pt x="18948" y="42"/>
                  </a:cubicBezTo>
                  <a:cubicBezTo>
                    <a:pt x="18898" y="92"/>
                    <a:pt x="18923" y="168"/>
                    <a:pt x="18948" y="193"/>
                  </a:cubicBezTo>
                  <a:cubicBezTo>
                    <a:pt x="18967" y="212"/>
                    <a:pt x="18990" y="220"/>
                    <a:pt x="19012" y="220"/>
                  </a:cubicBezTo>
                  <a:cubicBezTo>
                    <a:pt x="19048" y="220"/>
                    <a:pt x="19083" y="199"/>
                    <a:pt x="19098" y="168"/>
                  </a:cubicBezTo>
                  <a:cubicBezTo>
                    <a:pt x="19148" y="117"/>
                    <a:pt x="19123" y="67"/>
                    <a:pt x="19073" y="17"/>
                  </a:cubicBezTo>
                  <a:cubicBezTo>
                    <a:pt x="19063" y="7"/>
                    <a:pt x="19044" y="1"/>
                    <a:pt x="19023" y="1"/>
                  </a:cubicBezTo>
                  <a:close/>
                  <a:moveTo>
                    <a:pt x="18527" y="677"/>
                  </a:moveTo>
                  <a:cubicBezTo>
                    <a:pt x="18493" y="677"/>
                    <a:pt x="18461" y="690"/>
                    <a:pt x="18447" y="719"/>
                  </a:cubicBezTo>
                  <a:cubicBezTo>
                    <a:pt x="18396" y="769"/>
                    <a:pt x="18422" y="819"/>
                    <a:pt x="18472" y="869"/>
                  </a:cubicBezTo>
                  <a:cubicBezTo>
                    <a:pt x="18482" y="880"/>
                    <a:pt x="18501" y="886"/>
                    <a:pt x="18521" y="886"/>
                  </a:cubicBezTo>
                  <a:cubicBezTo>
                    <a:pt x="18550" y="886"/>
                    <a:pt x="18582" y="874"/>
                    <a:pt x="18597" y="844"/>
                  </a:cubicBezTo>
                  <a:cubicBezTo>
                    <a:pt x="18647" y="794"/>
                    <a:pt x="18622" y="719"/>
                    <a:pt x="18597" y="694"/>
                  </a:cubicBezTo>
                  <a:cubicBezTo>
                    <a:pt x="18576" y="684"/>
                    <a:pt x="18551" y="677"/>
                    <a:pt x="18527" y="677"/>
                  </a:cubicBezTo>
                  <a:close/>
                  <a:moveTo>
                    <a:pt x="18026" y="1329"/>
                  </a:moveTo>
                  <a:cubicBezTo>
                    <a:pt x="17992" y="1329"/>
                    <a:pt x="17960" y="1341"/>
                    <a:pt x="17945" y="1371"/>
                  </a:cubicBezTo>
                  <a:cubicBezTo>
                    <a:pt x="17920" y="1421"/>
                    <a:pt x="17920" y="1496"/>
                    <a:pt x="17970" y="1521"/>
                  </a:cubicBezTo>
                  <a:cubicBezTo>
                    <a:pt x="17990" y="1540"/>
                    <a:pt x="18009" y="1548"/>
                    <a:pt x="18028" y="1548"/>
                  </a:cubicBezTo>
                  <a:cubicBezTo>
                    <a:pt x="18059" y="1548"/>
                    <a:pt x="18090" y="1527"/>
                    <a:pt x="18121" y="1496"/>
                  </a:cubicBezTo>
                  <a:cubicBezTo>
                    <a:pt x="18146" y="1446"/>
                    <a:pt x="18146" y="1396"/>
                    <a:pt x="18096" y="1346"/>
                  </a:cubicBezTo>
                  <a:cubicBezTo>
                    <a:pt x="18075" y="1335"/>
                    <a:pt x="18050" y="1329"/>
                    <a:pt x="18026" y="1329"/>
                  </a:cubicBezTo>
                  <a:close/>
                  <a:moveTo>
                    <a:pt x="17525" y="2006"/>
                  </a:moveTo>
                  <a:cubicBezTo>
                    <a:pt x="17491" y="2006"/>
                    <a:pt x="17459" y="2018"/>
                    <a:pt x="17444" y="2047"/>
                  </a:cubicBezTo>
                  <a:cubicBezTo>
                    <a:pt x="17419" y="2097"/>
                    <a:pt x="17419" y="2148"/>
                    <a:pt x="17469" y="2198"/>
                  </a:cubicBezTo>
                  <a:cubicBezTo>
                    <a:pt x="17490" y="2208"/>
                    <a:pt x="17511" y="2214"/>
                    <a:pt x="17531" y="2214"/>
                  </a:cubicBezTo>
                  <a:cubicBezTo>
                    <a:pt x="17561" y="2214"/>
                    <a:pt x="17590" y="2202"/>
                    <a:pt x="17620" y="2173"/>
                  </a:cubicBezTo>
                  <a:cubicBezTo>
                    <a:pt x="17645" y="2122"/>
                    <a:pt x="17645" y="2047"/>
                    <a:pt x="17594" y="2022"/>
                  </a:cubicBezTo>
                  <a:cubicBezTo>
                    <a:pt x="17574" y="2012"/>
                    <a:pt x="17549" y="2006"/>
                    <a:pt x="17525" y="2006"/>
                  </a:cubicBezTo>
                  <a:close/>
                  <a:moveTo>
                    <a:pt x="17031" y="2657"/>
                  </a:moveTo>
                  <a:cubicBezTo>
                    <a:pt x="17002" y="2657"/>
                    <a:pt x="16972" y="2670"/>
                    <a:pt x="16943" y="2699"/>
                  </a:cubicBezTo>
                  <a:cubicBezTo>
                    <a:pt x="16918" y="2749"/>
                    <a:pt x="16918" y="2824"/>
                    <a:pt x="16968" y="2849"/>
                  </a:cubicBezTo>
                  <a:cubicBezTo>
                    <a:pt x="16987" y="2868"/>
                    <a:pt x="17010" y="2877"/>
                    <a:pt x="17032" y="2877"/>
                  </a:cubicBezTo>
                  <a:cubicBezTo>
                    <a:pt x="17068" y="2877"/>
                    <a:pt x="17103" y="2855"/>
                    <a:pt x="17118" y="2824"/>
                  </a:cubicBezTo>
                  <a:cubicBezTo>
                    <a:pt x="17143" y="2774"/>
                    <a:pt x="17143" y="2724"/>
                    <a:pt x="17093" y="2674"/>
                  </a:cubicBezTo>
                  <a:cubicBezTo>
                    <a:pt x="17072" y="2663"/>
                    <a:pt x="17052" y="2657"/>
                    <a:pt x="17031" y="2657"/>
                  </a:cubicBezTo>
                  <a:close/>
                  <a:moveTo>
                    <a:pt x="16530" y="3334"/>
                  </a:moveTo>
                  <a:cubicBezTo>
                    <a:pt x="16500" y="3334"/>
                    <a:pt x="16471" y="3346"/>
                    <a:pt x="16442" y="3376"/>
                  </a:cubicBezTo>
                  <a:cubicBezTo>
                    <a:pt x="16416" y="3426"/>
                    <a:pt x="16416" y="3476"/>
                    <a:pt x="16467" y="3526"/>
                  </a:cubicBezTo>
                  <a:cubicBezTo>
                    <a:pt x="16487" y="3536"/>
                    <a:pt x="16512" y="3542"/>
                    <a:pt x="16536" y="3542"/>
                  </a:cubicBezTo>
                  <a:cubicBezTo>
                    <a:pt x="16570" y="3542"/>
                    <a:pt x="16602" y="3530"/>
                    <a:pt x="16617" y="3501"/>
                  </a:cubicBezTo>
                  <a:cubicBezTo>
                    <a:pt x="16642" y="3451"/>
                    <a:pt x="16642" y="3376"/>
                    <a:pt x="16592" y="3351"/>
                  </a:cubicBezTo>
                  <a:cubicBezTo>
                    <a:pt x="16571" y="3340"/>
                    <a:pt x="16550" y="3334"/>
                    <a:pt x="16530" y="3334"/>
                  </a:cubicBezTo>
                  <a:close/>
                  <a:moveTo>
                    <a:pt x="16041" y="3986"/>
                  </a:moveTo>
                  <a:cubicBezTo>
                    <a:pt x="16012" y="3986"/>
                    <a:pt x="15980" y="3998"/>
                    <a:pt x="15965" y="4027"/>
                  </a:cubicBezTo>
                  <a:cubicBezTo>
                    <a:pt x="15915" y="4077"/>
                    <a:pt x="15940" y="4153"/>
                    <a:pt x="15965" y="4178"/>
                  </a:cubicBezTo>
                  <a:cubicBezTo>
                    <a:pt x="15985" y="4197"/>
                    <a:pt x="16007" y="4205"/>
                    <a:pt x="16030" y="4205"/>
                  </a:cubicBezTo>
                  <a:cubicBezTo>
                    <a:pt x="16066" y="4205"/>
                    <a:pt x="16100" y="4184"/>
                    <a:pt x="16116" y="4153"/>
                  </a:cubicBezTo>
                  <a:cubicBezTo>
                    <a:pt x="16166" y="4102"/>
                    <a:pt x="16141" y="4052"/>
                    <a:pt x="16091" y="4002"/>
                  </a:cubicBezTo>
                  <a:cubicBezTo>
                    <a:pt x="16080" y="3992"/>
                    <a:pt x="16061" y="3986"/>
                    <a:pt x="16041" y="3986"/>
                  </a:cubicBezTo>
                  <a:close/>
                  <a:moveTo>
                    <a:pt x="15545" y="4662"/>
                  </a:moveTo>
                  <a:cubicBezTo>
                    <a:pt x="15511" y="4662"/>
                    <a:pt x="15479" y="4675"/>
                    <a:pt x="15464" y="4704"/>
                  </a:cubicBezTo>
                  <a:cubicBezTo>
                    <a:pt x="15414" y="4754"/>
                    <a:pt x="15439" y="4804"/>
                    <a:pt x="15489" y="4854"/>
                  </a:cubicBezTo>
                  <a:cubicBezTo>
                    <a:pt x="15500" y="4865"/>
                    <a:pt x="15519" y="4871"/>
                    <a:pt x="15539" y="4871"/>
                  </a:cubicBezTo>
                  <a:cubicBezTo>
                    <a:pt x="15568" y="4871"/>
                    <a:pt x="15600" y="4859"/>
                    <a:pt x="15614" y="4829"/>
                  </a:cubicBezTo>
                  <a:cubicBezTo>
                    <a:pt x="15665" y="4779"/>
                    <a:pt x="15640" y="4704"/>
                    <a:pt x="15614" y="4679"/>
                  </a:cubicBezTo>
                  <a:cubicBezTo>
                    <a:pt x="15594" y="4669"/>
                    <a:pt x="15569" y="4662"/>
                    <a:pt x="15545" y="4662"/>
                  </a:cubicBezTo>
                  <a:close/>
                  <a:moveTo>
                    <a:pt x="15043" y="5314"/>
                  </a:moveTo>
                  <a:cubicBezTo>
                    <a:pt x="15009" y="5314"/>
                    <a:pt x="14978" y="5326"/>
                    <a:pt x="14963" y="5356"/>
                  </a:cubicBezTo>
                  <a:cubicBezTo>
                    <a:pt x="14938" y="5406"/>
                    <a:pt x="14938" y="5481"/>
                    <a:pt x="14988" y="5506"/>
                  </a:cubicBezTo>
                  <a:cubicBezTo>
                    <a:pt x="15007" y="5525"/>
                    <a:pt x="15026" y="5533"/>
                    <a:pt x="15045" y="5533"/>
                  </a:cubicBezTo>
                  <a:cubicBezTo>
                    <a:pt x="15076" y="5533"/>
                    <a:pt x="15107" y="5512"/>
                    <a:pt x="15138" y="5481"/>
                  </a:cubicBezTo>
                  <a:cubicBezTo>
                    <a:pt x="15163" y="5431"/>
                    <a:pt x="15163" y="5381"/>
                    <a:pt x="15113" y="5331"/>
                  </a:cubicBezTo>
                  <a:cubicBezTo>
                    <a:pt x="15092" y="5320"/>
                    <a:pt x="15067" y="5314"/>
                    <a:pt x="15043" y="5314"/>
                  </a:cubicBezTo>
                  <a:close/>
                  <a:moveTo>
                    <a:pt x="14542" y="5991"/>
                  </a:moveTo>
                  <a:cubicBezTo>
                    <a:pt x="14508" y="5991"/>
                    <a:pt x="14476" y="6003"/>
                    <a:pt x="14462" y="6032"/>
                  </a:cubicBezTo>
                  <a:cubicBezTo>
                    <a:pt x="14437" y="6082"/>
                    <a:pt x="14437" y="6133"/>
                    <a:pt x="14487" y="6183"/>
                  </a:cubicBezTo>
                  <a:cubicBezTo>
                    <a:pt x="14507" y="6193"/>
                    <a:pt x="14528" y="6199"/>
                    <a:pt x="14549" y="6199"/>
                  </a:cubicBezTo>
                  <a:cubicBezTo>
                    <a:pt x="14578" y="6199"/>
                    <a:pt x="14608" y="6187"/>
                    <a:pt x="14637" y="6158"/>
                  </a:cubicBezTo>
                  <a:cubicBezTo>
                    <a:pt x="14662" y="6107"/>
                    <a:pt x="14662" y="6032"/>
                    <a:pt x="14612" y="6007"/>
                  </a:cubicBezTo>
                  <a:cubicBezTo>
                    <a:pt x="14591" y="5997"/>
                    <a:pt x="14566" y="5991"/>
                    <a:pt x="14542" y="5991"/>
                  </a:cubicBezTo>
                  <a:close/>
                  <a:moveTo>
                    <a:pt x="14048" y="6642"/>
                  </a:moveTo>
                  <a:cubicBezTo>
                    <a:pt x="14019" y="6642"/>
                    <a:pt x="13990" y="6655"/>
                    <a:pt x="13960" y="6684"/>
                  </a:cubicBezTo>
                  <a:cubicBezTo>
                    <a:pt x="13935" y="6734"/>
                    <a:pt x="13935" y="6809"/>
                    <a:pt x="13985" y="6834"/>
                  </a:cubicBezTo>
                  <a:cubicBezTo>
                    <a:pt x="14005" y="6853"/>
                    <a:pt x="14027" y="6862"/>
                    <a:pt x="14050" y="6862"/>
                  </a:cubicBezTo>
                  <a:cubicBezTo>
                    <a:pt x="14086" y="6862"/>
                    <a:pt x="14120" y="6840"/>
                    <a:pt x="14136" y="6809"/>
                  </a:cubicBezTo>
                  <a:cubicBezTo>
                    <a:pt x="14161" y="6759"/>
                    <a:pt x="14161" y="6709"/>
                    <a:pt x="14111" y="6659"/>
                  </a:cubicBezTo>
                  <a:cubicBezTo>
                    <a:pt x="14090" y="6648"/>
                    <a:pt x="14069" y="6642"/>
                    <a:pt x="14048" y="6642"/>
                  </a:cubicBezTo>
                  <a:close/>
                  <a:moveTo>
                    <a:pt x="13547" y="7319"/>
                  </a:moveTo>
                  <a:cubicBezTo>
                    <a:pt x="13518" y="7319"/>
                    <a:pt x="13488" y="7331"/>
                    <a:pt x="13459" y="7361"/>
                  </a:cubicBezTo>
                  <a:cubicBezTo>
                    <a:pt x="13434" y="7411"/>
                    <a:pt x="13434" y="7461"/>
                    <a:pt x="13484" y="7511"/>
                  </a:cubicBezTo>
                  <a:cubicBezTo>
                    <a:pt x="13505" y="7521"/>
                    <a:pt x="13530" y="7527"/>
                    <a:pt x="13554" y="7527"/>
                  </a:cubicBezTo>
                  <a:cubicBezTo>
                    <a:pt x="13588" y="7527"/>
                    <a:pt x="13620" y="7515"/>
                    <a:pt x="13635" y="7486"/>
                  </a:cubicBezTo>
                  <a:cubicBezTo>
                    <a:pt x="13660" y="7436"/>
                    <a:pt x="13660" y="7361"/>
                    <a:pt x="13609" y="7336"/>
                  </a:cubicBezTo>
                  <a:cubicBezTo>
                    <a:pt x="13589" y="7325"/>
                    <a:pt x="13568" y="7319"/>
                    <a:pt x="13547" y="7319"/>
                  </a:cubicBezTo>
                  <a:close/>
                  <a:moveTo>
                    <a:pt x="13058" y="7971"/>
                  </a:moveTo>
                  <a:cubicBezTo>
                    <a:pt x="13029" y="7971"/>
                    <a:pt x="12998" y="7983"/>
                    <a:pt x="12983" y="8012"/>
                  </a:cubicBezTo>
                  <a:cubicBezTo>
                    <a:pt x="12933" y="8062"/>
                    <a:pt x="12958" y="8138"/>
                    <a:pt x="12983" y="8163"/>
                  </a:cubicBezTo>
                  <a:cubicBezTo>
                    <a:pt x="13002" y="8182"/>
                    <a:pt x="13025" y="8190"/>
                    <a:pt x="13047" y="8190"/>
                  </a:cubicBezTo>
                  <a:cubicBezTo>
                    <a:pt x="13083" y="8190"/>
                    <a:pt x="13118" y="8169"/>
                    <a:pt x="13133" y="8138"/>
                  </a:cubicBezTo>
                  <a:cubicBezTo>
                    <a:pt x="13183" y="8087"/>
                    <a:pt x="13158" y="8037"/>
                    <a:pt x="13108" y="7987"/>
                  </a:cubicBezTo>
                  <a:cubicBezTo>
                    <a:pt x="13098" y="7977"/>
                    <a:pt x="13079" y="7971"/>
                    <a:pt x="13058" y="7971"/>
                  </a:cubicBezTo>
                  <a:close/>
                  <a:moveTo>
                    <a:pt x="12562" y="8647"/>
                  </a:moveTo>
                  <a:cubicBezTo>
                    <a:pt x="12528" y="8647"/>
                    <a:pt x="12496" y="8660"/>
                    <a:pt x="12482" y="8689"/>
                  </a:cubicBezTo>
                  <a:cubicBezTo>
                    <a:pt x="12432" y="8739"/>
                    <a:pt x="12457" y="8789"/>
                    <a:pt x="12507" y="8839"/>
                  </a:cubicBezTo>
                  <a:cubicBezTo>
                    <a:pt x="12517" y="8850"/>
                    <a:pt x="12536" y="8856"/>
                    <a:pt x="12557" y="8856"/>
                  </a:cubicBezTo>
                  <a:cubicBezTo>
                    <a:pt x="12585" y="8856"/>
                    <a:pt x="12617" y="8844"/>
                    <a:pt x="12632" y="8814"/>
                  </a:cubicBezTo>
                  <a:cubicBezTo>
                    <a:pt x="12682" y="8764"/>
                    <a:pt x="12657" y="8689"/>
                    <a:pt x="12632" y="8664"/>
                  </a:cubicBezTo>
                  <a:cubicBezTo>
                    <a:pt x="12611" y="8653"/>
                    <a:pt x="12586" y="8647"/>
                    <a:pt x="12562" y="8647"/>
                  </a:cubicBezTo>
                  <a:close/>
                  <a:moveTo>
                    <a:pt x="12061" y="9299"/>
                  </a:moveTo>
                  <a:cubicBezTo>
                    <a:pt x="12027" y="9299"/>
                    <a:pt x="11995" y="9311"/>
                    <a:pt x="11980" y="9341"/>
                  </a:cubicBezTo>
                  <a:cubicBezTo>
                    <a:pt x="11955" y="9391"/>
                    <a:pt x="11955" y="9466"/>
                    <a:pt x="12005" y="9491"/>
                  </a:cubicBezTo>
                  <a:cubicBezTo>
                    <a:pt x="12025" y="9510"/>
                    <a:pt x="12044" y="9518"/>
                    <a:pt x="12063" y="9518"/>
                  </a:cubicBezTo>
                  <a:cubicBezTo>
                    <a:pt x="12094" y="9518"/>
                    <a:pt x="12125" y="9497"/>
                    <a:pt x="12156" y="9466"/>
                  </a:cubicBezTo>
                  <a:cubicBezTo>
                    <a:pt x="12181" y="9416"/>
                    <a:pt x="12181" y="9366"/>
                    <a:pt x="12131" y="9316"/>
                  </a:cubicBezTo>
                  <a:cubicBezTo>
                    <a:pt x="12110" y="9305"/>
                    <a:pt x="12085" y="9299"/>
                    <a:pt x="12061" y="9299"/>
                  </a:cubicBezTo>
                  <a:close/>
                  <a:moveTo>
                    <a:pt x="11560" y="9976"/>
                  </a:moveTo>
                  <a:cubicBezTo>
                    <a:pt x="11526" y="9976"/>
                    <a:pt x="11494" y="9988"/>
                    <a:pt x="11479" y="10017"/>
                  </a:cubicBezTo>
                  <a:cubicBezTo>
                    <a:pt x="11454" y="10067"/>
                    <a:pt x="11454" y="10118"/>
                    <a:pt x="11504" y="10168"/>
                  </a:cubicBezTo>
                  <a:cubicBezTo>
                    <a:pt x="11525" y="10178"/>
                    <a:pt x="11546" y="10184"/>
                    <a:pt x="11566" y="10184"/>
                  </a:cubicBezTo>
                  <a:cubicBezTo>
                    <a:pt x="11596" y="10184"/>
                    <a:pt x="11625" y="10172"/>
                    <a:pt x="11655" y="10143"/>
                  </a:cubicBezTo>
                  <a:cubicBezTo>
                    <a:pt x="11680" y="10092"/>
                    <a:pt x="11680" y="10017"/>
                    <a:pt x="11630" y="9992"/>
                  </a:cubicBezTo>
                  <a:cubicBezTo>
                    <a:pt x="11609" y="9982"/>
                    <a:pt x="11584" y="9976"/>
                    <a:pt x="11560" y="9976"/>
                  </a:cubicBezTo>
                  <a:close/>
                  <a:moveTo>
                    <a:pt x="11066" y="10627"/>
                  </a:moveTo>
                  <a:cubicBezTo>
                    <a:pt x="11037" y="10627"/>
                    <a:pt x="11007" y="10640"/>
                    <a:pt x="10978" y="10669"/>
                  </a:cubicBezTo>
                  <a:cubicBezTo>
                    <a:pt x="10953" y="10719"/>
                    <a:pt x="10953" y="10794"/>
                    <a:pt x="11003" y="10819"/>
                  </a:cubicBezTo>
                  <a:cubicBezTo>
                    <a:pt x="11022" y="10838"/>
                    <a:pt x="11045" y="10847"/>
                    <a:pt x="11067" y="10847"/>
                  </a:cubicBezTo>
                  <a:cubicBezTo>
                    <a:pt x="11103" y="10847"/>
                    <a:pt x="11138" y="10825"/>
                    <a:pt x="11153" y="10794"/>
                  </a:cubicBezTo>
                  <a:cubicBezTo>
                    <a:pt x="11178" y="10744"/>
                    <a:pt x="11178" y="10694"/>
                    <a:pt x="11128" y="10644"/>
                  </a:cubicBezTo>
                  <a:cubicBezTo>
                    <a:pt x="11107" y="10633"/>
                    <a:pt x="11087" y="10627"/>
                    <a:pt x="11066" y="10627"/>
                  </a:cubicBezTo>
                  <a:close/>
                  <a:moveTo>
                    <a:pt x="10565" y="11304"/>
                  </a:moveTo>
                  <a:cubicBezTo>
                    <a:pt x="10535" y="11304"/>
                    <a:pt x="10506" y="11316"/>
                    <a:pt x="10477" y="11346"/>
                  </a:cubicBezTo>
                  <a:cubicBezTo>
                    <a:pt x="10452" y="11396"/>
                    <a:pt x="10452" y="11446"/>
                    <a:pt x="10502" y="11496"/>
                  </a:cubicBezTo>
                  <a:cubicBezTo>
                    <a:pt x="10522" y="11506"/>
                    <a:pt x="10548" y="11512"/>
                    <a:pt x="10572" y="11512"/>
                  </a:cubicBezTo>
                  <a:cubicBezTo>
                    <a:pt x="10605" y="11512"/>
                    <a:pt x="10637" y="11500"/>
                    <a:pt x="10652" y="11471"/>
                  </a:cubicBezTo>
                  <a:cubicBezTo>
                    <a:pt x="10677" y="11421"/>
                    <a:pt x="10677" y="11346"/>
                    <a:pt x="10627" y="11321"/>
                  </a:cubicBezTo>
                  <a:cubicBezTo>
                    <a:pt x="10606" y="11310"/>
                    <a:pt x="10585" y="11304"/>
                    <a:pt x="10565" y="11304"/>
                  </a:cubicBezTo>
                  <a:close/>
                  <a:moveTo>
                    <a:pt x="10076" y="11956"/>
                  </a:moveTo>
                  <a:cubicBezTo>
                    <a:pt x="10047" y="11956"/>
                    <a:pt x="10015" y="11968"/>
                    <a:pt x="10000" y="11997"/>
                  </a:cubicBezTo>
                  <a:cubicBezTo>
                    <a:pt x="9950" y="12047"/>
                    <a:pt x="9975" y="12123"/>
                    <a:pt x="10000" y="12148"/>
                  </a:cubicBezTo>
                  <a:cubicBezTo>
                    <a:pt x="10020" y="12167"/>
                    <a:pt x="10042" y="12175"/>
                    <a:pt x="10065" y="12175"/>
                  </a:cubicBezTo>
                  <a:cubicBezTo>
                    <a:pt x="10101" y="12175"/>
                    <a:pt x="10135" y="12154"/>
                    <a:pt x="10151" y="12123"/>
                  </a:cubicBezTo>
                  <a:cubicBezTo>
                    <a:pt x="10201" y="12072"/>
                    <a:pt x="10176" y="12022"/>
                    <a:pt x="10126" y="11972"/>
                  </a:cubicBezTo>
                  <a:cubicBezTo>
                    <a:pt x="10115" y="11962"/>
                    <a:pt x="10096" y="11956"/>
                    <a:pt x="10076" y="11956"/>
                  </a:cubicBezTo>
                  <a:close/>
                  <a:moveTo>
                    <a:pt x="9580" y="12632"/>
                  </a:moveTo>
                  <a:cubicBezTo>
                    <a:pt x="9546" y="12632"/>
                    <a:pt x="9514" y="12645"/>
                    <a:pt x="9499" y="12674"/>
                  </a:cubicBezTo>
                  <a:cubicBezTo>
                    <a:pt x="9449" y="12724"/>
                    <a:pt x="9474" y="12774"/>
                    <a:pt x="9524" y="12824"/>
                  </a:cubicBezTo>
                  <a:cubicBezTo>
                    <a:pt x="9535" y="12835"/>
                    <a:pt x="9554" y="12841"/>
                    <a:pt x="9574" y="12841"/>
                  </a:cubicBezTo>
                  <a:cubicBezTo>
                    <a:pt x="9603" y="12841"/>
                    <a:pt x="9635" y="12829"/>
                    <a:pt x="9650" y="12799"/>
                  </a:cubicBezTo>
                  <a:cubicBezTo>
                    <a:pt x="9700" y="12749"/>
                    <a:pt x="9675" y="12674"/>
                    <a:pt x="9650" y="12649"/>
                  </a:cubicBezTo>
                  <a:cubicBezTo>
                    <a:pt x="9629" y="12638"/>
                    <a:pt x="9604" y="12632"/>
                    <a:pt x="9580" y="12632"/>
                  </a:cubicBezTo>
                  <a:close/>
                  <a:moveTo>
                    <a:pt x="9078" y="13284"/>
                  </a:moveTo>
                  <a:cubicBezTo>
                    <a:pt x="9044" y="13284"/>
                    <a:pt x="9013" y="13296"/>
                    <a:pt x="8998" y="13326"/>
                  </a:cubicBezTo>
                  <a:cubicBezTo>
                    <a:pt x="8973" y="13376"/>
                    <a:pt x="8973" y="13451"/>
                    <a:pt x="9023" y="13476"/>
                  </a:cubicBezTo>
                  <a:cubicBezTo>
                    <a:pt x="9044" y="13486"/>
                    <a:pt x="9064" y="13492"/>
                    <a:pt x="9085" y="13492"/>
                  </a:cubicBezTo>
                  <a:cubicBezTo>
                    <a:pt x="9115" y="13492"/>
                    <a:pt x="9144" y="13480"/>
                    <a:pt x="9173" y="13451"/>
                  </a:cubicBezTo>
                  <a:cubicBezTo>
                    <a:pt x="9198" y="13401"/>
                    <a:pt x="9198" y="13351"/>
                    <a:pt x="9148" y="13300"/>
                  </a:cubicBezTo>
                  <a:cubicBezTo>
                    <a:pt x="9128" y="13290"/>
                    <a:pt x="9102" y="13284"/>
                    <a:pt x="9078" y="13284"/>
                  </a:cubicBezTo>
                  <a:close/>
                  <a:moveTo>
                    <a:pt x="8577" y="13961"/>
                  </a:moveTo>
                  <a:cubicBezTo>
                    <a:pt x="8543" y="13961"/>
                    <a:pt x="8511" y="13973"/>
                    <a:pt x="8497" y="14002"/>
                  </a:cubicBezTo>
                  <a:cubicBezTo>
                    <a:pt x="8472" y="14052"/>
                    <a:pt x="8472" y="14103"/>
                    <a:pt x="8522" y="14153"/>
                  </a:cubicBezTo>
                  <a:cubicBezTo>
                    <a:pt x="8542" y="14163"/>
                    <a:pt x="8563" y="14169"/>
                    <a:pt x="8584" y="14169"/>
                  </a:cubicBezTo>
                  <a:cubicBezTo>
                    <a:pt x="8613" y="14169"/>
                    <a:pt x="8643" y="14157"/>
                    <a:pt x="8672" y="14128"/>
                  </a:cubicBezTo>
                  <a:cubicBezTo>
                    <a:pt x="8697" y="14077"/>
                    <a:pt x="8697" y="14002"/>
                    <a:pt x="8647" y="13977"/>
                  </a:cubicBezTo>
                  <a:cubicBezTo>
                    <a:pt x="8626" y="13967"/>
                    <a:pt x="8601" y="13961"/>
                    <a:pt x="8577" y="13961"/>
                  </a:cubicBezTo>
                  <a:close/>
                  <a:moveTo>
                    <a:pt x="8083" y="14612"/>
                  </a:moveTo>
                  <a:cubicBezTo>
                    <a:pt x="8054" y="14612"/>
                    <a:pt x="8025" y="14625"/>
                    <a:pt x="7995" y="14654"/>
                  </a:cubicBezTo>
                  <a:cubicBezTo>
                    <a:pt x="7970" y="14704"/>
                    <a:pt x="7970" y="14779"/>
                    <a:pt x="8020" y="14804"/>
                  </a:cubicBezTo>
                  <a:cubicBezTo>
                    <a:pt x="8041" y="14815"/>
                    <a:pt x="8066" y="14821"/>
                    <a:pt x="8090" y="14821"/>
                  </a:cubicBezTo>
                  <a:cubicBezTo>
                    <a:pt x="8124" y="14821"/>
                    <a:pt x="8156" y="14809"/>
                    <a:pt x="8171" y="14779"/>
                  </a:cubicBezTo>
                  <a:cubicBezTo>
                    <a:pt x="8196" y="14729"/>
                    <a:pt x="8196" y="14679"/>
                    <a:pt x="8146" y="14629"/>
                  </a:cubicBezTo>
                  <a:cubicBezTo>
                    <a:pt x="8125" y="14618"/>
                    <a:pt x="8104" y="14612"/>
                    <a:pt x="8083" y="14612"/>
                  </a:cubicBezTo>
                  <a:close/>
                  <a:moveTo>
                    <a:pt x="7582" y="15289"/>
                  </a:moveTo>
                  <a:cubicBezTo>
                    <a:pt x="7553" y="15289"/>
                    <a:pt x="7524" y="15301"/>
                    <a:pt x="7494" y="15331"/>
                  </a:cubicBezTo>
                  <a:cubicBezTo>
                    <a:pt x="7469" y="15381"/>
                    <a:pt x="7469" y="15431"/>
                    <a:pt x="7519" y="15481"/>
                  </a:cubicBezTo>
                  <a:cubicBezTo>
                    <a:pt x="7540" y="15491"/>
                    <a:pt x="7565" y="15497"/>
                    <a:pt x="7589" y="15497"/>
                  </a:cubicBezTo>
                  <a:cubicBezTo>
                    <a:pt x="7623" y="15497"/>
                    <a:pt x="7655" y="15485"/>
                    <a:pt x="7670" y="15456"/>
                  </a:cubicBezTo>
                  <a:cubicBezTo>
                    <a:pt x="7695" y="15406"/>
                    <a:pt x="7695" y="15331"/>
                    <a:pt x="7645" y="15306"/>
                  </a:cubicBezTo>
                  <a:cubicBezTo>
                    <a:pt x="7624" y="15295"/>
                    <a:pt x="7603" y="15289"/>
                    <a:pt x="7582" y="15289"/>
                  </a:cubicBezTo>
                  <a:close/>
                  <a:moveTo>
                    <a:pt x="7093" y="15941"/>
                  </a:moveTo>
                  <a:cubicBezTo>
                    <a:pt x="7065" y="15941"/>
                    <a:pt x="7033" y="15953"/>
                    <a:pt x="7018" y="15982"/>
                  </a:cubicBezTo>
                  <a:cubicBezTo>
                    <a:pt x="6968" y="16032"/>
                    <a:pt x="6993" y="16108"/>
                    <a:pt x="7018" y="16133"/>
                  </a:cubicBezTo>
                  <a:cubicBezTo>
                    <a:pt x="7039" y="16143"/>
                    <a:pt x="7064" y="16149"/>
                    <a:pt x="7088" y="16149"/>
                  </a:cubicBezTo>
                  <a:cubicBezTo>
                    <a:pt x="7122" y="16149"/>
                    <a:pt x="7154" y="16137"/>
                    <a:pt x="7168" y="16108"/>
                  </a:cubicBezTo>
                  <a:cubicBezTo>
                    <a:pt x="7218" y="16057"/>
                    <a:pt x="7193" y="16007"/>
                    <a:pt x="7143" y="15957"/>
                  </a:cubicBezTo>
                  <a:cubicBezTo>
                    <a:pt x="7133" y="15947"/>
                    <a:pt x="7114" y="15941"/>
                    <a:pt x="7093" y="15941"/>
                  </a:cubicBezTo>
                  <a:close/>
                  <a:moveTo>
                    <a:pt x="6597" y="16617"/>
                  </a:moveTo>
                  <a:cubicBezTo>
                    <a:pt x="6563" y="16617"/>
                    <a:pt x="6531" y="16630"/>
                    <a:pt x="6517" y="16659"/>
                  </a:cubicBezTo>
                  <a:cubicBezTo>
                    <a:pt x="6467" y="16709"/>
                    <a:pt x="6492" y="16759"/>
                    <a:pt x="6542" y="16809"/>
                  </a:cubicBezTo>
                  <a:cubicBezTo>
                    <a:pt x="6552" y="16820"/>
                    <a:pt x="6571" y="16826"/>
                    <a:pt x="6592" y="16826"/>
                  </a:cubicBezTo>
                  <a:cubicBezTo>
                    <a:pt x="6621" y="16826"/>
                    <a:pt x="6652" y="16814"/>
                    <a:pt x="6667" y="16784"/>
                  </a:cubicBezTo>
                  <a:cubicBezTo>
                    <a:pt x="6717" y="16734"/>
                    <a:pt x="6692" y="16659"/>
                    <a:pt x="6667" y="16634"/>
                  </a:cubicBezTo>
                  <a:cubicBezTo>
                    <a:pt x="6646" y="16623"/>
                    <a:pt x="6621" y="16617"/>
                    <a:pt x="6597" y="16617"/>
                  </a:cubicBezTo>
                  <a:close/>
                  <a:moveTo>
                    <a:pt x="6096" y="17269"/>
                  </a:moveTo>
                  <a:cubicBezTo>
                    <a:pt x="6062" y="17269"/>
                    <a:pt x="6030" y="17281"/>
                    <a:pt x="6015" y="17311"/>
                  </a:cubicBezTo>
                  <a:cubicBezTo>
                    <a:pt x="5965" y="17361"/>
                    <a:pt x="5990" y="17436"/>
                    <a:pt x="6040" y="17461"/>
                  </a:cubicBezTo>
                  <a:cubicBezTo>
                    <a:pt x="6061" y="17471"/>
                    <a:pt x="6082" y="17477"/>
                    <a:pt x="6103" y="17477"/>
                  </a:cubicBezTo>
                  <a:cubicBezTo>
                    <a:pt x="6132" y="17477"/>
                    <a:pt x="6162" y="17465"/>
                    <a:pt x="6191" y="17436"/>
                  </a:cubicBezTo>
                  <a:cubicBezTo>
                    <a:pt x="6216" y="17386"/>
                    <a:pt x="6216" y="17336"/>
                    <a:pt x="6166" y="17285"/>
                  </a:cubicBezTo>
                  <a:cubicBezTo>
                    <a:pt x="6145" y="17275"/>
                    <a:pt x="6120" y="17269"/>
                    <a:pt x="6096" y="17269"/>
                  </a:cubicBezTo>
                  <a:close/>
                  <a:moveTo>
                    <a:pt x="5595" y="17946"/>
                  </a:moveTo>
                  <a:cubicBezTo>
                    <a:pt x="5561" y="17946"/>
                    <a:pt x="5529" y="17958"/>
                    <a:pt x="5514" y="17987"/>
                  </a:cubicBezTo>
                  <a:cubicBezTo>
                    <a:pt x="5489" y="18037"/>
                    <a:pt x="5489" y="18087"/>
                    <a:pt x="5539" y="18138"/>
                  </a:cubicBezTo>
                  <a:cubicBezTo>
                    <a:pt x="5560" y="18148"/>
                    <a:pt x="5581" y="18154"/>
                    <a:pt x="5602" y="18154"/>
                  </a:cubicBezTo>
                  <a:cubicBezTo>
                    <a:pt x="5631" y="18154"/>
                    <a:pt x="5660" y="18142"/>
                    <a:pt x="5690" y="18113"/>
                  </a:cubicBezTo>
                  <a:cubicBezTo>
                    <a:pt x="5715" y="18062"/>
                    <a:pt x="5715" y="17987"/>
                    <a:pt x="5665" y="17962"/>
                  </a:cubicBezTo>
                  <a:cubicBezTo>
                    <a:pt x="5644" y="17952"/>
                    <a:pt x="5619" y="17946"/>
                    <a:pt x="5595" y="17946"/>
                  </a:cubicBezTo>
                  <a:close/>
                  <a:moveTo>
                    <a:pt x="5101" y="18597"/>
                  </a:moveTo>
                  <a:cubicBezTo>
                    <a:pt x="5072" y="18597"/>
                    <a:pt x="5042" y="18610"/>
                    <a:pt x="5013" y="18639"/>
                  </a:cubicBezTo>
                  <a:cubicBezTo>
                    <a:pt x="4988" y="18689"/>
                    <a:pt x="4988" y="18764"/>
                    <a:pt x="5038" y="18789"/>
                  </a:cubicBezTo>
                  <a:cubicBezTo>
                    <a:pt x="5059" y="18800"/>
                    <a:pt x="5080" y="18806"/>
                    <a:pt x="5100" y="18806"/>
                  </a:cubicBezTo>
                  <a:cubicBezTo>
                    <a:pt x="5130" y="18806"/>
                    <a:pt x="5159" y="18794"/>
                    <a:pt x="5188" y="18764"/>
                  </a:cubicBezTo>
                  <a:cubicBezTo>
                    <a:pt x="5213" y="18714"/>
                    <a:pt x="5213" y="18664"/>
                    <a:pt x="5163" y="18614"/>
                  </a:cubicBezTo>
                  <a:cubicBezTo>
                    <a:pt x="5143" y="18603"/>
                    <a:pt x="5122" y="18597"/>
                    <a:pt x="5101" y="18597"/>
                  </a:cubicBezTo>
                  <a:close/>
                  <a:moveTo>
                    <a:pt x="4600" y="19274"/>
                  </a:moveTo>
                  <a:cubicBezTo>
                    <a:pt x="4570" y="19274"/>
                    <a:pt x="4541" y="19286"/>
                    <a:pt x="4512" y="19316"/>
                  </a:cubicBezTo>
                  <a:cubicBezTo>
                    <a:pt x="4487" y="19366"/>
                    <a:pt x="4487" y="19416"/>
                    <a:pt x="4537" y="19466"/>
                  </a:cubicBezTo>
                  <a:cubicBezTo>
                    <a:pt x="4557" y="19476"/>
                    <a:pt x="4583" y="19482"/>
                    <a:pt x="4607" y="19482"/>
                  </a:cubicBezTo>
                  <a:cubicBezTo>
                    <a:pt x="4641" y="19482"/>
                    <a:pt x="4672" y="19470"/>
                    <a:pt x="4687" y="19441"/>
                  </a:cubicBezTo>
                  <a:cubicBezTo>
                    <a:pt x="4712" y="19391"/>
                    <a:pt x="4712" y="19316"/>
                    <a:pt x="4662" y="19291"/>
                  </a:cubicBezTo>
                  <a:cubicBezTo>
                    <a:pt x="4641" y="19280"/>
                    <a:pt x="4621" y="19274"/>
                    <a:pt x="4600" y="19274"/>
                  </a:cubicBezTo>
                  <a:close/>
                  <a:moveTo>
                    <a:pt x="4111" y="19926"/>
                  </a:moveTo>
                  <a:cubicBezTo>
                    <a:pt x="4082" y="19926"/>
                    <a:pt x="4050" y="19938"/>
                    <a:pt x="4035" y="19967"/>
                  </a:cubicBezTo>
                  <a:cubicBezTo>
                    <a:pt x="3985" y="20017"/>
                    <a:pt x="4010" y="20093"/>
                    <a:pt x="4035" y="20118"/>
                  </a:cubicBezTo>
                  <a:cubicBezTo>
                    <a:pt x="4056" y="20128"/>
                    <a:pt x="4081" y="20134"/>
                    <a:pt x="4105" y="20134"/>
                  </a:cubicBezTo>
                  <a:cubicBezTo>
                    <a:pt x="4139" y="20134"/>
                    <a:pt x="4171" y="20122"/>
                    <a:pt x="4186" y="20093"/>
                  </a:cubicBezTo>
                  <a:cubicBezTo>
                    <a:pt x="4236" y="20042"/>
                    <a:pt x="4211" y="19992"/>
                    <a:pt x="4161" y="19942"/>
                  </a:cubicBezTo>
                  <a:cubicBezTo>
                    <a:pt x="4150" y="19932"/>
                    <a:pt x="4131" y="19926"/>
                    <a:pt x="4111" y="19926"/>
                  </a:cubicBezTo>
                  <a:close/>
                  <a:moveTo>
                    <a:pt x="3615" y="20602"/>
                  </a:moveTo>
                  <a:cubicBezTo>
                    <a:pt x="3581" y="20602"/>
                    <a:pt x="3549" y="20615"/>
                    <a:pt x="3534" y="20644"/>
                  </a:cubicBezTo>
                  <a:cubicBezTo>
                    <a:pt x="3484" y="20694"/>
                    <a:pt x="3509" y="20744"/>
                    <a:pt x="3559" y="20794"/>
                  </a:cubicBezTo>
                  <a:cubicBezTo>
                    <a:pt x="3570" y="20805"/>
                    <a:pt x="3589" y="20811"/>
                    <a:pt x="3609" y="20811"/>
                  </a:cubicBezTo>
                  <a:cubicBezTo>
                    <a:pt x="3638" y="20811"/>
                    <a:pt x="3670" y="20799"/>
                    <a:pt x="3685" y="20769"/>
                  </a:cubicBezTo>
                  <a:cubicBezTo>
                    <a:pt x="3735" y="20719"/>
                    <a:pt x="3710" y="20644"/>
                    <a:pt x="3685" y="20619"/>
                  </a:cubicBezTo>
                  <a:cubicBezTo>
                    <a:pt x="3664" y="20608"/>
                    <a:pt x="3639" y="20602"/>
                    <a:pt x="3615" y="20602"/>
                  </a:cubicBezTo>
                  <a:close/>
                  <a:moveTo>
                    <a:pt x="3113" y="21254"/>
                  </a:moveTo>
                  <a:cubicBezTo>
                    <a:pt x="3080" y="21254"/>
                    <a:pt x="3048" y="21266"/>
                    <a:pt x="3033" y="21296"/>
                  </a:cubicBezTo>
                  <a:cubicBezTo>
                    <a:pt x="2983" y="21346"/>
                    <a:pt x="3008" y="21421"/>
                    <a:pt x="3058" y="21446"/>
                  </a:cubicBezTo>
                  <a:cubicBezTo>
                    <a:pt x="3079" y="21456"/>
                    <a:pt x="3100" y="21462"/>
                    <a:pt x="3120" y="21462"/>
                  </a:cubicBezTo>
                  <a:cubicBezTo>
                    <a:pt x="3150" y="21462"/>
                    <a:pt x="3179" y="21450"/>
                    <a:pt x="3208" y="21421"/>
                  </a:cubicBezTo>
                  <a:cubicBezTo>
                    <a:pt x="3233" y="21371"/>
                    <a:pt x="3233" y="21321"/>
                    <a:pt x="3183" y="21270"/>
                  </a:cubicBezTo>
                  <a:cubicBezTo>
                    <a:pt x="3163" y="21260"/>
                    <a:pt x="3138" y="21254"/>
                    <a:pt x="3113" y="21254"/>
                  </a:cubicBezTo>
                  <a:close/>
                  <a:moveTo>
                    <a:pt x="2612" y="21931"/>
                  </a:moveTo>
                  <a:cubicBezTo>
                    <a:pt x="2578" y="21931"/>
                    <a:pt x="2546" y="21943"/>
                    <a:pt x="2532" y="21972"/>
                  </a:cubicBezTo>
                  <a:cubicBezTo>
                    <a:pt x="2507" y="22022"/>
                    <a:pt x="2507" y="22072"/>
                    <a:pt x="2557" y="22123"/>
                  </a:cubicBezTo>
                  <a:cubicBezTo>
                    <a:pt x="2578" y="22133"/>
                    <a:pt x="2598" y="22139"/>
                    <a:pt x="2619" y="22139"/>
                  </a:cubicBezTo>
                  <a:cubicBezTo>
                    <a:pt x="2648" y="22139"/>
                    <a:pt x="2678" y="22127"/>
                    <a:pt x="2707" y="22098"/>
                  </a:cubicBezTo>
                  <a:cubicBezTo>
                    <a:pt x="2732" y="22047"/>
                    <a:pt x="2732" y="21972"/>
                    <a:pt x="2682" y="21947"/>
                  </a:cubicBezTo>
                  <a:cubicBezTo>
                    <a:pt x="2661" y="21937"/>
                    <a:pt x="2636" y="21931"/>
                    <a:pt x="2612" y="21931"/>
                  </a:cubicBezTo>
                  <a:close/>
                  <a:moveTo>
                    <a:pt x="2119" y="22582"/>
                  </a:moveTo>
                  <a:cubicBezTo>
                    <a:pt x="2089" y="22582"/>
                    <a:pt x="2060" y="22594"/>
                    <a:pt x="2030" y="22624"/>
                  </a:cubicBezTo>
                  <a:cubicBezTo>
                    <a:pt x="2005" y="22674"/>
                    <a:pt x="2005" y="22749"/>
                    <a:pt x="2056" y="22774"/>
                  </a:cubicBezTo>
                  <a:cubicBezTo>
                    <a:pt x="2076" y="22785"/>
                    <a:pt x="2097" y="22791"/>
                    <a:pt x="2118" y="22791"/>
                  </a:cubicBezTo>
                  <a:cubicBezTo>
                    <a:pt x="2147" y="22791"/>
                    <a:pt x="2177" y="22779"/>
                    <a:pt x="2206" y="22749"/>
                  </a:cubicBezTo>
                  <a:cubicBezTo>
                    <a:pt x="2231" y="22699"/>
                    <a:pt x="2231" y="22649"/>
                    <a:pt x="2181" y="22599"/>
                  </a:cubicBezTo>
                  <a:cubicBezTo>
                    <a:pt x="2160" y="22588"/>
                    <a:pt x="2139" y="22582"/>
                    <a:pt x="2119" y="22582"/>
                  </a:cubicBezTo>
                  <a:close/>
                  <a:moveTo>
                    <a:pt x="1617" y="23259"/>
                  </a:moveTo>
                  <a:cubicBezTo>
                    <a:pt x="1588" y="23259"/>
                    <a:pt x="1559" y="23271"/>
                    <a:pt x="1529" y="23301"/>
                  </a:cubicBezTo>
                  <a:cubicBezTo>
                    <a:pt x="1504" y="23351"/>
                    <a:pt x="1504" y="23401"/>
                    <a:pt x="1554" y="23451"/>
                  </a:cubicBezTo>
                  <a:cubicBezTo>
                    <a:pt x="1575" y="23461"/>
                    <a:pt x="1600" y="23467"/>
                    <a:pt x="1624" y="23467"/>
                  </a:cubicBezTo>
                  <a:cubicBezTo>
                    <a:pt x="1658" y="23467"/>
                    <a:pt x="1690" y="23455"/>
                    <a:pt x="1705" y="23426"/>
                  </a:cubicBezTo>
                  <a:cubicBezTo>
                    <a:pt x="1730" y="23376"/>
                    <a:pt x="1730" y="23301"/>
                    <a:pt x="1680" y="23275"/>
                  </a:cubicBezTo>
                  <a:cubicBezTo>
                    <a:pt x="1659" y="23265"/>
                    <a:pt x="1638" y="23259"/>
                    <a:pt x="1617" y="23259"/>
                  </a:cubicBezTo>
                  <a:close/>
                  <a:moveTo>
                    <a:pt x="1116" y="23911"/>
                  </a:moveTo>
                  <a:cubicBezTo>
                    <a:pt x="1087" y="23911"/>
                    <a:pt x="1057" y="23923"/>
                    <a:pt x="1028" y="23952"/>
                  </a:cubicBezTo>
                  <a:cubicBezTo>
                    <a:pt x="1003" y="24002"/>
                    <a:pt x="1003" y="24077"/>
                    <a:pt x="1053" y="24103"/>
                  </a:cubicBezTo>
                  <a:cubicBezTo>
                    <a:pt x="1074" y="24113"/>
                    <a:pt x="1099" y="24119"/>
                    <a:pt x="1123" y="24119"/>
                  </a:cubicBezTo>
                  <a:cubicBezTo>
                    <a:pt x="1157" y="24119"/>
                    <a:pt x="1189" y="24107"/>
                    <a:pt x="1203" y="24077"/>
                  </a:cubicBezTo>
                  <a:cubicBezTo>
                    <a:pt x="1254" y="24027"/>
                    <a:pt x="1228" y="23977"/>
                    <a:pt x="1178" y="23927"/>
                  </a:cubicBezTo>
                  <a:cubicBezTo>
                    <a:pt x="1158" y="23917"/>
                    <a:pt x="1137" y="23911"/>
                    <a:pt x="1116" y="23911"/>
                  </a:cubicBezTo>
                  <a:close/>
                  <a:moveTo>
                    <a:pt x="627" y="24587"/>
                  </a:moveTo>
                  <a:cubicBezTo>
                    <a:pt x="598" y="24587"/>
                    <a:pt x="566" y="24600"/>
                    <a:pt x="552" y="24629"/>
                  </a:cubicBezTo>
                  <a:cubicBezTo>
                    <a:pt x="502" y="24679"/>
                    <a:pt x="527" y="24729"/>
                    <a:pt x="577" y="24779"/>
                  </a:cubicBezTo>
                  <a:cubicBezTo>
                    <a:pt x="587" y="24790"/>
                    <a:pt x="606" y="24796"/>
                    <a:pt x="627" y="24796"/>
                  </a:cubicBezTo>
                  <a:cubicBezTo>
                    <a:pt x="656" y="24796"/>
                    <a:pt x="687" y="24784"/>
                    <a:pt x="702" y="24754"/>
                  </a:cubicBezTo>
                  <a:cubicBezTo>
                    <a:pt x="752" y="24704"/>
                    <a:pt x="727" y="24629"/>
                    <a:pt x="677" y="24604"/>
                  </a:cubicBezTo>
                  <a:cubicBezTo>
                    <a:pt x="667" y="24593"/>
                    <a:pt x="648" y="24587"/>
                    <a:pt x="627" y="24587"/>
                  </a:cubicBezTo>
                  <a:close/>
                  <a:moveTo>
                    <a:pt x="131" y="25239"/>
                  </a:moveTo>
                  <a:cubicBezTo>
                    <a:pt x="97" y="25239"/>
                    <a:pt x="65" y="25251"/>
                    <a:pt x="50" y="25281"/>
                  </a:cubicBezTo>
                  <a:cubicBezTo>
                    <a:pt x="0" y="25331"/>
                    <a:pt x="25" y="25406"/>
                    <a:pt x="76" y="25431"/>
                  </a:cubicBezTo>
                  <a:cubicBezTo>
                    <a:pt x="96" y="25441"/>
                    <a:pt x="117" y="25447"/>
                    <a:pt x="136" y="25447"/>
                  </a:cubicBezTo>
                  <a:cubicBezTo>
                    <a:pt x="163" y="25447"/>
                    <a:pt x="186" y="25435"/>
                    <a:pt x="201" y="25406"/>
                  </a:cubicBezTo>
                  <a:cubicBezTo>
                    <a:pt x="251" y="25356"/>
                    <a:pt x="251" y="25306"/>
                    <a:pt x="201" y="25255"/>
                  </a:cubicBezTo>
                  <a:cubicBezTo>
                    <a:pt x="180" y="25245"/>
                    <a:pt x="155" y="25239"/>
                    <a:pt x="131" y="25239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58"/>
            <p:cNvSpPr/>
            <p:nvPr/>
          </p:nvSpPr>
          <p:spPr>
            <a:xfrm>
              <a:off x="2857300" y="1221200"/>
              <a:ext cx="5025" cy="5050"/>
            </a:xfrm>
            <a:custGeom>
              <a:avLst/>
              <a:gdLst/>
              <a:ahLst/>
              <a:cxnLst/>
              <a:rect l="l" t="t" r="r" b="b"/>
              <a:pathLst>
                <a:path w="201" h="202" extrusionOk="0">
                  <a:moveTo>
                    <a:pt x="100" y="1"/>
                  </a:moveTo>
                  <a:lnTo>
                    <a:pt x="25" y="26"/>
                  </a:lnTo>
                  <a:lnTo>
                    <a:pt x="0" y="101"/>
                  </a:lnTo>
                  <a:lnTo>
                    <a:pt x="25" y="176"/>
                  </a:lnTo>
                  <a:lnTo>
                    <a:pt x="100" y="201"/>
                  </a:lnTo>
                  <a:lnTo>
                    <a:pt x="175" y="176"/>
                  </a:lnTo>
                  <a:lnTo>
                    <a:pt x="201" y="101"/>
                  </a:lnTo>
                  <a:lnTo>
                    <a:pt x="175" y="26"/>
                  </a:lnTo>
                  <a:lnTo>
                    <a:pt x="100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58"/>
            <p:cNvSpPr/>
            <p:nvPr/>
          </p:nvSpPr>
          <p:spPr>
            <a:xfrm>
              <a:off x="2334725" y="1870950"/>
              <a:ext cx="46400" cy="53925"/>
            </a:xfrm>
            <a:custGeom>
              <a:avLst/>
              <a:gdLst/>
              <a:ahLst/>
              <a:cxnLst/>
              <a:rect l="l" t="t" r="r" b="b"/>
              <a:pathLst>
                <a:path w="1856" h="2157" extrusionOk="0">
                  <a:moveTo>
                    <a:pt x="878" y="1"/>
                  </a:moveTo>
                  <a:lnTo>
                    <a:pt x="1" y="2156"/>
                  </a:lnTo>
                  <a:lnTo>
                    <a:pt x="1855" y="727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58"/>
            <p:cNvSpPr/>
            <p:nvPr/>
          </p:nvSpPr>
          <p:spPr>
            <a:xfrm>
              <a:off x="2841625" y="1186750"/>
              <a:ext cx="45775" cy="54525"/>
            </a:xfrm>
            <a:custGeom>
              <a:avLst/>
              <a:gdLst/>
              <a:ahLst/>
              <a:cxnLst/>
              <a:rect l="l" t="t" r="r" b="b"/>
              <a:pathLst>
                <a:path w="1831" h="2181" extrusionOk="0">
                  <a:moveTo>
                    <a:pt x="1830" y="0"/>
                  </a:moveTo>
                  <a:lnTo>
                    <a:pt x="0" y="1454"/>
                  </a:lnTo>
                  <a:lnTo>
                    <a:pt x="953" y="2181"/>
                  </a:lnTo>
                  <a:lnTo>
                    <a:pt x="183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58"/>
            <p:cNvSpPr/>
            <p:nvPr/>
          </p:nvSpPr>
          <p:spPr>
            <a:xfrm>
              <a:off x="2456275" y="1487500"/>
              <a:ext cx="151025" cy="94025"/>
            </a:xfrm>
            <a:custGeom>
              <a:avLst/>
              <a:gdLst/>
              <a:ahLst/>
              <a:cxnLst/>
              <a:rect l="l" t="t" r="r" b="b"/>
              <a:pathLst>
                <a:path w="6041" h="3761" extrusionOk="0">
                  <a:moveTo>
                    <a:pt x="201" y="0"/>
                  </a:moveTo>
                  <a:cubicBezTo>
                    <a:pt x="101" y="0"/>
                    <a:pt x="1" y="100"/>
                    <a:pt x="1" y="226"/>
                  </a:cubicBezTo>
                  <a:cubicBezTo>
                    <a:pt x="1" y="326"/>
                    <a:pt x="101" y="426"/>
                    <a:pt x="201" y="426"/>
                  </a:cubicBezTo>
                  <a:cubicBezTo>
                    <a:pt x="2357" y="426"/>
                    <a:pt x="4287" y="1654"/>
                    <a:pt x="5640" y="3684"/>
                  </a:cubicBezTo>
                  <a:cubicBezTo>
                    <a:pt x="5689" y="3733"/>
                    <a:pt x="5758" y="3761"/>
                    <a:pt x="5828" y="3761"/>
                  </a:cubicBezTo>
                  <a:cubicBezTo>
                    <a:pt x="5867" y="3761"/>
                    <a:pt x="5905" y="3752"/>
                    <a:pt x="5941" y="3735"/>
                  </a:cubicBezTo>
                  <a:cubicBezTo>
                    <a:pt x="6016" y="3659"/>
                    <a:pt x="6041" y="3534"/>
                    <a:pt x="5991" y="3434"/>
                  </a:cubicBezTo>
                  <a:cubicBezTo>
                    <a:pt x="4587" y="1354"/>
                    <a:pt x="2507" y="0"/>
                    <a:pt x="201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58"/>
            <p:cNvSpPr/>
            <p:nvPr/>
          </p:nvSpPr>
          <p:spPr>
            <a:xfrm>
              <a:off x="3171200" y="1480600"/>
              <a:ext cx="701775" cy="5675"/>
            </a:xfrm>
            <a:custGeom>
              <a:avLst/>
              <a:gdLst/>
              <a:ahLst/>
              <a:cxnLst/>
              <a:rect l="l" t="t" r="r" b="b"/>
              <a:pathLst>
                <a:path w="28071" h="227" extrusionOk="0">
                  <a:moveTo>
                    <a:pt x="101" y="1"/>
                  </a:moveTo>
                  <a:cubicBezTo>
                    <a:pt x="51" y="1"/>
                    <a:pt x="0" y="51"/>
                    <a:pt x="0" y="126"/>
                  </a:cubicBezTo>
                  <a:cubicBezTo>
                    <a:pt x="0" y="176"/>
                    <a:pt x="51" y="226"/>
                    <a:pt x="101" y="226"/>
                  </a:cubicBezTo>
                  <a:lnTo>
                    <a:pt x="2181" y="226"/>
                  </a:lnTo>
                  <a:cubicBezTo>
                    <a:pt x="2231" y="226"/>
                    <a:pt x="2281" y="176"/>
                    <a:pt x="2281" y="126"/>
                  </a:cubicBezTo>
                  <a:cubicBezTo>
                    <a:pt x="2281" y="51"/>
                    <a:pt x="2231" y="1"/>
                    <a:pt x="2181" y="1"/>
                  </a:cubicBezTo>
                  <a:close/>
                  <a:moveTo>
                    <a:pt x="3033" y="1"/>
                  </a:moveTo>
                  <a:cubicBezTo>
                    <a:pt x="2958" y="1"/>
                    <a:pt x="2908" y="51"/>
                    <a:pt x="2908" y="126"/>
                  </a:cubicBezTo>
                  <a:cubicBezTo>
                    <a:pt x="2908" y="176"/>
                    <a:pt x="2958" y="226"/>
                    <a:pt x="3033" y="226"/>
                  </a:cubicBezTo>
                  <a:lnTo>
                    <a:pt x="5113" y="226"/>
                  </a:lnTo>
                  <a:cubicBezTo>
                    <a:pt x="5163" y="226"/>
                    <a:pt x="5214" y="176"/>
                    <a:pt x="5214" y="126"/>
                  </a:cubicBezTo>
                  <a:cubicBezTo>
                    <a:pt x="5214" y="51"/>
                    <a:pt x="5163" y="1"/>
                    <a:pt x="5113" y="1"/>
                  </a:cubicBezTo>
                  <a:close/>
                  <a:moveTo>
                    <a:pt x="5940" y="1"/>
                  </a:moveTo>
                  <a:cubicBezTo>
                    <a:pt x="5890" y="1"/>
                    <a:pt x="5840" y="51"/>
                    <a:pt x="5840" y="126"/>
                  </a:cubicBezTo>
                  <a:cubicBezTo>
                    <a:pt x="5840" y="176"/>
                    <a:pt x="5890" y="226"/>
                    <a:pt x="5940" y="226"/>
                  </a:cubicBezTo>
                  <a:lnTo>
                    <a:pt x="8046" y="226"/>
                  </a:lnTo>
                  <a:cubicBezTo>
                    <a:pt x="8096" y="226"/>
                    <a:pt x="8146" y="176"/>
                    <a:pt x="8146" y="126"/>
                  </a:cubicBezTo>
                  <a:cubicBezTo>
                    <a:pt x="8146" y="51"/>
                    <a:pt x="8096" y="1"/>
                    <a:pt x="8046" y="1"/>
                  </a:cubicBezTo>
                  <a:close/>
                  <a:moveTo>
                    <a:pt x="8873" y="1"/>
                  </a:moveTo>
                  <a:cubicBezTo>
                    <a:pt x="8823" y="1"/>
                    <a:pt x="8772" y="51"/>
                    <a:pt x="8772" y="126"/>
                  </a:cubicBezTo>
                  <a:cubicBezTo>
                    <a:pt x="8772" y="176"/>
                    <a:pt x="8823" y="226"/>
                    <a:pt x="8873" y="226"/>
                  </a:cubicBezTo>
                  <a:lnTo>
                    <a:pt x="10953" y="226"/>
                  </a:lnTo>
                  <a:cubicBezTo>
                    <a:pt x="11003" y="226"/>
                    <a:pt x="11053" y="176"/>
                    <a:pt x="11053" y="126"/>
                  </a:cubicBezTo>
                  <a:cubicBezTo>
                    <a:pt x="11053" y="51"/>
                    <a:pt x="11003" y="1"/>
                    <a:pt x="10953" y="1"/>
                  </a:cubicBezTo>
                  <a:close/>
                  <a:moveTo>
                    <a:pt x="11805" y="1"/>
                  </a:moveTo>
                  <a:cubicBezTo>
                    <a:pt x="11730" y="1"/>
                    <a:pt x="11680" y="51"/>
                    <a:pt x="11680" y="126"/>
                  </a:cubicBezTo>
                  <a:cubicBezTo>
                    <a:pt x="11680" y="176"/>
                    <a:pt x="11730" y="226"/>
                    <a:pt x="11805" y="226"/>
                  </a:cubicBezTo>
                  <a:lnTo>
                    <a:pt x="13885" y="226"/>
                  </a:lnTo>
                  <a:cubicBezTo>
                    <a:pt x="13935" y="226"/>
                    <a:pt x="13986" y="176"/>
                    <a:pt x="13986" y="126"/>
                  </a:cubicBezTo>
                  <a:cubicBezTo>
                    <a:pt x="13986" y="51"/>
                    <a:pt x="13935" y="1"/>
                    <a:pt x="13885" y="1"/>
                  </a:cubicBezTo>
                  <a:close/>
                  <a:moveTo>
                    <a:pt x="14712" y="1"/>
                  </a:moveTo>
                  <a:cubicBezTo>
                    <a:pt x="14662" y="1"/>
                    <a:pt x="14612" y="51"/>
                    <a:pt x="14612" y="126"/>
                  </a:cubicBezTo>
                  <a:cubicBezTo>
                    <a:pt x="14612" y="176"/>
                    <a:pt x="14662" y="226"/>
                    <a:pt x="14712" y="226"/>
                  </a:cubicBezTo>
                  <a:lnTo>
                    <a:pt x="16818" y="226"/>
                  </a:lnTo>
                  <a:cubicBezTo>
                    <a:pt x="16868" y="226"/>
                    <a:pt x="16918" y="176"/>
                    <a:pt x="16918" y="126"/>
                  </a:cubicBezTo>
                  <a:cubicBezTo>
                    <a:pt x="16918" y="51"/>
                    <a:pt x="16868" y="1"/>
                    <a:pt x="16818" y="1"/>
                  </a:cubicBezTo>
                  <a:close/>
                  <a:moveTo>
                    <a:pt x="17645" y="1"/>
                  </a:moveTo>
                  <a:cubicBezTo>
                    <a:pt x="17595" y="1"/>
                    <a:pt x="17544" y="51"/>
                    <a:pt x="17544" y="126"/>
                  </a:cubicBezTo>
                  <a:cubicBezTo>
                    <a:pt x="17544" y="176"/>
                    <a:pt x="17595" y="226"/>
                    <a:pt x="17645" y="226"/>
                  </a:cubicBezTo>
                  <a:lnTo>
                    <a:pt x="19725" y="226"/>
                  </a:lnTo>
                  <a:cubicBezTo>
                    <a:pt x="19775" y="226"/>
                    <a:pt x="19825" y="176"/>
                    <a:pt x="19825" y="126"/>
                  </a:cubicBezTo>
                  <a:cubicBezTo>
                    <a:pt x="19825" y="51"/>
                    <a:pt x="19775" y="1"/>
                    <a:pt x="19725" y="1"/>
                  </a:cubicBezTo>
                  <a:close/>
                  <a:moveTo>
                    <a:pt x="20577" y="1"/>
                  </a:moveTo>
                  <a:cubicBezTo>
                    <a:pt x="20502" y="1"/>
                    <a:pt x="20452" y="51"/>
                    <a:pt x="20452" y="126"/>
                  </a:cubicBezTo>
                  <a:cubicBezTo>
                    <a:pt x="20452" y="176"/>
                    <a:pt x="20502" y="226"/>
                    <a:pt x="20577" y="226"/>
                  </a:cubicBezTo>
                  <a:lnTo>
                    <a:pt x="22657" y="226"/>
                  </a:lnTo>
                  <a:cubicBezTo>
                    <a:pt x="22707" y="226"/>
                    <a:pt x="22758" y="176"/>
                    <a:pt x="22758" y="126"/>
                  </a:cubicBezTo>
                  <a:cubicBezTo>
                    <a:pt x="22758" y="51"/>
                    <a:pt x="22707" y="1"/>
                    <a:pt x="22657" y="1"/>
                  </a:cubicBezTo>
                  <a:close/>
                  <a:moveTo>
                    <a:pt x="23484" y="1"/>
                  </a:moveTo>
                  <a:cubicBezTo>
                    <a:pt x="23434" y="1"/>
                    <a:pt x="23384" y="51"/>
                    <a:pt x="23384" y="126"/>
                  </a:cubicBezTo>
                  <a:cubicBezTo>
                    <a:pt x="23384" y="176"/>
                    <a:pt x="23434" y="226"/>
                    <a:pt x="23484" y="226"/>
                  </a:cubicBezTo>
                  <a:lnTo>
                    <a:pt x="25590" y="226"/>
                  </a:lnTo>
                  <a:cubicBezTo>
                    <a:pt x="25640" y="226"/>
                    <a:pt x="25690" y="176"/>
                    <a:pt x="25690" y="126"/>
                  </a:cubicBezTo>
                  <a:cubicBezTo>
                    <a:pt x="25690" y="51"/>
                    <a:pt x="25640" y="1"/>
                    <a:pt x="25590" y="1"/>
                  </a:cubicBezTo>
                  <a:close/>
                  <a:moveTo>
                    <a:pt x="26417" y="1"/>
                  </a:moveTo>
                  <a:cubicBezTo>
                    <a:pt x="26367" y="1"/>
                    <a:pt x="26316" y="51"/>
                    <a:pt x="26316" y="126"/>
                  </a:cubicBezTo>
                  <a:cubicBezTo>
                    <a:pt x="26316" y="176"/>
                    <a:pt x="26367" y="226"/>
                    <a:pt x="26417" y="226"/>
                  </a:cubicBezTo>
                  <a:lnTo>
                    <a:pt x="27971" y="226"/>
                  </a:lnTo>
                  <a:cubicBezTo>
                    <a:pt x="28021" y="226"/>
                    <a:pt x="28071" y="176"/>
                    <a:pt x="28071" y="126"/>
                  </a:cubicBezTo>
                  <a:cubicBezTo>
                    <a:pt x="28071" y="51"/>
                    <a:pt x="28021" y="1"/>
                    <a:pt x="27971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58"/>
            <p:cNvSpPr/>
            <p:nvPr/>
          </p:nvSpPr>
          <p:spPr>
            <a:xfrm>
              <a:off x="3183725" y="1751275"/>
              <a:ext cx="689250" cy="5050"/>
            </a:xfrm>
            <a:custGeom>
              <a:avLst/>
              <a:gdLst/>
              <a:ahLst/>
              <a:cxnLst/>
              <a:rect l="l" t="t" r="r" b="b"/>
              <a:pathLst>
                <a:path w="27570" h="202" extrusionOk="0">
                  <a:moveTo>
                    <a:pt x="101" y="1"/>
                  </a:moveTo>
                  <a:cubicBezTo>
                    <a:pt x="51" y="1"/>
                    <a:pt x="1" y="26"/>
                    <a:pt x="1" y="101"/>
                  </a:cubicBezTo>
                  <a:cubicBezTo>
                    <a:pt x="1" y="151"/>
                    <a:pt x="51" y="201"/>
                    <a:pt x="101" y="201"/>
                  </a:cubicBezTo>
                  <a:lnTo>
                    <a:pt x="2206" y="201"/>
                  </a:lnTo>
                  <a:cubicBezTo>
                    <a:pt x="2256" y="201"/>
                    <a:pt x="2307" y="151"/>
                    <a:pt x="2307" y="101"/>
                  </a:cubicBezTo>
                  <a:cubicBezTo>
                    <a:pt x="2307" y="26"/>
                    <a:pt x="2256" y="1"/>
                    <a:pt x="2206" y="1"/>
                  </a:cubicBezTo>
                  <a:close/>
                  <a:moveTo>
                    <a:pt x="3033" y="1"/>
                  </a:moveTo>
                  <a:cubicBezTo>
                    <a:pt x="2983" y="1"/>
                    <a:pt x="2933" y="26"/>
                    <a:pt x="2933" y="101"/>
                  </a:cubicBezTo>
                  <a:cubicBezTo>
                    <a:pt x="2933" y="151"/>
                    <a:pt x="2983" y="201"/>
                    <a:pt x="3033" y="201"/>
                  </a:cubicBezTo>
                  <a:lnTo>
                    <a:pt x="5114" y="201"/>
                  </a:lnTo>
                  <a:cubicBezTo>
                    <a:pt x="5189" y="201"/>
                    <a:pt x="5239" y="151"/>
                    <a:pt x="5239" y="101"/>
                  </a:cubicBezTo>
                  <a:cubicBezTo>
                    <a:pt x="5239" y="26"/>
                    <a:pt x="5189" y="1"/>
                    <a:pt x="5114" y="1"/>
                  </a:cubicBezTo>
                  <a:close/>
                  <a:moveTo>
                    <a:pt x="5966" y="1"/>
                  </a:moveTo>
                  <a:cubicBezTo>
                    <a:pt x="5891" y="1"/>
                    <a:pt x="5865" y="26"/>
                    <a:pt x="5865" y="101"/>
                  </a:cubicBezTo>
                  <a:cubicBezTo>
                    <a:pt x="5865" y="151"/>
                    <a:pt x="5891" y="201"/>
                    <a:pt x="5966" y="201"/>
                  </a:cubicBezTo>
                  <a:lnTo>
                    <a:pt x="8046" y="201"/>
                  </a:lnTo>
                  <a:cubicBezTo>
                    <a:pt x="8096" y="201"/>
                    <a:pt x="8146" y="151"/>
                    <a:pt x="8146" y="101"/>
                  </a:cubicBezTo>
                  <a:cubicBezTo>
                    <a:pt x="8146" y="26"/>
                    <a:pt x="8096" y="1"/>
                    <a:pt x="8046" y="1"/>
                  </a:cubicBezTo>
                  <a:close/>
                  <a:moveTo>
                    <a:pt x="8873" y="1"/>
                  </a:moveTo>
                  <a:cubicBezTo>
                    <a:pt x="8823" y="1"/>
                    <a:pt x="8773" y="26"/>
                    <a:pt x="8773" y="101"/>
                  </a:cubicBezTo>
                  <a:cubicBezTo>
                    <a:pt x="8773" y="151"/>
                    <a:pt x="8823" y="201"/>
                    <a:pt x="8873" y="201"/>
                  </a:cubicBezTo>
                  <a:lnTo>
                    <a:pt x="10978" y="201"/>
                  </a:lnTo>
                  <a:cubicBezTo>
                    <a:pt x="11028" y="201"/>
                    <a:pt x="11079" y="151"/>
                    <a:pt x="11079" y="101"/>
                  </a:cubicBezTo>
                  <a:cubicBezTo>
                    <a:pt x="11079" y="26"/>
                    <a:pt x="11028" y="1"/>
                    <a:pt x="10978" y="1"/>
                  </a:cubicBezTo>
                  <a:close/>
                  <a:moveTo>
                    <a:pt x="11805" y="1"/>
                  </a:moveTo>
                  <a:cubicBezTo>
                    <a:pt x="11755" y="1"/>
                    <a:pt x="11705" y="26"/>
                    <a:pt x="11705" y="101"/>
                  </a:cubicBezTo>
                  <a:cubicBezTo>
                    <a:pt x="11705" y="151"/>
                    <a:pt x="11755" y="201"/>
                    <a:pt x="11805" y="201"/>
                  </a:cubicBezTo>
                  <a:lnTo>
                    <a:pt x="13886" y="201"/>
                  </a:lnTo>
                  <a:cubicBezTo>
                    <a:pt x="13961" y="201"/>
                    <a:pt x="14011" y="151"/>
                    <a:pt x="14011" y="101"/>
                  </a:cubicBezTo>
                  <a:cubicBezTo>
                    <a:pt x="14011" y="26"/>
                    <a:pt x="13961" y="1"/>
                    <a:pt x="13886" y="1"/>
                  </a:cubicBezTo>
                  <a:close/>
                  <a:moveTo>
                    <a:pt x="14738" y="1"/>
                  </a:moveTo>
                  <a:cubicBezTo>
                    <a:pt x="14662" y="1"/>
                    <a:pt x="14637" y="26"/>
                    <a:pt x="14637" y="101"/>
                  </a:cubicBezTo>
                  <a:cubicBezTo>
                    <a:pt x="14637" y="151"/>
                    <a:pt x="14662" y="201"/>
                    <a:pt x="14738" y="201"/>
                  </a:cubicBezTo>
                  <a:lnTo>
                    <a:pt x="16818" y="201"/>
                  </a:lnTo>
                  <a:cubicBezTo>
                    <a:pt x="16868" y="201"/>
                    <a:pt x="16918" y="151"/>
                    <a:pt x="16918" y="101"/>
                  </a:cubicBezTo>
                  <a:cubicBezTo>
                    <a:pt x="16918" y="26"/>
                    <a:pt x="16868" y="1"/>
                    <a:pt x="16818" y="1"/>
                  </a:cubicBezTo>
                  <a:close/>
                  <a:moveTo>
                    <a:pt x="17645" y="1"/>
                  </a:moveTo>
                  <a:cubicBezTo>
                    <a:pt x="17595" y="1"/>
                    <a:pt x="17545" y="26"/>
                    <a:pt x="17545" y="101"/>
                  </a:cubicBezTo>
                  <a:cubicBezTo>
                    <a:pt x="17545" y="151"/>
                    <a:pt x="17595" y="201"/>
                    <a:pt x="17645" y="201"/>
                  </a:cubicBezTo>
                  <a:lnTo>
                    <a:pt x="19750" y="201"/>
                  </a:lnTo>
                  <a:cubicBezTo>
                    <a:pt x="19800" y="201"/>
                    <a:pt x="19850" y="151"/>
                    <a:pt x="19850" y="101"/>
                  </a:cubicBezTo>
                  <a:cubicBezTo>
                    <a:pt x="19850" y="26"/>
                    <a:pt x="19800" y="1"/>
                    <a:pt x="19750" y="1"/>
                  </a:cubicBezTo>
                  <a:close/>
                  <a:moveTo>
                    <a:pt x="20577" y="1"/>
                  </a:moveTo>
                  <a:cubicBezTo>
                    <a:pt x="20527" y="1"/>
                    <a:pt x="20477" y="26"/>
                    <a:pt x="20477" y="101"/>
                  </a:cubicBezTo>
                  <a:cubicBezTo>
                    <a:pt x="20477" y="151"/>
                    <a:pt x="20527" y="201"/>
                    <a:pt x="20577" y="201"/>
                  </a:cubicBezTo>
                  <a:lnTo>
                    <a:pt x="22658" y="201"/>
                  </a:lnTo>
                  <a:cubicBezTo>
                    <a:pt x="22733" y="201"/>
                    <a:pt x="22783" y="151"/>
                    <a:pt x="22783" y="101"/>
                  </a:cubicBezTo>
                  <a:cubicBezTo>
                    <a:pt x="22783" y="26"/>
                    <a:pt x="22733" y="1"/>
                    <a:pt x="22658" y="1"/>
                  </a:cubicBezTo>
                  <a:close/>
                  <a:moveTo>
                    <a:pt x="23510" y="1"/>
                  </a:moveTo>
                  <a:cubicBezTo>
                    <a:pt x="23434" y="1"/>
                    <a:pt x="23409" y="26"/>
                    <a:pt x="23409" y="101"/>
                  </a:cubicBezTo>
                  <a:cubicBezTo>
                    <a:pt x="23409" y="151"/>
                    <a:pt x="23434" y="201"/>
                    <a:pt x="23510" y="201"/>
                  </a:cubicBezTo>
                  <a:lnTo>
                    <a:pt x="25590" y="201"/>
                  </a:lnTo>
                  <a:cubicBezTo>
                    <a:pt x="25640" y="201"/>
                    <a:pt x="25690" y="151"/>
                    <a:pt x="25690" y="101"/>
                  </a:cubicBezTo>
                  <a:cubicBezTo>
                    <a:pt x="25690" y="26"/>
                    <a:pt x="25640" y="1"/>
                    <a:pt x="25590" y="1"/>
                  </a:cubicBezTo>
                  <a:close/>
                  <a:moveTo>
                    <a:pt x="26417" y="1"/>
                  </a:moveTo>
                  <a:cubicBezTo>
                    <a:pt x="26367" y="1"/>
                    <a:pt x="26317" y="26"/>
                    <a:pt x="26317" y="101"/>
                  </a:cubicBezTo>
                  <a:cubicBezTo>
                    <a:pt x="26317" y="151"/>
                    <a:pt x="26367" y="201"/>
                    <a:pt x="26417" y="201"/>
                  </a:cubicBezTo>
                  <a:lnTo>
                    <a:pt x="27470" y="201"/>
                  </a:lnTo>
                  <a:cubicBezTo>
                    <a:pt x="27520" y="201"/>
                    <a:pt x="27570" y="151"/>
                    <a:pt x="27570" y="101"/>
                  </a:cubicBezTo>
                  <a:cubicBezTo>
                    <a:pt x="27570" y="26"/>
                    <a:pt x="27520" y="1"/>
                    <a:pt x="27470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58"/>
            <p:cNvSpPr/>
            <p:nvPr/>
          </p:nvSpPr>
          <p:spPr>
            <a:xfrm>
              <a:off x="4646150" y="1253150"/>
              <a:ext cx="5650" cy="926725"/>
            </a:xfrm>
            <a:custGeom>
              <a:avLst/>
              <a:gdLst/>
              <a:ahLst/>
              <a:cxnLst/>
              <a:rect l="l" t="t" r="r" b="b"/>
              <a:pathLst>
                <a:path w="226" h="37069" extrusionOk="0">
                  <a:moveTo>
                    <a:pt x="126" y="1"/>
                  </a:moveTo>
                  <a:cubicBezTo>
                    <a:pt x="50" y="1"/>
                    <a:pt x="0" y="51"/>
                    <a:pt x="0" y="101"/>
                  </a:cubicBezTo>
                  <a:lnTo>
                    <a:pt x="0" y="1880"/>
                  </a:lnTo>
                  <a:cubicBezTo>
                    <a:pt x="0" y="1931"/>
                    <a:pt x="50" y="1981"/>
                    <a:pt x="126" y="1981"/>
                  </a:cubicBezTo>
                  <a:cubicBezTo>
                    <a:pt x="176" y="1981"/>
                    <a:pt x="226" y="1931"/>
                    <a:pt x="226" y="1880"/>
                  </a:cubicBezTo>
                  <a:lnTo>
                    <a:pt x="226" y="101"/>
                  </a:lnTo>
                  <a:cubicBezTo>
                    <a:pt x="226" y="51"/>
                    <a:pt x="176" y="1"/>
                    <a:pt x="126" y="1"/>
                  </a:cubicBezTo>
                  <a:close/>
                  <a:moveTo>
                    <a:pt x="126" y="2607"/>
                  </a:moveTo>
                  <a:cubicBezTo>
                    <a:pt x="50" y="2607"/>
                    <a:pt x="0" y="2657"/>
                    <a:pt x="0" y="2708"/>
                  </a:cubicBezTo>
                  <a:lnTo>
                    <a:pt x="0" y="4813"/>
                  </a:lnTo>
                  <a:cubicBezTo>
                    <a:pt x="0" y="4863"/>
                    <a:pt x="50" y="4913"/>
                    <a:pt x="126" y="4913"/>
                  </a:cubicBezTo>
                  <a:cubicBezTo>
                    <a:pt x="176" y="4913"/>
                    <a:pt x="226" y="4863"/>
                    <a:pt x="226" y="4813"/>
                  </a:cubicBezTo>
                  <a:lnTo>
                    <a:pt x="226" y="2708"/>
                  </a:lnTo>
                  <a:cubicBezTo>
                    <a:pt x="226" y="2657"/>
                    <a:pt x="176" y="2607"/>
                    <a:pt x="126" y="2607"/>
                  </a:cubicBezTo>
                  <a:close/>
                  <a:moveTo>
                    <a:pt x="126" y="5540"/>
                  </a:moveTo>
                  <a:cubicBezTo>
                    <a:pt x="50" y="5540"/>
                    <a:pt x="0" y="5590"/>
                    <a:pt x="0" y="5640"/>
                  </a:cubicBezTo>
                  <a:lnTo>
                    <a:pt x="0" y="7720"/>
                  </a:lnTo>
                  <a:cubicBezTo>
                    <a:pt x="0" y="7795"/>
                    <a:pt x="50" y="7820"/>
                    <a:pt x="126" y="7820"/>
                  </a:cubicBezTo>
                  <a:cubicBezTo>
                    <a:pt x="176" y="7820"/>
                    <a:pt x="226" y="7795"/>
                    <a:pt x="226" y="7720"/>
                  </a:cubicBezTo>
                  <a:lnTo>
                    <a:pt x="226" y="5640"/>
                  </a:lnTo>
                  <a:cubicBezTo>
                    <a:pt x="226" y="5590"/>
                    <a:pt x="176" y="5540"/>
                    <a:pt x="126" y="5540"/>
                  </a:cubicBezTo>
                  <a:close/>
                  <a:moveTo>
                    <a:pt x="126" y="8447"/>
                  </a:moveTo>
                  <a:cubicBezTo>
                    <a:pt x="50" y="8447"/>
                    <a:pt x="0" y="8497"/>
                    <a:pt x="0" y="8572"/>
                  </a:cubicBezTo>
                  <a:lnTo>
                    <a:pt x="0" y="10652"/>
                  </a:lnTo>
                  <a:cubicBezTo>
                    <a:pt x="0" y="10703"/>
                    <a:pt x="50" y="10753"/>
                    <a:pt x="126" y="10753"/>
                  </a:cubicBezTo>
                  <a:cubicBezTo>
                    <a:pt x="176" y="10753"/>
                    <a:pt x="226" y="10703"/>
                    <a:pt x="226" y="10652"/>
                  </a:cubicBezTo>
                  <a:lnTo>
                    <a:pt x="226" y="8572"/>
                  </a:lnTo>
                  <a:cubicBezTo>
                    <a:pt x="226" y="8497"/>
                    <a:pt x="176" y="8447"/>
                    <a:pt x="126" y="8447"/>
                  </a:cubicBezTo>
                  <a:close/>
                  <a:moveTo>
                    <a:pt x="126" y="11379"/>
                  </a:moveTo>
                  <a:cubicBezTo>
                    <a:pt x="50" y="11379"/>
                    <a:pt x="0" y="11429"/>
                    <a:pt x="0" y="11479"/>
                  </a:cubicBezTo>
                  <a:lnTo>
                    <a:pt x="0" y="13585"/>
                  </a:lnTo>
                  <a:cubicBezTo>
                    <a:pt x="0" y="13635"/>
                    <a:pt x="50" y="13685"/>
                    <a:pt x="126" y="13685"/>
                  </a:cubicBezTo>
                  <a:cubicBezTo>
                    <a:pt x="176" y="13685"/>
                    <a:pt x="226" y="13635"/>
                    <a:pt x="226" y="13585"/>
                  </a:cubicBezTo>
                  <a:lnTo>
                    <a:pt x="226" y="11479"/>
                  </a:lnTo>
                  <a:cubicBezTo>
                    <a:pt x="226" y="11429"/>
                    <a:pt x="176" y="11379"/>
                    <a:pt x="126" y="11379"/>
                  </a:cubicBezTo>
                  <a:close/>
                  <a:moveTo>
                    <a:pt x="126" y="14312"/>
                  </a:moveTo>
                  <a:cubicBezTo>
                    <a:pt x="50" y="14312"/>
                    <a:pt x="0" y="14362"/>
                    <a:pt x="0" y="14412"/>
                  </a:cubicBezTo>
                  <a:lnTo>
                    <a:pt x="0" y="16492"/>
                  </a:lnTo>
                  <a:cubicBezTo>
                    <a:pt x="0" y="16567"/>
                    <a:pt x="50" y="16592"/>
                    <a:pt x="126" y="16592"/>
                  </a:cubicBezTo>
                  <a:cubicBezTo>
                    <a:pt x="176" y="16592"/>
                    <a:pt x="226" y="16567"/>
                    <a:pt x="226" y="16492"/>
                  </a:cubicBezTo>
                  <a:lnTo>
                    <a:pt x="226" y="14412"/>
                  </a:lnTo>
                  <a:cubicBezTo>
                    <a:pt x="226" y="14362"/>
                    <a:pt x="176" y="14312"/>
                    <a:pt x="126" y="14312"/>
                  </a:cubicBezTo>
                  <a:close/>
                  <a:moveTo>
                    <a:pt x="126" y="17219"/>
                  </a:moveTo>
                  <a:cubicBezTo>
                    <a:pt x="50" y="17219"/>
                    <a:pt x="0" y="17269"/>
                    <a:pt x="0" y="17344"/>
                  </a:cubicBezTo>
                  <a:lnTo>
                    <a:pt x="0" y="19424"/>
                  </a:lnTo>
                  <a:cubicBezTo>
                    <a:pt x="0" y="19475"/>
                    <a:pt x="50" y="19525"/>
                    <a:pt x="126" y="19525"/>
                  </a:cubicBezTo>
                  <a:cubicBezTo>
                    <a:pt x="176" y="19525"/>
                    <a:pt x="226" y="19475"/>
                    <a:pt x="226" y="19424"/>
                  </a:cubicBezTo>
                  <a:lnTo>
                    <a:pt x="226" y="17344"/>
                  </a:lnTo>
                  <a:cubicBezTo>
                    <a:pt x="226" y="17269"/>
                    <a:pt x="176" y="17219"/>
                    <a:pt x="126" y="17219"/>
                  </a:cubicBezTo>
                  <a:close/>
                  <a:moveTo>
                    <a:pt x="126" y="20151"/>
                  </a:moveTo>
                  <a:cubicBezTo>
                    <a:pt x="50" y="20151"/>
                    <a:pt x="0" y="20201"/>
                    <a:pt x="0" y="20251"/>
                  </a:cubicBezTo>
                  <a:lnTo>
                    <a:pt x="0" y="22357"/>
                  </a:lnTo>
                  <a:cubicBezTo>
                    <a:pt x="0" y="22407"/>
                    <a:pt x="50" y="22457"/>
                    <a:pt x="126" y="22457"/>
                  </a:cubicBezTo>
                  <a:cubicBezTo>
                    <a:pt x="176" y="22457"/>
                    <a:pt x="226" y="22407"/>
                    <a:pt x="226" y="22357"/>
                  </a:cubicBezTo>
                  <a:lnTo>
                    <a:pt x="226" y="20251"/>
                  </a:lnTo>
                  <a:cubicBezTo>
                    <a:pt x="226" y="20201"/>
                    <a:pt x="176" y="20151"/>
                    <a:pt x="126" y="20151"/>
                  </a:cubicBezTo>
                  <a:close/>
                  <a:moveTo>
                    <a:pt x="126" y="23084"/>
                  </a:moveTo>
                  <a:cubicBezTo>
                    <a:pt x="50" y="23084"/>
                    <a:pt x="0" y="23134"/>
                    <a:pt x="0" y="23184"/>
                  </a:cubicBezTo>
                  <a:lnTo>
                    <a:pt x="0" y="25264"/>
                  </a:lnTo>
                  <a:cubicBezTo>
                    <a:pt x="0" y="25339"/>
                    <a:pt x="50" y="25364"/>
                    <a:pt x="126" y="25364"/>
                  </a:cubicBezTo>
                  <a:cubicBezTo>
                    <a:pt x="176" y="25364"/>
                    <a:pt x="226" y="25339"/>
                    <a:pt x="226" y="25264"/>
                  </a:cubicBezTo>
                  <a:lnTo>
                    <a:pt x="226" y="23184"/>
                  </a:lnTo>
                  <a:cubicBezTo>
                    <a:pt x="226" y="23134"/>
                    <a:pt x="176" y="23084"/>
                    <a:pt x="126" y="23084"/>
                  </a:cubicBezTo>
                  <a:close/>
                  <a:moveTo>
                    <a:pt x="126" y="25991"/>
                  </a:moveTo>
                  <a:cubicBezTo>
                    <a:pt x="50" y="25991"/>
                    <a:pt x="0" y="26041"/>
                    <a:pt x="0" y="26116"/>
                  </a:cubicBezTo>
                  <a:lnTo>
                    <a:pt x="0" y="28196"/>
                  </a:lnTo>
                  <a:cubicBezTo>
                    <a:pt x="0" y="28246"/>
                    <a:pt x="50" y="28297"/>
                    <a:pt x="126" y="28297"/>
                  </a:cubicBezTo>
                  <a:cubicBezTo>
                    <a:pt x="176" y="28297"/>
                    <a:pt x="226" y="28246"/>
                    <a:pt x="226" y="28196"/>
                  </a:cubicBezTo>
                  <a:lnTo>
                    <a:pt x="226" y="26116"/>
                  </a:lnTo>
                  <a:cubicBezTo>
                    <a:pt x="226" y="26041"/>
                    <a:pt x="176" y="25991"/>
                    <a:pt x="126" y="25991"/>
                  </a:cubicBezTo>
                  <a:close/>
                  <a:moveTo>
                    <a:pt x="126" y="28923"/>
                  </a:moveTo>
                  <a:cubicBezTo>
                    <a:pt x="50" y="28923"/>
                    <a:pt x="0" y="28973"/>
                    <a:pt x="0" y="29023"/>
                  </a:cubicBezTo>
                  <a:lnTo>
                    <a:pt x="0" y="31129"/>
                  </a:lnTo>
                  <a:cubicBezTo>
                    <a:pt x="0" y="31179"/>
                    <a:pt x="50" y="31229"/>
                    <a:pt x="126" y="31229"/>
                  </a:cubicBezTo>
                  <a:cubicBezTo>
                    <a:pt x="176" y="31229"/>
                    <a:pt x="226" y="31179"/>
                    <a:pt x="226" y="31129"/>
                  </a:cubicBezTo>
                  <a:lnTo>
                    <a:pt x="226" y="29023"/>
                  </a:lnTo>
                  <a:cubicBezTo>
                    <a:pt x="226" y="28973"/>
                    <a:pt x="176" y="28923"/>
                    <a:pt x="126" y="28923"/>
                  </a:cubicBezTo>
                  <a:close/>
                  <a:moveTo>
                    <a:pt x="126" y="31856"/>
                  </a:moveTo>
                  <a:cubicBezTo>
                    <a:pt x="50" y="31856"/>
                    <a:pt x="0" y="31906"/>
                    <a:pt x="0" y="31956"/>
                  </a:cubicBezTo>
                  <a:lnTo>
                    <a:pt x="0" y="34036"/>
                  </a:lnTo>
                  <a:cubicBezTo>
                    <a:pt x="0" y="34111"/>
                    <a:pt x="50" y="34136"/>
                    <a:pt x="126" y="34136"/>
                  </a:cubicBezTo>
                  <a:cubicBezTo>
                    <a:pt x="176" y="34136"/>
                    <a:pt x="226" y="34111"/>
                    <a:pt x="226" y="34036"/>
                  </a:cubicBezTo>
                  <a:lnTo>
                    <a:pt x="226" y="31956"/>
                  </a:lnTo>
                  <a:cubicBezTo>
                    <a:pt x="226" y="31906"/>
                    <a:pt x="176" y="31856"/>
                    <a:pt x="126" y="31856"/>
                  </a:cubicBezTo>
                  <a:close/>
                  <a:moveTo>
                    <a:pt x="126" y="34763"/>
                  </a:moveTo>
                  <a:cubicBezTo>
                    <a:pt x="50" y="34763"/>
                    <a:pt x="0" y="34813"/>
                    <a:pt x="0" y="34888"/>
                  </a:cubicBezTo>
                  <a:lnTo>
                    <a:pt x="0" y="36968"/>
                  </a:lnTo>
                  <a:cubicBezTo>
                    <a:pt x="0" y="37018"/>
                    <a:pt x="50" y="37069"/>
                    <a:pt x="126" y="37069"/>
                  </a:cubicBezTo>
                  <a:cubicBezTo>
                    <a:pt x="176" y="37069"/>
                    <a:pt x="226" y="37018"/>
                    <a:pt x="226" y="36968"/>
                  </a:cubicBezTo>
                  <a:lnTo>
                    <a:pt x="226" y="34888"/>
                  </a:lnTo>
                  <a:cubicBezTo>
                    <a:pt x="226" y="34813"/>
                    <a:pt x="176" y="34763"/>
                    <a:pt x="126" y="34763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58"/>
            <p:cNvSpPr/>
            <p:nvPr/>
          </p:nvSpPr>
          <p:spPr>
            <a:xfrm>
              <a:off x="4473850" y="1009425"/>
              <a:ext cx="5025" cy="926725"/>
            </a:xfrm>
            <a:custGeom>
              <a:avLst/>
              <a:gdLst/>
              <a:ahLst/>
              <a:cxnLst/>
              <a:rect l="l" t="t" r="r" b="b"/>
              <a:pathLst>
                <a:path w="201" h="37069" extrusionOk="0">
                  <a:moveTo>
                    <a:pt x="100" y="0"/>
                  </a:moveTo>
                  <a:cubicBezTo>
                    <a:pt x="50" y="0"/>
                    <a:pt x="0" y="25"/>
                    <a:pt x="0" y="101"/>
                  </a:cubicBezTo>
                  <a:lnTo>
                    <a:pt x="0" y="1880"/>
                  </a:lnTo>
                  <a:cubicBezTo>
                    <a:pt x="0" y="1930"/>
                    <a:pt x="50" y="1980"/>
                    <a:pt x="100" y="1980"/>
                  </a:cubicBezTo>
                  <a:cubicBezTo>
                    <a:pt x="150" y="1980"/>
                    <a:pt x="201" y="1930"/>
                    <a:pt x="201" y="1880"/>
                  </a:cubicBezTo>
                  <a:lnTo>
                    <a:pt x="201" y="101"/>
                  </a:lnTo>
                  <a:cubicBezTo>
                    <a:pt x="201" y="25"/>
                    <a:pt x="150" y="0"/>
                    <a:pt x="100" y="0"/>
                  </a:cubicBezTo>
                  <a:close/>
                  <a:moveTo>
                    <a:pt x="100" y="2607"/>
                  </a:moveTo>
                  <a:cubicBezTo>
                    <a:pt x="50" y="2607"/>
                    <a:pt x="0" y="2657"/>
                    <a:pt x="0" y="2707"/>
                  </a:cubicBezTo>
                  <a:lnTo>
                    <a:pt x="0" y="4812"/>
                  </a:lnTo>
                  <a:cubicBezTo>
                    <a:pt x="0" y="4862"/>
                    <a:pt x="50" y="4913"/>
                    <a:pt x="100" y="4913"/>
                  </a:cubicBezTo>
                  <a:cubicBezTo>
                    <a:pt x="150" y="4913"/>
                    <a:pt x="201" y="4862"/>
                    <a:pt x="201" y="4812"/>
                  </a:cubicBezTo>
                  <a:lnTo>
                    <a:pt x="201" y="2707"/>
                  </a:lnTo>
                  <a:cubicBezTo>
                    <a:pt x="201" y="2657"/>
                    <a:pt x="150" y="2607"/>
                    <a:pt x="100" y="2607"/>
                  </a:cubicBezTo>
                  <a:close/>
                  <a:moveTo>
                    <a:pt x="100" y="5539"/>
                  </a:moveTo>
                  <a:cubicBezTo>
                    <a:pt x="50" y="5539"/>
                    <a:pt x="0" y="5589"/>
                    <a:pt x="0" y="5639"/>
                  </a:cubicBezTo>
                  <a:lnTo>
                    <a:pt x="0" y="7720"/>
                  </a:lnTo>
                  <a:cubicBezTo>
                    <a:pt x="0" y="7770"/>
                    <a:pt x="50" y="7820"/>
                    <a:pt x="100" y="7820"/>
                  </a:cubicBezTo>
                  <a:cubicBezTo>
                    <a:pt x="150" y="7820"/>
                    <a:pt x="201" y="7770"/>
                    <a:pt x="201" y="7720"/>
                  </a:cubicBezTo>
                  <a:lnTo>
                    <a:pt x="201" y="5639"/>
                  </a:lnTo>
                  <a:cubicBezTo>
                    <a:pt x="201" y="5589"/>
                    <a:pt x="150" y="5539"/>
                    <a:pt x="100" y="5539"/>
                  </a:cubicBezTo>
                  <a:close/>
                  <a:moveTo>
                    <a:pt x="100" y="8446"/>
                  </a:moveTo>
                  <a:cubicBezTo>
                    <a:pt x="50" y="8446"/>
                    <a:pt x="0" y="8497"/>
                    <a:pt x="0" y="8572"/>
                  </a:cubicBezTo>
                  <a:lnTo>
                    <a:pt x="0" y="10652"/>
                  </a:lnTo>
                  <a:cubicBezTo>
                    <a:pt x="0" y="10702"/>
                    <a:pt x="50" y="10752"/>
                    <a:pt x="100" y="10752"/>
                  </a:cubicBezTo>
                  <a:cubicBezTo>
                    <a:pt x="150" y="10752"/>
                    <a:pt x="201" y="10702"/>
                    <a:pt x="201" y="10652"/>
                  </a:cubicBezTo>
                  <a:lnTo>
                    <a:pt x="201" y="8572"/>
                  </a:lnTo>
                  <a:cubicBezTo>
                    <a:pt x="201" y="8497"/>
                    <a:pt x="150" y="8446"/>
                    <a:pt x="100" y="8446"/>
                  </a:cubicBezTo>
                  <a:close/>
                  <a:moveTo>
                    <a:pt x="100" y="11379"/>
                  </a:moveTo>
                  <a:cubicBezTo>
                    <a:pt x="50" y="11379"/>
                    <a:pt x="0" y="11429"/>
                    <a:pt x="0" y="11479"/>
                  </a:cubicBezTo>
                  <a:lnTo>
                    <a:pt x="0" y="13584"/>
                  </a:lnTo>
                  <a:cubicBezTo>
                    <a:pt x="0" y="13634"/>
                    <a:pt x="50" y="13685"/>
                    <a:pt x="100" y="13685"/>
                  </a:cubicBezTo>
                  <a:cubicBezTo>
                    <a:pt x="150" y="13685"/>
                    <a:pt x="201" y="13634"/>
                    <a:pt x="201" y="13584"/>
                  </a:cubicBezTo>
                  <a:lnTo>
                    <a:pt x="201" y="11479"/>
                  </a:lnTo>
                  <a:cubicBezTo>
                    <a:pt x="201" y="11429"/>
                    <a:pt x="150" y="11379"/>
                    <a:pt x="100" y="11379"/>
                  </a:cubicBezTo>
                  <a:close/>
                  <a:moveTo>
                    <a:pt x="100" y="14311"/>
                  </a:moveTo>
                  <a:cubicBezTo>
                    <a:pt x="50" y="14311"/>
                    <a:pt x="0" y="14361"/>
                    <a:pt x="0" y="14411"/>
                  </a:cubicBezTo>
                  <a:lnTo>
                    <a:pt x="0" y="16492"/>
                  </a:lnTo>
                  <a:cubicBezTo>
                    <a:pt x="0" y="16542"/>
                    <a:pt x="50" y="16592"/>
                    <a:pt x="100" y="16592"/>
                  </a:cubicBezTo>
                  <a:cubicBezTo>
                    <a:pt x="150" y="16592"/>
                    <a:pt x="201" y="16542"/>
                    <a:pt x="201" y="16492"/>
                  </a:cubicBezTo>
                  <a:lnTo>
                    <a:pt x="201" y="14411"/>
                  </a:lnTo>
                  <a:cubicBezTo>
                    <a:pt x="201" y="14361"/>
                    <a:pt x="150" y="14311"/>
                    <a:pt x="100" y="14311"/>
                  </a:cubicBezTo>
                  <a:close/>
                  <a:moveTo>
                    <a:pt x="100" y="17218"/>
                  </a:moveTo>
                  <a:cubicBezTo>
                    <a:pt x="50" y="17218"/>
                    <a:pt x="0" y="17269"/>
                    <a:pt x="0" y="17344"/>
                  </a:cubicBezTo>
                  <a:lnTo>
                    <a:pt x="0" y="19424"/>
                  </a:lnTo>
                  <a:cubicBezTo>
                    <a:pt x="0" y="19474"/>
                    <a:pt x="50" y="19524"/>
                    <a:pt x="100" y="19524"/>
                  </a:cubicBezTo>
                  <a:cubicBezTo>
                    <a:pt x="150" y="19524"/>
                    <a:pt x="201" y="19474"/>
                    <a:pt x="201" y="19424"/>
                  </a:cubicBezTo>
                  <a:lnTo>
                    <a:pt x="201" y="17344"/>
                  </a:lnTo>
                  <a:cubicBezTo>
                    <a:pt x="201" y="17269"/>
                    <a:pt x="150" y="17218"/>
                    <a:pt x="100" y="17218"/>
                  </a:cubicBezTo>
                  <a:close/>
                  <a:moveTo>
                    <a:pt x="100" y="20151"/>
                  </a:moveTo>
                  <a:cubicBezTo>
                    <a:pt x="50" y="20151"/>
                    <a:pt x="0" y="20201"/>
                    <a:pt x="0" y="20251"/>
                  </a:cubicBezTo>
                  <a:lnTo>
                    <a:pt x="0" y="22356"/>
                  </a:lnTo>
                  <a:cubicBezTo>
                    <a:pt x="0" y="22406"/>
                    <a:pt x="50" y="22457"/>
                    <a:pt x="100" y="22457"/>
                  </a:cubicBezTo>
                  <a:cubicBezTo>
                    <a:pt x="150" y="22457"/>
                    <a:pt x="201" y="22406"/>
                    <a:pt x="201" y="22356"/>
                  </a:cubicBezTo>
                  <a:lnTo>
                    <a:pt x="201" y="20251"/>
                  </a:lnTo>
                  <a:cubicBezTo>
                    <a:pt x="201" y="20201"/>
                    <a:pt x="150" y="20151"/>
                    <a:pt x="100" y="20151"/>
                  </a:cubicBezTo>
                  <a:close/>
                  <a:moveTo>
                    <a:pt x="100" y="23083"/>
                  </a:moveTo>
                  <a:cubicBezTo>
                    <a:pt x="50" y="23083"/>
                    <a:pt x="0" y="23133"/>
                    <a:pt x="0" y="23183"/>
                  </a:cubicBezTo>
                  <a:lnTo>
                    <a:pt x="0" y="25264"/>
                  </a:lnTo>
                  <a:cubicBezTo>
                    <a:pt x="0" y="25314"/>
                    <a:pt x="50" y="25364"/>
                    <a:pt x="100" y="25364"/>
                  </a:cubicBezTo>
                  <a:cubicBezTo>
                    <a:pt x="150" y="25364"/>
                    <a:pt x="201" y="25314"/>
                    <a:pt x="201" y="25264"/>
                  </a:cubicBezTo>
                  <a:lnTo>
                    <a:pt x="201" y="23183"/>
                  </a:lnTo>
                  <a:cubicBezTo>
                    <a:pt x="201" y="23133"/>
                    <a:pt x="150" y="23083"/>
                    <a:pt x="100" y="23083"/>
                  </a:cubicBezTo>
                  <a:close/>
                  <a:moveTo>
                    <a:pt x="100" y="25990"/>
                  </a:moveTo>
                  <a:cubicBezTo>
                    <a:pt x="50" y="25990"/>
                    <a:pt x="0" y="26041"/>
                    <a:pt x="0" y="26116"/>
                  </a:cubicBezTo>
                  <a:lnTo>
                    <a:pt x="0" y="28196"/>
                  </a:lnTo>
                  <a:cubicBezTo>
                    <a:pt x="0" y="28246"/>
                    <a:pt x="50" y="28296"/>
                    <a:pt x="100" y="28296"/>
                  </a:cubicBezTo>
                  <a:cubicBezTo>
                    <a:pt x="150" y="28296"/>
                    <a:pt x="201" y="28246"/>
                    <a:pt x="201" y="28196"/>
                  </a:cubicBezTo>
                  <a:lnTo>
                    <a:pt x="201" y="26116"/>
                  </a:lnTo>
                  <a:cubicBezTo>
                    <a:pt x="201" y="26041"/>
                    <a:pt x="150" y="25990"/>
                    <a:pt x="100" y="25990"/>
                  </a:cubicBezTo>
                  <a:close/>
                  <a:moveTo>
                    <a:pt x="100" y="28923"/>
                  </a:moveTo>
                  <a:cubicBezTo>
                    <a:pt x="50" y="28923"/>
                    <a:pt x="0" y="28973"/>
                    <a:pt x="0" y="29023"/>
                  </a:cubicBezTo>
                  <a:lnTo>
                    <a:pt x="0" y="31128"/>
                  </a:lnTo>
                  <a:cubicBezTo>
                    <a:pt x="0" y="31178"/>
                    <a:pt x="50" y="31229"/>
                    <a:pt x="100" y="31229"/>
                  </a:cubicBezTo>
                  <a:cubicBezTo>
                    <a:pt x="150" y="31229"/>
                    <a:pt x="201" y="31178"/>
                    <a:pt x="201" y="31128"/>
                  </a:cubicBezTo>
                  <a:lnTo>
                    <a:pt x="201" y="29023"/>
                  </a:lnTo>
                  <a:cubicBezTo>
                    <a:pt x="201" y="28973"/>
                    <a:pt x="150" y="28923"/>
                    <a:pt x="100" y="28923"/>
                  </a:cubicBezTo>
                  <a:close/>
                  <a:moveTo>
                    <a:pt x="100" y="31855"/>
                  </a:moveTo>
                  <a:cubicBezTo>
                    <a:pt x="50" y="31855"/>
                    <a:pt x="0" y="31905"/>
                    <a:pt x="0" y="31955"/>
                  </a:cubicBezTo>
                  <a:lnTo>
                    <a:pt x="0" y="34036"/>
                  </a:lnTo>
                  <a:cubicBezTo>
                    <a:pt x="0" y="34086"/>
                    <a:pt x="50" y="34136"/>
                    <a:pt x="100" y="34136"/>
                  </a:cubicBezTo>
                  <a:cubicBezTo>
                    <a:pt x="150" y="34136"/>
                    <a:pt x="201" y="34086"/>
                    <a:pt x="201" y="34036"/>
                  </a:cubicBezTo>
                  <a:lnTo>
                    <a:pt x="201" y="31955"/>
                  </a:lnTo>
                  <a:cubicBezTo>
                    <a:pt x="201" y="31905"/>
                    <a:pt x="150" y="31855"/>
                    <a:pt x="100" y="31855"/>
                  </a:cubicBezTo>
                  <a:close/>
                  <a:moveTo>
                    <a:pt x="100" y="34762"/>
                  </a:moveTo>
                  <a:cubicBezTo>
                    <a:pt x="50" y="34762"/>
                    <a:pt x="0" y="34813"/>
                    <a:pt x="0" y="34888"/>
                  </a:cubicBezTo>
                  <a:lnTo>
                    <a:pt x="0" y="36968"/>
                  </a:lnTo>
                  <a:cubicBezTo>
                    <a:pt x="0" y="37018"/>
                    <a:pt x="50" y="37068"/>
                    <a:pt x="100" y="37068"/>
                  </a:cubicBezTo>
                  <a:cubicBezTo>
                    <a:pt x="150" y="37068"/>
                    <a:pt x="201" y="37018"/>
                    <a:pt x="201" y="36968"/>
                  </a:cubicBezTo>
                  <a:lnTo>
                    <a:pt x="201" y="34888"/>
                  </a:lnTo>
                  <a:cubicBezTo>
                    <a:pt x="201" y="34813"/>
                    <a:pt x="150" y="34762"/>
                    <a:pt x="100" y="3476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58"/>
            <p:cNvSpPr/>
            <p:nvPr/>
          </p:nvSpPr>
          <p:spPr>
            <a:xfrm>
              <a:off x="4136750" y="1009425"/>
              <a:ext cx="5025" cy="926725"/>
            </a:xfrm>
            <a:custGeom>
              <a:avLst/>
              <a:gdLst/>
              <a:ahLst/>
              <a:cxnLst/>
              <a:rect l="l" t="t" r="r" b="b"/>
              <a:pathLst>
                <a:path w="201" h="37069" extrusionOk="0">
                  <a:moveTo>
                    <a:pt x="101" y="0"/>
                  </a:moveTo>
                  <a:cubicBezTo>
                    <a:pt x="50" y="0"/>
                    <a:pt x="0" y="25"/>
                    <a:pt x="0" y="101"/>
                  </a:cubicBezTo>
                  <a:lnTo>
                    <a:pt x="0" y="1880"/>
                  </a:lnTo>
                  <a:cubicBezTo>
                    <a:pt x="0" y="1930"/>
                    <a:pt x="50" y="1980"/>
                    <a:pt x="101" y="1980"/>
                  </a:cubicBezTo>
                  <a:cubicBezTo>
                    <a:pt x="151" y="1980"/>
                    <a:pt x="201" y="1930"/>
                    <a:pt x="201" y="1880"/>
                  </a:cubicBezTo>
                  <a:lnTo>
                    <a:pt x="201" y="101"/>
                  </a:lnTo>
                  <a:cubicBezTo>
                    <a:pt x="201" y="25"/>
                    <a:pt x="151" y="0"/>
                    <a:pt x="101" y="0"/>
                  </a:cubicBezTo>
                  <a:close/>
                  <a:moveTo>
                    <a:pt x="101" y="2607"/>
                  </a:moveTo>
                  <a:cubicBezTo>
                    <a:pt x="50" y="2607"/>
                    <a:pt x="0" y="2657"/>
                    <a:pt x="0" y="2707"/>
                  </a:cubicBezTo>
                  <a:lnTo>
                    <a:pt x="0" y="4812"/>
                  </a:lnTo>
                  <a:cubicBezTo>
                    <a:pt x="0" y="4862"/>
                    <a:pt x="50" y="4913"/>
                    <a:pt x="101" y="4913"/>
                  </a:cubicBezTo>
                  <a:cubicBezTo>
                    <a:pt x="151" y="4913"/>
                    <a:pt x="201" y="4862"/>
                    <a:pt x="201" y="4812"/>
                  </a:cubicBezTo>
                  <a:lnTo>
                    <a:pt x="201" y="2707"/>
                  </a:lnTo>
                  <a:cubicBezTo>
                    <a:pt x="201" y="2657"/>
                    <a:pt x="151" y="2607"/>
                    <a:pt x="101" y="2607"/>
                  </a:cubicBezTo>
                  <a:close/>
                  <a:moveTo>
                    <a:pt x="101" y="5539"/>
                  </a:moveTo>
                  <a:cubicBezTo>
                    <a:pt x="50" y="5539"/>
                    <a:pt x="0" y="5589"/>
                    <a:pt x="0" y="5639"/>
                  </a:cubicBezTo>
                  <a:lnTo>
                    <a:pt x="0" y="7720"/>
                  </a:lnTo>
                  <a:cubicBezTo>
                    <a:pt x="0" y="7770"/>
                    <a:pt x="50" y="7820"/>
                    <a:pt x="101" y="7820"/>
                  </a:cubicBezTo>
                  <a:cubicBezTo>
                    <a:pt x="151" y="7820"/>
                    <a:pt x="201" y="7770"/>
                    <a:pt x="201" y="7720"/>
                  </a:cubicBezTo>
                  <a:lnTo>
                    <a:pt x="201" y="5639"/>
                  </a:lnTo>
                  <a:cubicBezTo>
                    <a:pt x="201" y="5589"/>
                    <a:pt x="151" y="5539"/>
                    <a:pt x="101" y="5539"/>
                  </a:cubicBezTo>
                  <a:close/>
                  <a:moveTo>
                    <a:pt x="101" y="8446"/>
                  </a:moveTo>
                  <a:cubicBezTo>
                    <a:pt x="50" y="8446"/>
                    <a:pt x="0" y="8497"/>
                    <a:pt x="0" y="8572"/>
                  </a:cubicBezTo>
                  <a:lnTo>
                    <a:pt x="0" y="10652"/>
                  </a:lnTo>
                  <a:cubicBezTo>
                    <a:pt x="0" y="10702"/>
                    <a:pt x="50" y="10752"/>
                    <a:pt x="101" y="10752"/>
                  </a:cubicBezTo>
                  <a:cubicBezTo>
                    <a:pt x="151" y="10752"/>
                    <a:pt x="201" y="10702"/>
                    <a:pt x="201" y="10652"/>
                  </a:cubicBezTo>
                  <a:lnTo>
                    <a:pt x="201" y="8572"/>
                  </a:lnTo>
                  <a:cubicBezTo>
                    <a:pt x="201" y="8497"/>
                    <a:pt x="151" y="8446"/>
                    <a:pt x="101" y="8446"/>
                  </a:cubicBezTo>
                  <a:close/>
                  <a:moveTo>
                    <a:pt x="101" y="11379"/>
                  </a:moveTo>
                  <a:cubicBezTo>
                    <a:pt x="50" y="11379"/>
                    <a:pt x="0" y="11429"/>
                    <a:pt x="0" y="11479"/>
                  </a:cubicBezTo>
                  <a:lnTo>
                    <a:pt x="0" y="13584"/>
                  </a:lnTo>
                  <a:cubicBezTo>
                    <a:pt x="0" y="13634"/>
                    <a:pt x="50" y="13685"/>
                    <a:pt x="101" y="13685"/>
                  </a:cubicBezTo>
                  <a:cubicBezTo>
                    <a:pt x="151" y="13685"/>
                    <a:pt x="201" y="13634"/>
                    <a:pt x="201" y="13584"/>
                  </a:cubicBezTo>
                  <a:lnTo>
                    <a:pt x="201" y="11479"/>
                  </a:lnTo>
                  <a:cubicBezTo>
                    <a:pt x="201" y="11429"/>
                    <a:pt x="151" y="11379"/>
                    <a:pt x="101" y="11379"/>
                  </a:cubicBezTo>
                  <a:close/>
                  <a:moveTo>
                    <a:pt x="101" y="14311"/>
                  </a:moveTo>
                  <a:cubicBezTo>
                    <a:pt x="50" y="14311"/>
                    <a:pt x="0" y="14361"/>
                    <a:pt x="0" y="14411"/>
                  </a:cubicBezTo>
                  <a:lnTo>
                    <a:pt x="0" y="16492"/>
                  </a:lnTo>
                  <a:cubicBezTo>
                    <a:pt x="0" y="16542"/>
                    <a:pt x="50" y="16592"/>
                    <a:pt x="101" y="16592"/>
                  </a:cubicBezTo>
                  <a:cubicBezTo>
                    <a:pt x="151" y="16592"/>
                    <a:pt x="201" y="16542"/>
                    <a:pt x="201" y="16492"/>
                  </a:cubicBezTo>
                  <a:lnTo>
                    <a:pt x="201" y="14411"/>
                  </a:lnTo>
                  <a:cubicBezTo>
                    <a:pt x="201" y="14361"/>
                    <a:pt x="151" y="14311"/>
                    <a:pt x="101" y="14311"/>
                  </a:cubicBezTo>
                  <a:close/>
                  <a:moveTo>
                    <a:pt x="101" y="17218"/>
                  </a:moveTo>
                  <a:cubicBezTo>
                    <a:pt x="50" y="17218"/>
                    <a:pt x="0" y="17269"/>
                    <a:pt x="0" y="17344"/>
                  </a:cubicBezTo>
                  <a:lnTo>
                    <a:pt x="0" y="19424"/>
                  </a:lnTo>
                  <a:cubicBezTo>
                    <a:pt x="0" y="19474"/>
                    <a:pt x="50" y="19524"/>
                    <a:pt x="101" y="19524"/>
                  </a:cubicBezTo>
                  <a:cubicBezTo>
                    <a:pt x="151" y="19524"/>
                    <a:pt x="201" y="19474"/>
                    <a:pt x="201" y="19424"/>
                  </a:cubicBezTo>
                  <a:lnTo>
                    <a:pt x="201" y="17344"/>
                  </a:lnTo>
                  <a:cubicBezTo>
                    <a:pt x="201" y="17269"/>
                    <a:pt x="151" y="17218"/>
                    <a:pt x="101" y="17218"/>
                  </a:cubicBezTo>
                  <a:close/>
                  <a:moveTo>
                    <a:pt x="101" y="20151"/>
                  </a:moveTo>
                  <a:cubicBezTo>
                    <a:pt x="50" y="20151"/>
                    <a:pt x="0" y="20201"/>
                    <a:pt x="0" y="20251"/>
                  </a:cubicBezTo>
                  <a:lnTo>
                    <a:pt x="0" y="22356"/>
                  </a:lnTo>
                  <a:cubicBezTo>
                    <a:pt x="0" y="22406"/>
                    <a:pt x="50" y="22457"/>
                    <a:pt x="101" y="22457"/>
                  </a:cubicBezTo>
                  <a:cubicBezTo>
                    <a:pt x="151" y="22457"/>
                    <a:pt x="201" y="22406"/>
                    <a:pt x="201" y="22356"/>
                  </a:cubicBezTo>
                  <a:lnTo>
                    <a:pt x="201" y="20251"/>
                  </a:lnTo>
                  <a:cubicBezTo>
                    <a:pt x="201" y="20201"/>
                    <a:pt x="151" y="20151"/>
                    <a:pt x="101" y="20151"/>
                  </a:cubicBezTo>
                  <a:close/>
                  <a:moveTo>
                    <a:pt x="101" y="23083"/>
                  </a:moveTo>
                  <a:cubicBezTo>
                    <a:pt x="50" y="23083"/>
                    <a:pt x="0" y="23133"/>
                    <a:pt x="0" y="23183"/>
                  </a:cubicBezTo>
                  <a:lnTo>
                    <a:pt x="0" y="25264"/>
                  </a:lnTo>
                  <a:cubicBezTo>
                    <a:pt x="0" y="25314"/>
                    <a:pt x="50" y="25364"/>
                    <a:pt x="101" y="25364"/>
                  </a:cubicBezTo>
                  <a:cubicBezTo>
                    <a:pt x="151" y="25364"/>
                    <a:pt x="201" y="25314"/>
                    <a:pt x="201" y="25264"/>
                  </a:cubicBezTo>
                  <a:lnTo>
                    <a:pt x="201" y="23183"/>
                  </a:lnTo>
                  <a:cubicBezTo>
                    <a:pt x="201" y="23133"/>
                    <a:pt x="151" y="23083"/>
                    <a:pt x="101" y="23083"/>
                  </a:cubicBezTo>
                  <a:close/>
                  <a:moveTo>
                    <a:pt x="101" y="25990"/>
                  </a:moveTo>
                  <a:cubicBezTo>
                    <a:pt x="50" y="25990"/>
                    <a:pt x="0" y="26041"/>
                    <a:pt x="0" y="26116"/>
                  </a:cubicBezTo>
                  <a:lnTo>
                    <a:pt x="0" y="28196"/>
                  </a:lnTo>
                  <a:cubicBezTo>
                    <a:pt x="0" y="28246"/>
                    <a:pt x="50" y="28296"/>
                    <a:pt x="101" y="28296"/>
                  </a:cubicBezTo>
                  <a:cubicBezTo>
                    <a:pt x="151" y="28296"/>
                    <a:pt x="201" y="28246"/>
                    <a:pt x="201" y="28196"/>
                  </a:cubicBezTo>
                  <a:lnTo>
                    <a:pt x="201" y="26116"/>
                  </a:lnTo>
                  <a:cubicBezTo>
                    <a:pt x="201" y="26041"/>
                    <a:pt x="151" y="25990"/>
                    <a:pt x="101" y="25990"/>
                  </a:cubicBezTo>
                  <a:close/>
                  <a:moveTo>
                    <a:pt x="101" y="28923"/>
                  </a:moveTo>
                  <a:cubicBezTo>
                    <a:pt x="50" y="28923"/>
                    <a:pt x="0" y="28973"/>
                    <a:pt x="0" y="29023"/>
                  </a:cubicBezTo>
                  <a:lnTo>
                    <a:pt x="0" y="31128"/>
                  </a:lnTo>
                  <a:cubicBezTo>
                    <a:pt x="0" y="31178"/>
                    <a:pt x="50" y="31229"/>
                    <a:pt x="101" y="31229"/>
                  </a:cubicBezTo>
                  <a:cubicBezTo>
                    <a:pt x="151" y="31229"/>
                    <a:pt x="201" y="31178"/>
                    <a:pt x="201" y="31128"/>
                  </a:cubicBezTo>
                  <a:lnTo>
                    <a:pt x="201" y="29023"/>
                  </a:lnTo>
                  <a:cubicBezTo>
                    <a:pt x="201" y="28973"/>
                    <a:pt x="151" y="28923"/>
                    <a:pt x="101" y="28923"/>
                  </a:cubicBezTo>
                  <a:close/>
                  <a:moveTo>
                    <a:pt x="101" y="31855"/>
                  </a:moveTo>
                  <a:cubicBezTo>
                    <a:pt x="50" y="31855"/>
                    <a:pt x="0" y="31905"/>
                    <a:pt x="0" y="31955"/>
                  </a:cubicBezTo>
                  <a:lnTo>
                    <a:pt x="0" y="34036"/>
                  </a:lnTo>
                  <a:cubicBezTo>
                    <a:pt x="0" y="34086"/>
                    <a:pt x="50" y="34136"/>
                    <a:pt x="101" y="34136"/>
                  </a:cubicBezTo>
                  <a:cubicBezTo>
                    <a:pt x="151" y="34136"/>
                    <a:pt x="201" y="34086"/>
                    <a:pt x="201" y="34036"/>
                  </a:cubicBezTo>
                  <a:lnTo>
                    <a:pt x="201" y="31955"/>
                  </a:lnTo>
                  <a:cubicBezTo>
                    <a:pt x="201" y="31905"/>
                    <a:pt x="151" y="31855"/>
                    <a:pt x="101" y="31855"/>
                  </a:cubicBezTo>
                  <a:close/>
                  <a:moveTo>
                    <a:pt x="101" y="34762"/>
                  </a:moveTo>
                  <a:cubicBezTo>
                    <a:pt x="50" y="34762"/>
                    <a:pt x="0" y="34813"/>
                    <a:pt x="0" y="34888"/>
                  </a:cubicBezTo>
                  <a:lnTo>
                    <a:pt x="0" y="36968"/>
                  </a:lnTo>
                  <a:cubicBezTo>
                    <a:pt x="0" y="37018"/>
                    <a:pt x="50" y="37068"/>
                    <a:pt x="101" y="37068"/>
                  </a:cubicBezTo>
                  <a:cubicBezTo>
                    <a:pt x="151" y="37068"/>
                    <a:pt x="201" y="37018"/>
                    <a:pt x="201" y="36968"/>
                  </a:cubicBezTo>
                  <a:lnTo>
                    <a:pt x="201" y="34888"/>
                  </a:lnTo>
                  <a:cubicBezTo>
                    <a:pt x="201" y="34813"/>
                    <a:pt x="151" y="34762"/>
                    <a:pt x="101" y="3476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58"/>
            <p:cNvSpPr/>
            <p:nvPr/>
          </p:nvSpPr>
          <p:spPr>
            <a:xfrm>
              <a:off x="4915575" y="1060175"/>
              <a:ext cx="5025" cy="1276975"/>
            </a:xfrm>
            <a:custGeom>
              <a:avLst/>
              <a:gdLst/>
              <a:ahLst/>
              <a:cxnLst/>
              <a:rect l="l" t="t" r="r" b="b"/>
              <a:pathLst>
                <a:path w="201" h="51079" extrusionOk="0">
                  <a:moveTo>
                    <a:pt x="101" y="0"/>
                  </a:moveTo>
                  <a:cubicBezTo>
                    <a:pt x="25" y="0"/>
                    <a:pt x="0" y="51"/>
                    <a:pt x="0" y="101"/>
                  </a:cubicBezTo>
                  <a:lnTo>
                    <a:pt x="0" y="1279"/>
                  </a:lnTo>
                  <a:cubicBezTo>
                    <a:pt x="0" y="1329"/>
                    <a:pt x="25" y="1379"/>
                    <a:pt x="101" y="1379"/>
                  </a:cubicBezTo>
                  <a:cubicBezTo>
                    <a:pt x="151" y="1379"/>
                    <a:pt x="201" y="1329"/>
                    <a:pt x="201" y="1279"/>
                  </a:cubicBezTo>
                  <a:lnTo>
                    <a:pt x="201" y="101"/>
                  </a:lnTo>
                  <a:cubicBezTo>
                    <a:pt x="201" y="51"/>
                    <a:pt x="151" y="0"/>
                    <a:pt x="101" y="0"/>
                  </a:cubicBezTo>
                  <a:close/>
                  <a:moveTo>
                    <a:pt x="101" y="2005"/>
                  </a:moveTo>
                  <a:cubicBezTo>
                    <a:pt x="25" y="2005"/>
                    <a:pt x="0" y="2056"/>
                    <a:pt x="0" y="2106"/>
                  </a:cubicBezTo>
                  <a:lnTo>
                    <a:pt x="0" y="4186"/>
                  </a:lnTo>
                  <a:cubicBezTo>
                    <a:pt x="0" y="4261"/>
                    <a:pt x="25" y="4311"/>
                    <a:pt x="101" y="4311"/>
                  </a:cubicBezTo>
                  <a:cubicBezTo>
                    <a:pt x="151" y="4311"/>
                    <a:pt x="201" y="4261"/>
                    <a:pt x="201" y="4186"/>
                  </a:cubicBezTo>
                  <a:lnTo>
                    <a:pt x="201" y="2106"/>
                  </a:lnTo>
                  <a:cubicBezTo>
                    <a:pt x="201" y="2056"/>
                    <a:pt x="151" y="2005"/>
                    <a:pt x="101" y="2005"/>
                  </a:cubicBezTo>
                  <a:close/>
                  <a:moveTo>
                    <a:pt x="101" y="4938"/>
                  </a:moveTo>
                  <a:cubicBezTo>
                    <a:pt x="25" y="4938"/>
                    <a:pt x="0" y="4963"/>
                    <a:pt x="0" y="5038"/>
                  </a:cubicBezTo>
                  <a:lnTo>
                    <a:pt x="0" y="7118"/>
                  </a:lnTo>
                  <a:cubicBezTo>
                    <a:pt x="0" y="7168"/>
                    <a:pt x="25" y="7218"/>
                    <a:pt x="101" y="7218"/>
                  </a:cubicBezTo>
                  <a:cubicBezTo>
                    <a:pt x="151" y="7218"/>
                    <a:pt x="201" y="7168"/>
                    <a:pt x="201" y="7118"/>
                  </a:cubicBezTo>
                  <a:lnTo>
                    <a:pt x="201" y="5038"/>
                  </a:lnTo>
                  <a:cubicBezTo>
                    <a:pt x="201" y="4963"/>
                    <a:pt x="151" y="4938"/>
                    <a:pt x="101" y="4938"/>
                  </a:cubicBezTo>
                  <a:close/>
                  <a:moveTo>
                    <a:pt x="101" y="7845"/>
                  </a:moveTo>
                  <a:cubicBezTo>
                    <a:pt x="25" y="7845"/>
                    <a:pt x="0" y="7895"/>
                    <a:pt x="0" y="7945"/>
                  </a:cubicBezTo>
                  <a:lnTo>
                    <a:pt x="0" y="10051"/>
                  </a:lnTo>
                  <a:cubicBezTo>
                    <a:pt x="0" y="10101"/>
                    <a:pt x="25" y="10151"/>
                    <a:pt x="101" y="10151"/>
                  </a:cubicBezTo>
                  <a:cubicBezTo>
                    <a:pt x="151" y="10151"/>
                    <a:pt x="201" y="10101"/>
                    <a:pt x="201" y="10051"/>
                  </a:cubicBezTo>
                  <a:lnTo>
                    <a:pt x="201" y="7945"/>
                  </a:lnTo>
                  <a:cubicBezTo>
                    <a:pt x="201" y="7895"/>
                    <a:pt x="151" y="7845"/>
                    <a:pt x="101" y="7845"/>
                  </a:cubicBezTo>
                  <a:close/>
                  <a:moveTo>
                    <a:pt x="101" y="10777"/>
                  </a:moveTo>
                  <a:cubicBezTo>
                    <a:pt x="25" y="10777"/>
                    <a:pt x="0" y="10828"/>
                    <a:pt x="0" y="10878"/>
                  </a:cubicBezTo>
                  <a:lnTo>
                    <a:pt x="0" y="12958"/>
                  </a:lnTo>
                  <a:cubicBezTo>
                    <a:pt x="0" y="13033"/>
                    <a:pt x="25" y="13083"/>
                    <a:pt x="101" y="13083"/>
                  </a:cubicBezTo>
                  <a:cubicBezTo>
                    <a:pt x="151" y="13083"/>
                    <a:pt x="201" y="13033"/>
                    <a:pt x="201" y="12958"/>
                  </a:cubicBezTo>
                  <a:lnTo>
                    <a:pt x="201" y="10878"/>
                  </a:lnTo>
                  <a:cubicBezTo>
                    <a:pt x="201" y="10828"/>
                    <a:pt x="151" y="10777"/>
                    <a:pt x="101" y="10777"/>
                  </a:cubicBezTo>
                  <a:close/>
                  <a:moveTo>
                    <a:pt x="101" y="13710"/>
                  </a:moveTo>
                  <a:cubicBezTo>
                    <a:pt x="25" y="13710"/>
                    <a:pt x="0" y="13735"/>
                    <a:pt x="0" y="13810"/>
                  </a:cubicBezTo>
                  <a:lnTo>
                    <a:pt x="0" y="15890"/>
                  </a:lnTo>
                  <a:cubicBezTo>
                    <a:pt x="0" y="15940"/>
                    <a:pt x="25" y="15990"/>
                    <a:pt x="101" y="15990"/>
                  </a:cubicBezTo>
                  <a:cubicBezTo>
                    <a:pt x="151" y="15990"/>
                    <a:pt x="201" y="15940"/>
                    <a:pt x="201" y="15890"/>
                  </a:cubicBezTo>
                  <a:lnTo>
                    <a:pt x="201" y="13810"/>
                  </a:lnTo>
                  <a:cubicBezTo>
                    <a:pt x="201" y="13735"/>
                    <a:pt x="151" y="13710"/>
                    <a:pt x="101" y="13710"/>
                  </a:cubicBezTo>
                  <a:close/>
                  <a:moveTo>
                    <a:pt x="101" y="16617"/>
                  </a:moveTo>
                  <a:cubicBezTo>
                    <a:pt x="25" y="16617"/>
                    <a:pt x="0" y="16667"/>
                    <a:pt x="0" y="16717"/>
                  </a:cubicBezTo>
                  <a:lnTo>
                    <a:pt x="0" y="18823"/>
                  </a:lnTo>
                  <a:cubicBezTo>
                    <a:pt x="0" y="18873"/>
                    <a:pt x="25" y="18923"/>
                    <a:pt x="101" y="18923"/>
                  </a:cubicBezTo>
                  <a:cubicBezTo>
                    <a:pt x="151" y="18923"/>
                    <a:pt x="201" y="18873"/>
                    <a:pt x="201" y="18823"/>
                  </a:cubicBezTo>
                  <a:lnTo>
                    <a:pt x="201" y="16717"/>
                  </a:lnTo>
                  <a:cubicBezTo>
                    <a:pt x="201" y="16667"/>
                    <a:pt x="151" y="16617"/>
                    <a:pt x="101" y="16617"/>
                  </a:cubicBezTo>
                  <a:close/>
                  <a:moveTo>
                    <a:pt x="101" y="19549"/>
                  </a:moveTo>
                  <a:cubicBezTo>
                    <a:pt x="25" y="19549"/>
                    <a:pt x="0" y="19599"/>
                    <a:pt x="0" y="19650"/>
                  </a:cubicBezTo>
                  <a:lnTo>
                    <a:pt x="0" y="21730"/>
                  </a:lnTo>
                  <a:cubicBezTo>
                    <a:pt x="0" y="21805"/>
                    <a:pt x="25" y="21855"/>
                    <a:pt x="101" y="21855"/>
                  </a:cubicBezTo>
                  <a:cubicBezTo>
                    <a:pt x="151" y="21855"/>
                    <a:pt x="201" y="21805"/>
                    <a:pt x="201" y="21730"/>
                  </a:cubicBezTo>
                  <a:lnTo>
                    <a:pt x="201" y="19650"/>
                  </a:lnTo>
                  <a:cubicBezTo>
                    <a:pt x="201" y="19599"/>
                    <a:pt x="151" y="19549"/>
                    <a:pt x="101" y="19549"/>
                  </a:cubicBezTo>
                  <a:close/>
                  <a:moveTo>
                    <a:pt x="101" y="22482"/>
                  </a:moveTo>
                  <a:cubicBezTo>
                    <a:pt x="25" y="22482"/>
                    <a:pt x="0" y="22507"/>
                    <a:pt x="0" y="22582"/>
                  </a:cubicBezTo>
                  <a:lnTo>
                    <a:pt x="0" y="24662"/>
                  </a:lnTo>
                  <a:cubicBezTo>
                    <a:pt x="0" y="24712"/>
                    <a:pt x="25" y="24762"/>
                    <a:pt x="101" y="24762"/>
                  </a:cubicBezTo>
                  <a:cubicBezTo>
                    <a:pt x="151" y="24762"/>
                    <a:pt x="201" y="24712"/>
                    <a:pt x="201" y="24662"/>
                  </a:cubicBezTo>
                  <a:lnTo>
                    <a:pt x="201" y="22582"/>
                  </a:lnTo>
                  <a:cubicBezTo>
                    <a:pt x="201" y="22507"/>
                    <a:pt x="151" y="22482"/>
                    <a:pt x="101" y="22482"/>
                  </a:cubicBezTo>
                  <a:close/>
                  <a:moveTo>
                    <a:pt x="101" y="25389"/>
                  </a:moveTo>
                  <a:cubicBezTo>
                    <a:pt x="25" y="25389"/>
                    <a:pt x="0" y="25439"/>
                    <a:pt x="0" y="25489"/>
                  </a:cubicBezTo>
                  <a:lnTo>
                    <a:pt x="0" y="27595"/>
                  </a:lnTo>
                  <a:cubicBezTo>
                    <a:pt x="0" y="27645"/>
                    <a:pt x="25" y="27695"/>
                    <a:pt x="101" y="27695"/>
                  </a:cubicBezTo>
                  <a:cubicBezTo>
                    <a:pt x="151" y="27695"/>
                    <a:pt x="201" y="27645"/>
                    <a:pt x="201" y="27595"/>
                  </a:cubicBezTo>
                  <a:lnTo>
                    <a:pt x="201" y="25489"/>
                  </a:lnTo>
                  <a:cubicBezTo>
                    <a:pt x="201" y="25439"/>
                    <a:pt x="151" y="25389"/>
                    <a:pt x="101" y="25389"/>
                  </a:cubicBezTo>
                  <a:close/>
                  <a:moveTo>
                    <a:pt x="101" y="28321"/>
                  </a:moveTo>
                  <a:cubicBezTo>
                    <a:pt x="25" y="28321"/>
                    <a:pt x="0" y="28371"/>
                    <a:pt x="0" y="28422"/>
                  </a:cubicBezTo>
                  <a:lnTo>
                    <a:pt x="0" y="30502"/>
                  </a:lnTo>
                  <a:cubicBezTo>
                    <a:pt x="0" y="30577"/>
                    <a:pt x="25" y="30627"/>
                    <a:pt x="101" y="30627"/>
                  </a:cubicBezTo>
                  <a:cubicBezTo>
                    <a:pt x="151" y="30627"/>
                    <a:pt x="201" y="30577"/>
                    <a:pt x="201" y="30502"/>
                  </a:cubicBezTo>
                  <a:lnTo>
                    <a:pt x="201" y="28422"/>
                  </a:lnTo>
                  <a:cubicBezTo>
                    <a:pt x="201" y="28371"/>
                    <a:pt x="151" y="28321"/>
                    <a:pt x="101" y="28321"/>
                  </a:cubicBezTo>
                  <a:close/>
                  <a:moveTo>
                    <a:pt x="101" y="31254"/>
                  </a:moveTo>
                  <a:cubicBezTo>
                    <a:pt x="25" y="31254"/>
                    <a:pt x="0" y="31279"/>
                    <a:pt x="0" y="31354"/>
                  </a:cubicBezTo>
                  <a:lnTo>
                    <a:pt x="0" y="33434"/>
                  </a:lnTo>
                  <a:cubicBezTo>
                    <a:pt x="0" y="33484"/>
                    <a:pt x="25" y="33534"/>
                    <a:pt x="101" y="33534"/>
                  </a:cubicBezTo>
                  <a:cubicBezTo>
                    <a:pt x="151" y="33534"/>
                    <a:pt x="201" y="33484"/>
                    <a:pt x="201" y="33434"/>
                  </a:cubicBezTo>
                  <a:lnTo>
                    <a:pt x="201" y="31354"/>
                  </a:lnTo>
                  <a:cubicBezTo>
                    <a:pt x="201" y="31279"/>
                    <a:pt x="151" y="31254"/>
                    <a:pt x="101" y="31254"/>
                  </a:cubicBezTo>
                  <a:close/>
                  <a:moveTo>
                    <a:pt x="101" y="34161"/>
                  </a:moveTo>
                  <a:cubicBezTo>
                    <a:pt x="25" y="34161"/>
                    <a:pt x="0" y="34211"/>
                    <a:pt x="0" y="34261"/>
                  </a:cubicBezTo>
                  <a:lnTo>
                    <a:pt x="0" y="36366"/>
                  </a:lnTo>
                  <a:cubicBezTo>
                    <a:pt x="0" y="36417"/>
                    <a:pt x="25" y="36467"/>
                    <a:pt x="101" y="36467"/>
                  </a:cubicBezTo>
                  <a:cubicBezTo>
                    <a:pt x="151" y="36467"/>
                    <a:pt x="201" y="36417"/>
                    <a:pt x="201" y="36366"/>
                  </a:cubicBezTo>
                  <a:lnTo>
                    <a:pt x="201" y="34261"/>
                  </a:lnTo>
                  <a:cubicBezTo>
                    <a:pt x="201" y="34211"/>
                    <a:pt x="151" y="34161"/>
                    <a:pt x="101" y="34161"/>
                  </a:cubicBezTo>
                  <a:close/>
                  <a:moveTo>
                    <a:pt x="101" y="37093"/>
                  </a:moveTo>
                  <a:cubicBezTo>
                    <a:pt x="25" y="37093"/>
                    <a:pt x="0" y="37143"/>
                    <a:pt x="0" y="37194"/>
                  </a:cubicBezTo>
                  <a:lnTo>
                    <a:pt x="0" y="39274"/>
                  </a:lnTo>
                  <a:cubicBezTo>
                    <a:pt x="0" y="39349"/>
                    <a:pt x="25" y="39399"/>
                    <a:pt x="101" y="39399"/>
                  </a:cubicBezTo>
                  <a:cubicBezTo>
                    <a:pt x="151" y="39399"/>
                    <a:pt x="201" y="39349"/>
                    <a:pt x="201" y="39274"/>
                  </a:cubicBezTo>
                  <a:lnTo>
                    <a:pt x="201" y="37194"/>
                  </a:lnTo>
                  <a:cubicBezTo>
                    <a:pt x="201" y="37143"/>
                    <a:pt x="151" y="37093"/>
                    <a:pt x="101" y="37093"/>
                  </a:cubicBezTo>
                  <a:close/>
                  <a:moveTo>
                    <a:pt x="101" y="40026"/>
                  </a:moveTo>
                  <a:cubicBezTo>
                    <a:pt x="25" y="40026"/>
                    <a:pt x="0" y="40051"/>
                    <a:pt x="0" y="40126"/>
                  </a:cubicBezTo>
                  <a:lnTo>
                    <a:pt x="0" y="42206"/>
                  </a:lnTo>
                  <a:cubicBezTo>
                    <a:pt x="0" y="42256"/>
                    <a:pt x="25" y="42306"/>
                    <a:pt x="101" y="42306"/>
                  </a:cubicBezTo>
                  <a:cubicBezTo>
                    <a:pt x="151" y="42306"/>
                    <a:pt x="201" y="42256"/>
                    <a:pt x="201" y="42206"/>
                  </a:cubicBezTo>
                  <a:lnTo>
                    <a:pt x="201" y="40126"/>
                  </a:lnTo>
                  <a:cubicBezTo>
                    <a:pt x="201" y="40051"/>
                    <a:pt x="151" y="40026"/>
                    <a:pt x="101" y="40026"/>
                  </a:cubicBezTo>
                  <a:close/>
                  <a:moveTo>
                    <a:pt x="101" y="42933"/>
                  </a:moveTo>
                  <a:cubicBezTo>
                    <a:pt x="25" y="42933"/>
                    <a:pt x="0" y="42983"/>
                    <a:pt x="0" y="43033"/>
                  </a:cubicBezTo>
                  <a:lnTo>
                    <a:pt x="0" y="45138"/>
                  </a:lnTo>
                  <a:cubicBezTo>
                    <a:pt x="0" y="45189"/>
                    <a:pt x="25" y="45239"/>
                    <a:pt x="101" y="45239"/>
                  </a:cubicBezTo>
                  <a:cubicBezTo>
                    <a:pt x="151" y="45239"/>
                    <a:pt x="201" y="45189"/>
                    <a:pt x="201" y="45138"/>
                  </a:cubicBezTo>
                  <a:lnTo>
                    <a:pt x="201" y="43033"/>
                  </a:lnTo>
                  <a:cubicBezTo>
                    <a:pt x="201" y="42983"/>
                    <a:pt x="151" y="42933"/>
                    <a:pt x="101" y="42933"/>
                  </a:cubicBezTo>
                  <a:close/>
                  <a:moveTo>
                    <a:pt x="101" y="45865"/>
                  </a:moveTo>
                  <a:cubicBezTo>
                    <a:pt x="25" y="45865"/>
                    <a:pt x="0" y="45915"/>
                    <a:pt x="0" y="45966"/>
                  </a:cubicBezTo>
                  <a:lnTo>
                    <a:pt x="0" y="48046"/>
                  </a:lnTo>
                  <a:cubicBezTo>
                    <a:pt x="0" y="48121"/>
                    <a:pt x="25" y="48171"/>
                    <a:pt x="101" y="48171"/>
                  </a:cubicBezTo>
                  <a:cubicBezTo>
                    <a:pt x="151" y="48171"/>
                    <a:pt x="201" y="48121"/>
                    <a:pt x="201" y="48046"/>
                  </a:cubicBezTo>
                  <a:lnTo>
                    <a:pt x="201" y="45966"/>
                  </a:lnTo>
                  <a:cubicBezTo>
                    <a:pt x="201" y="45915"/>
                    <a:pt x="151" y="45865"/>
                    <a:pt x="101" y="45865"/>
                  </a:cubicBezTo>
                  <a:close/>
                  <a:moveTo>
                    <a:pt x="101" y="48798"/>
                  </a:moveTo>
                  <a:cubicBezTo>
                    <a:pt x="25" y="48798"/>
                    <a:pt x="0" y="48823"/>
                    <a:pt x="0" y="48898"/>
                  </a:cubicBezTo>
                  <a:lnTo>
                    <a:pt x="0" y="50978"/>
                  </a:lnTo>
                  <a:cubicBezTo>
                    <a:pt x="0" y="51028"/>
                    <a:pt x="25" y="51078"/>
                    <a:pt x="101" y="51078"/>
                  </a:cubicBezTo>
                  <a:cubicBezTo>
                    <a:pt x="151" y="51078"/>
                    <a:pt x="201" y="51028"/>
                    <a:pt x="201" y="50978"/>
                  </a:cubicBezTo>
                  <a:lnTo>
                    <a:pt x="201" y="48898"/>
                  </a:lnTo>
                  <a:cubicBezTo>
                    <a:pt x="201" y="48823"/>
                    <a:pt x="151" y="48798"/>
                    <a:pt x="101" y="48798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58"/>
            <p:cNvSpPr/>
            <p:nvPr/>
          </p:nvSpPr>
          <p:spPr>
            <a:xfrm>
              <a:off x="5225725" y="1498150"/>
              <a:ext cx="5025" cy="1300150"/>
            </a:xfrm>
            <a:custGeom>
              <a:avLst/>
              <a:gdLst/>
              <a:ahLst/>
              <a:cxnLst/>
              <a:rect l="l" t="t" r="r" b="b"/>
              <a:pathLst>
                <a:path w="201" h="52006" extrusionOk="0">
                  <a:moveTo>
                    <a:pt x="101" y="0"/>
                  </a:moveTo>
                  <a:cubicBezTo>
                    <a:pt x="51" y="0"/>
                    <a:pt x="0" y="50"/>
                    <a:pt x="0" y="101"/>
                  </a:cubicBezTo>
                  <a:lnTo>
                    <a:pt x="0" y="2181"/>
                  </a:lnTo>
                  <a:cubicBezTo>
                    <a:pt x="0" y="2256"/>
                    <a:pt x="51" y="2281"/>
                    <a:pt x="101" y="2281"/>
                  </a:cubicBezTo>
                  <a:cubicBezTo>
                    <a:pt x="151" y="2281"/>
                    <a:pt x="201" y="2256"/>
                    <a:pt x="201" y="2181"/>
                  </a:cubicBezTo>
                  <a:lnTo>
                    <a:pt x="201" y="101"/>
                  </a:lnTo>
                  <a:cubicBezTo>
                    <a:pt x="201" y="50"/>
                    <a:pt x="151" y="0"/>
                    <a:pt x="101" y="0"/>
                  </a:cubicBezTo>
                  <a:close/>
                  <a:moveTo>
                    <a:pt x="101" y="2908"/>
                  </a:moveTo>
                  <a:cubicBezTo>
                    <a:pt x="51" y="2908"/>
                    <a:pt x="0" y="2958"/>
                    <a:pt x="0" y="3033"/>
                  </a:cubicBezTo>
                  <a:lnTo>
                    <a:pt x="0" y="5113"/>
                  </a:lnTo>
                  <a:cubicBezTo>
                    <a:pt x="0" y="5163"/>
                    <a:pt x="51" y="5213"/>
                    <a:pt x="101" y="5213"/>
                  </a:cubicBezTo>
                  <a:cubicBezTo>
                    <a:pt x="151" y="5213"/>
                    <a:pt x="201" y="5163"/>
                    <a:pt x="201" y="5113"/>
                  </a:cubicBezTo>
                  <a:lnTo>
                    <a:pt x="201" y="3033"/>
                  </a:lnTo>
                  <a:cubicBezTo>
                    <a:pt x="201" y="2958"/>
                    <a:pt x="151" y="2908"/>
                    <a:pt x="101" y="2908"/>
                  </a:cubicBezTo>
                  <a:close/>
                  <a:moveTo>
                    <a:pt x="101" y="5840"/>
                  </a:moveTo>
                  <a:cubicBezTo>
                    <a:pt x="51" y="5840"/>
                    <a:pt x="0" y="5890"/>
                    <a:pt x="0" y="5940"/>
                  </a:cubicBezTo>
                  <a:lnTo>
                    <a:pt x="0" y="8045"/>
                  </a:lnTo>
                  <a:cubicBezTo>
                    <a:pt x="0" y="8096"/>
                    <a:pt x="51" y="8146"/>
                    <a:pt x="101" y="8146"/>
                  </a:cubicBezTo>
                  <a:cubicBezTo>
                    <a:pt x="151" y="8146"/>
                    <a:pt x="201" y="8096"/>
                    <a:pt x="201" y="8045"/>
                  </a:cubicBezTo>
                  <a:lnTo>
                    <a:pt x="201" y="5940"/>
                  </a:lnTo>
                  <a:cubicBezTo>
                    <a:pt x="201" y="5890"/>
                    <a:pt x="151" y="5840"/>
                    <a:pt x="101" y="5840"/>
                  </a:cubicBezTo>
                  <a:close/>
                  <a:moveTo>
                    <a:pt x="101" y="8772"/>
                  </a:moveTo>
                  <a:cubicBezTo>
                    <a:pt x="51" y="8772"/>
                    <a:pt x="0" y="8822"/>
                    <a:pt x="0" y="8873"/>
                  </a:cubicBezTo>
                  <a:lnTo>
                    <a:pt x="0" y="10953"/>
                  </a:lnTo>
                  <a:cubicBezTo>
                    <a:pt x="0" y="11028"/>
                    <a:pt x="51" y="11053"/>
                    <a:pt x="101" y="11053"/>
                  </a:cubicBezTo>
                  <a:cubicBezTo>
                    <a:pt x="151" y="11053"/>
                    <a:pt x="201" y="11028"/>
                    <a:pt x="201" y="10953"/>
                  </a:cubicBezTo>
                  <a:lnTo>
                    <a:pt x="201" y="8873"/>
                  </a:lnTo>
                  <a:cubicBezTo>
                    <a:pt x="201" y="8822"/>
                    <a:pt x="151" y="8772"/>
                    <a:pt x="101" y="8772"/>
                  </a:cubicBezTo>
                  <a:close/>
                  <a:moveTo>
                    <a:pt x="101" y="11680"/>
                  </a:moveTo>
                  <a:cubicBezTo>
                    <a:pt x="51" y="11680"/>
                    <a:pt x="0" y="11730"/>
                    <a:pt x="0" y="11805"/>
                  </a:cubicBezTo>
                  <a:lnTo>
                    <a:pt x="0" y="13885"/>
                  </a:lnTo>
                  <a:cubicBezTo>
                    <a:pt x="0" y="13935"/>
                    <a:pt x="51" y="13985"/>
                    <a:pt x="101" y="13985"/>
                  </a:cubicBezTo>
                  <a:cubicBezTo>
                    <a:pt x="151" y="13985"/>
                    <a:pt x="201" y="13935"/>
                    <a:pt x="201" y="13885"/>
                  </a:cubicBezTo>
                  <a:lnTo>
                    <a:pt x="201" y="11805"/>
                  </a:lnTo>
                  <a:cubicBezTo>
                    <a:pt x="201" y="11730"/>
                    <a:pt x="151" y="11680"/>
                    <a:pt x="101" y="11680"/>
                  </a:cubicBezTo>
                  <a:close/>
                  <a:moveTo>
                    <a:pt x="101" y="14612"/>
                  </a:moveTo>
                  <a:cubicBezTo>
                    <a:pt x="51" y="14612"/>
                    <a:pt x="0" y="14662"/>
                    <a:pt x="0" y="14712"/>
                  </a:cubicBezTo>
                  <a:lnTo>
                    <a:pt x="0" y="16817"/>
                  </a:lnTo>
                  <a:cubicBezTo>
                    <a:pt x="0" y="16868"/>
                    <a:pt x="51" y="16918"/>
                    <a:pt x="101" y="16918"/>
                  </a:cubicBezTo>
                  <a:cubicBezTo>
                    <a:pt x="151" y="16918"/>
                    <a:pt x="201" y="16868"/>
                    <a:pt x="201" y="16817"/>
                  </a:cubicBezTo>
                  <a:lnTo>
                    <a:pt x="201" y="14712"/>
                  </a:lnTo>
                  <a:cubicBezTo>
                    <a:pt x="201" y="14662"/>
                    <a:pt x="151" y="14612"/>
                    <a:pt x="101" y="14612"/>
                  </a:cubicBezTo>
                  <a:close/>
                  <a:moveTo>
                    <a:pt x="101" y="17544"/>
                  </a:moveTo>
                  <a:cubicBezTo>
                    <a:pt x="51" y="17544"/>
                    <a:pt x="0" y="17594"/>
                    <a:pt x="0" y="17644"/>
                  </a:cubicBezTo>
                  <a:lnTo>
                    <a:pt x="0" y="19725"/>
                  </a:lnTo>
                  <a:cubicBezTo>
                    <a:pt x="0" y="19800"/>
                    <a:pt x="51" y="19825"/>
                    <a:pt x="101" y="19825"/>
                  </a:cubicBezTo>
                  <a:cubicBezTo>
                    <a:pt x="151" y="19825"/>
                    <a:pt x="201" y="19800"/>
                    <a:pt x="201" y="19725"/>
                  </a:cubicBezTo>
                  <a:lnTo>
                    <a:pt x="201" y="17644"/>
                  </a:lnTo>
                  <a:cubicBezTo>
                    <a:pt x="201" y="17594"/>
                    <a:pt x="151" y="17544"/>
                    <a:pt x="101" y="17544"/>
                  </a:cubicBezTo>
                  <a:close/>
                  <a:moveTo>
                    <a:pt x="101" y="20452"/>
                  </a:moveTo>
                  <a:cubicBezTo>
                    <a:pt x="51" y="20452"/>
                    <a:pt x="0" y="20502"/>
                    <a:pt x="0" y="20577"/>
                  </a:cubicBezTo>
                  <a:lnTo>
                    <a:pt x="0" y="22657"/>
                  </a:lnTo>
                  <a:cubicBezTo>
                    <a:pt x="0" y="22707"/>
                    <a:pt x="51" y="22757"/>
                    <a:pt x="101" y="22757"/>
                  </a:cubicBezTo>
                  <a:cubicBezTo>
                    <a:pt x="151" y="22757"/>
                    <a:pt x="201" y="22707"/>
                    <a:pt x="201" y="22657"/>
                  </a:cubicBezTo>
                  <a:lnTo>
                    <a:pt x="201" y="20577"/>
                  </a:lnTo>
                  <a:cubicBezTo>
                    <a:pt x="201" y="20502"/>
                    <a:pt x="151" y="20452"/>
                    <a:pt x="101" y="20452"/>
                  </a:cubicBezTo>
                  <a:close/>
                  <a:moveTo>
                    <a:pt x="101" y="23384"/>
                  </a:moveTo>
                  <a:cubicBezTo>
                    <a:pt x="51" y="23384"/>
                    <a:pt x="0" y="23434"/>
                    <a:pt x="0" y="23484"/>
                  </a:cubicBezTo>
                  <a:lnTo>
                    <a:pt x="0" y="25589"/>
                  </a:lnTo>
                  <a:cubicBezTo>
                    <a:pt x="0" y="25640"/>
                    <a:pt x="51" y="25690"/>
                    <a:pt x="101" y="25690"/>
                  </a:cubicBezTo>
                  <a:cubicBezTo>
                    <a:pt x="151" y="25690"/>
                    <a:pt x="201" y="25640"/>
                    <a:pt x="201" y="25589"/>
                  </a:cubicBezTo>
                  <a:lnTo>
                    <a:pt x="201" y="23484"/>
                  </a:lnTo>
                  <a:cubicBezTo>
                    <a:pt x="201" y="23434"/>
                    <a:pt x="151" y="23384"/>
                    <a:pt x="101" y="23384"/>
                  </a:cubicBezTo>
                  <a:close/>
                  <a:moveTo>
                    <a:pt x="101" y="26316"/>
                  </a:moveTo>
                  <a:cubicBezTo>
                    <a:pt x="51" y="26316"/>
                    <a:pt x="0" y="26366"/>
                    <a:pt x="0" y="26416"/>
                  </a:cubicBezTo>
                  <a:lnTo>
                    <a:pt x="0" y="28497"/>
                  </a:lnTo>
                  <a:cubicBezTo>
                    <a:pt x="0" y="28572"/>
                    <a:pt x="51" y="28597"/>
                    <a:pt x="101" y="28597"/>
                  </a:cubicBezTo>
                  <a:cubicBezTo>
                    <a:pt x="151" y="28597"/>
                    <a:pt x="201" y="28572"/>
                    <a:pt x="201" y="28497"/>
                  </a:cubicBezTo>
                  <a:lnTo>
                    <a:pt x="201" y="26416"/>
                  </a:lnTo>
                  <a:cubicBezTo>
                    <a:pt x="201" y="26366"/>
                    <a:pt x="151" y="26316"/>
                    <a:pt x="101" y="26316"/>
                  </a:cubicBezTo>
                  <a:close/>
                  <a:moveTo>
                    <a:pt x="101" y="29223"/>
                  </a:moveTo>
                  <a:cubicBezTo>
                    <a:pt x="51" y="29223"/>
                    <a:pt x="0" y="29274"/>
                    <a:pt x="0" y="29349"/>
                  </a:cubicBezTo>
                  <a:lnTo>
                    <a:pt x="0" y="31429"/>
                  </a:lnTo>
                  <a:cubicBezTo>
                    <a:pt x="0" y="31479"/>
                    <a:pt x="51" y="31529"/>
                    <a:pt x="101" y="31529"/>
                  </a:cubicBezTo>
                  <a:cubicBezTo>
                    <a:pt x="151" y="31529"/>
                    <a:pt x="201" y="31479"/>
                    <a:pt x="201" y="31429"/>
                  </a:cubicBezTo>
                  <a:lnTo>
                    <a:pt x="201" y="29349"/>
                  </a:lnTo>
                  <a:cubicBezTo>
                    <a:pt x="201" y="29274"/>
                    <a:pt x="151" y="29223"/>
                    <a:pt x="101" y="29223"/>
                  </a:cubicBezTo>
                  <a:close/>
                  <a:moveTo>
                    <a:pt x="101" y="32156"/>
                  </a:moveTo>
                  <a:cubicBezTo>
                    <a:pt x="51" y="32156"/>
                    <a:pt x="0" y="32206"/>
                    <a:pt x="0" y="32256"/>
                  </a:cubicBezTo>
                  <a:lnTo>
                    <a:pt x="0" y="34361"/>
                  </a:lnTo>
                  <a:cubicBezTo>
                    <a:pt x="0" y="34411"/>
                    <a:pt x="51" y="34462"/>
                    <a:pt x="101" y="34462"/>
                  </a:cubicBezTo>
                  <a:cubicBezTo>
                    <a:pt x="151" y="34462"/>
                    <a:pt x="201" y="34411"/>
                    <a:pt x="201" y="34361"/>
                  </a:cubicBezTo>
                  <a:lnTo>
                    <a:pt x="201" y="32256"/>
                  </a:lnTo>
                  <a:cubicBezTo>
                    <a:pt x="201" y="32206"/>
                    <a:pt x="151" y="32156"/>
                    <a:pt x="101" y="32156"/>
                  </a:cubicBezTo>
                  <a:close/>
                  <a:moveTo>
                    <a:pt x="101" y="35088"/>
                  </a:moveTo>
                  <a:cubicBezTo>
                    <a:pt x="51" y="35088"/>
                    <a:pt x="0" y="35138"/>
                    <a:pt x="0" y="35188"/>
                  </a:cubicBezTo>
                  <a:lnTo>
                    <a:pt x="0" y="37269"/>
                  </a:lnTo>
                  <a:cubicBezTo>
                    <a:pt x="0" y="37344"/>
                    <a:pt x="51" y="37369"/>
                    <a:pt x="101" y="37369"/>
                  </a:cubicBezTo>
                  <a:cubicBezTo>
                    <a:pt x="151" y="37369"/>
                    <a:pt x="201" y="37344"/>
                    <a:pt x="201" y="37269"/>
                  </a:cubicBezTo>
                  <a:lnTo>
                    <a:pt x="201" y="35188"/>
                  </a:lnTo>
                  <a:cubicBezTo>
                    <a:pt x="201" y="35138"/>
                    <a:pt x="151" y="35088"/>
                    <a:pt x="101" y="35088"/>
                  </a:cubicBezTo>
                  <a:close/>
                  <a:moveTo>
                    <a:pt x="101" y="37995"/>
                  </a:moveTo>
                  <a:cubicBezTo>
                    <a:pt x="51" y="37995"/>
                    <a:pt x="0" y="38046"/>
                    <a:pt x="0" y="38121"/>
                  </a:cubicBezTo>
                  <a:lnTo>
                    <a:pt x="0" y="40201"/>
                  </a:lnTo>
                  <a:cubicBezTo>
                    <a:pt x="0" y="40251"/>
                    <a:pt x="51" y="40301"/>
                    <a:pt x="101" y="40301"/>
                  </a:cubicBezTo>
                  <a:cubicBezTo>
                    <a:pt x="151" y="40301"/>
                    <a:pt x="201" y="40251"/>
                    <a:pt x="201" y="40201"/>
                  </a:cubicBezTo>
                  <a:lnTo>
                    <a:pt x="201" y="38121"/>
                  </a:lnTo>
                  <a:cubicBezTo>
                    <a:pt x="201" y="38046"/>
                    <a:pt x="151" y="37995"/>
                    <a:pt x="101" y="37995"/>
                  </a:cubicBezTo>
                  <a:close/>
                  <a:moveTo>
                    <a:pt x="101" y="40928"/>
                  </a:moveTo>
                  <a:cubicBezTo>
                    <a:pt x="51" y="40928"/>
                    <a:pt x="0" y="40978"/>
                    <a:pt x="0" y="41028"/>
                  </a:cubicBezTo>
                  <a:lnTo>
                    <a:pt x="0" y="43133"/>
                  </a:lnTo>
                  <a:cubicBezTo>
                    <a:pt x="0" y="43183"/>
                    <a:pt x="51" y="43234"/>
                    <a:pt x="101" y="43234"/>
                  </a:cubicBezTo>
                  <a:cubicBezTo>
                    <a:pt x="151" y="43234"/>
                    <a:pt x="201" y="43183"/>
                    <a:pt x="201" y="43133"/>
                  </a:cubicBezTo>
                  <a:lnTo>
                    <a:pt x="201" y="41028"/>
                  </a:lnTo>
                  <a:cubicBezTo>
                    <a:pt x="201" y="40978"/>
                    <a:pt x="151" y="40928"/>
                    <a:pt x="101" y="40928"/>
                  </a:cubicBezTo>
                  <a:close/>
                  <a:moveTo>
                    <a:pt x="101" y="43860"/>
                  </a:moveTo>
                  <a:cubicBezTo>
                    <a:pt x="51" y="43860"/>
                    <a:pt x="0" y="43910"/>
                    <a:pt x="0" y="43960"/>
                  </a:cubicBezTo>
                  <a:lnTo>
                    <a:pt x="0" y="46041"/>
                  </a:lnTo>
                  <a:cubicBezTo>
                    <a:pt x="0" y="46116"/>
                    <a:pt x="51" y="46141"/>
                    <a:pt x="101" y="46141"/>
                  </a:cubicBezTo>
                  <a:cubicBezTo>
                    <a:pt x="151" y="46141"/>
                    <a:pt x="201" y="46116"/>
                    <a:pt x="201" y="46041"/>
                  </a:cubicBezTo>
                  <a:lnTo>
                    <a:pt x="201" y="43960"/>
                  </a:lnTo>
                  <a:cubicBezTo>
                    <a:pt x="201" y="43910"/>
                    <a:pt x="151" y="43860"/>
                    <a:pt x="101" y="43860"/>
                  </a:cubicBezTo>
                  <a:close/>
                  <a:moveTo>
                    <a:pt x="101" y="46767"/>
                  </a:moveTo>
                  <a:cubicBezTo>
                    <a:pt x="51" y="46767"/>
                    <a:pt x="0" y="46818"/>
                    <a:pt x="0" y="46893"/>
                  </a:cubicBezTo>
                  <a:lnTo>
                    <a:pt x="0" y="48973"/>
                  </a:lnTo>
                  <a:cubicBezTo>
                    <a:pt x="0" y="49023"/>
                    <a:pt x="51" y="49073"/>
                    <a:pt x="101" y="49073"/>
                  </a:cubicBezTo>
                  <a:cubicBezTo>
                    <a:pt x="151" y="49073"/>
                    <a:pt x="201" y="49023"/>
                    <a:pt x="201" y="48973"/>
                  </a:cubicBezTo>
                  <a:lnTo>
                    <a:pt x="201" y="46893"/>
                  </a:lnTo>
                  <a:cubicBezTo>
                    <a:pt x="201" y="46818"/>
                    <a:pt x="151" y="46767"/>
                    <a:pt x="101" y="46767"/>
                  </a:cubicBezTo>
                  <a:close/>
                  <a:moveTo>
                    <a:pt x="101" y="49700"/>
                  </a:moveTo>
                  <a:cubicBezTo>
                    <a:pt x="51" y="49700"/>
                    <a:pt x="0" y="49750"/>
                    <a:pt x="0" y="49800"/>
                  </a:cubicBezTo>
                  <a:lnTo>
                    <a:pt x="0" y="51905"/>
                  </a:lnTo>
                  <a:cubicBezTo>
                    <a:pt x="0" y="51955"/>
                    <a:pt x="51" y="52006"/>
                    <a:pt x="101" y="52006"/>
                  </a:cubicBezTo>
                  <a:cubicBezTo>
                    <a:pt x="151" y="52006"/>
                    <a:pt x="201" y="51955"/>
                    <a:pt x="201" y="51905"/>
                  </a:cubicBezTo>
                  <a:lnTo>
                    <a:pt x="201" y="49800"/>
                  </a:lnTo>
                  <a:cubicBezTo>
                    <a:pt x="201" y="49750"/>
                    <a:pt x="151" y="49700"/>
                    <a:pt x="101" y="4970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58"/>
            <p:cNvSpPr/>
            <p:nvPr/>
          </p:nvSpPr>
          <p:spPr>
            <a:xfrm>
              <a:off x="3970700" y="1253150"/>
              <a:ext cx="5675" cy="926725"/>
            </a:xfrm>
            <a:custGeom>
              <a:avLst/>
              <a:gdLst/>
              <a:ahLst/>
              <a:cxnLst/>
              <a:rect l="l" t="t" r="r" b="b"/>
              <a:pathLst>
                <a:path w="227" h="37069" extrusionOk="0">
                  <a:moveTo>
                    <a:pt x="126" y="1"/>
                  </a:moveTo>
                  <a:cubicBezTo>
                    <a:pt x="51" y="1"/>
                    <a:pt x="1" y="51"/>
                    <a:pt x="1" y="101"/>
                  </a:cubicBezTo>
                  <a:lnTo>
                    <a:pt x="1" y="1880"/>
                  </a:lnTo>
                  <a:cubicBezTo>
                    <a:pt x="1" y="1931"/>
                    <a:pt x="51" y="1981"/>
                    <a:pt x="126" y="1981"/>
                  </a:cubicBezTo>
                  <a:cubicBezTo>
                    <a:pt x="176" y="1981"/>
                    <a:pt x="226" y="1931"/>
                    <a:pt x="226" y="1880"/>
                  </a:cubicBezTo>
                  <a:lnTo>
                    <a:pt x="226" y="101"/>
                  </a:lnTo>
                  <a:cubicBezTo>
                    <a:pt x="226" y="51"/>
                    <a:pt x="176" y="1"/>
                    <a:pt x="126" y="1"/>
                  </a:cubicBezTo>
                  <a:close/>
                  <a:moveTo>
                    <a:pt x="126" y="2607"/>
                  </a:moveTo>
                  <a:cubicBezTo>
                    <a:pt x="51" y="2607"/>
                    <a:pt x="1" y="2657"/>
                    <a:pt x="1" y="2708"/>
                  </a:cubicBezTo>
                  <a:lnTo>
                    <a:pt x="1" y="4813"/>
                  </a:lnTo>
                  <a:cubicBezTo>
                    <a:pt x="1" y="4863"/>
                    <a:pt x="51" y="4913"/>
                    <a:pt x="126" y="4913"/>
                  </a:cubicBezTo>
                  <a:cubicBezTo>
                    <a:pt x="176" y="4913"/>
                    <a:pt x="226" y="4863"/>
                    <a:pt x="226" y="4813"/>
                  </a:cubicBezTo>
                  <a:lnTo>
                    <a:pt x="226" y="2708"/>
                  </a:lnTo>
                  <a:cubicBezTo>
                    <a:pt x="226" y="2657"/>
                    <a:pt x="176" y="2607"/>
                    <a:pt x="126" y="2607"/>
                  </a:cubicBezTo>
                  <a:close/>
                  <a:moveTo>
                    <a:pt x="126" y="5540"/>
                  </a:moveTo>
                  <a:cubicBezTo>
                    <a:pt x="51" y="5540"/>
                    <a:pt x="1" y="5590"/>
                    <a:pt x="1" y="5640"/>
                  </a:cubicBezTo>
                  <a:lnTo>
                    <a:pt x="1" y="7720"/>
                  </a:lnTo>
                  <a:cubicBezTo>
                    <a:pt x="1" y="7795"/>
                    <a:pt x="51" y="7820"/>
                    <a:pt x="126" y="7820"/>
                  </a:cubicBezTo>
                  <a:cubicBezTo>
                    <a:pt x="176" y="7820"/>
                    <a:pt x="226" y="7795"/>
                    <a:pt x="226" y="7720"/>
                  </a:cubicBezTo>
                  <a:lnTo>
                    <a:pt x="226" y="5640"/>
                  </a:lnTo>
                  <a:cubicBezTo>
                    <a:pt x="226" y="5590"/>
                    <a:pt x="176" y="5540"/>
                    <a:pt x="126" y="5540"/>
                  </a:cubicBezTo>
                  <a:close/>
                  <a:moveTo>
                    <a:pt x="126" y="8447"/>
                  </a:moveTo>
                  <a:cubicBezTo>
                    <a:pt x="51" y="8447"/>
                    <a:pt x="1" y="8497"/>
                    <a:pt x="1" y="8572"/>
                  </a:cubicBezTo>
                  <a:lnTo>
                    <a:pt x="1" y="10652"/>
                  </a:lnTo>
                  <a:cubicBezTo>
                    <a:pt x="1" y="10703"/>
                    <a:pt x="51" y="10753"/>
                    <a:pt x="126" y="10753"/>
                  </a:cubicBezTo>
                  <a:cubicBezTo>
                    <a:pt x="176" y="10753"/>
                    <a:pt x="226" y="10703"/>
                    <a:pt x="226" y="10652"/>
                  </a:cubicBezTo>
                  <a:lnTo>
                    <a:pt x="226" y="8572"/>
                  </a:lnTo>
                  <a:cubicBezTo>
                    <a:pt x="226" y="8497"/>
                    <a:pt x="176" y="8447"/>
                    <a:pt x="126" y="8447"/>
                  </a:cubicBezTo>
                  <a:close/>
                  <a:moveTo>
                    <a:pt x="126" y="11379"/>
                  </a:moveTo>
                  <a:cubicBezTo>
                    <a:pt x="51" y="11379"/>
                    <a:pt x="1" y="11429"/>
                    <a:pt x="1" y="11479"/>
                  </a:cubicBezTo>
                  <a:lnTo>
                    <a:pt x="1" y="13585"/>
                  </a:lnTo>
                  <a:cubicBezTo>
                    <a:pt x="1" y="13635"/>
                    <a:pt x="51" y="13685"/>
                    <a:pt x="126" y="13685"/>
                  </a:cubicBezTo>
                  <a:cubicBezTo>
                    <a:pt x="176" y="13685"/>
                    <a:pt x="226" y="13635"/>
                    <a:pt x="226" y="13585"/>
                  </a:cubicBezTo>
                  <a:lnTo>
                    <a:pt x="226" y="11479"/>
                  </a:lnTo>
                  <a:cubicBezTo>
                    <a:pt x="226" y="11429"/>
                    <a:pt x="176" y="11379"/>
                    <a:pt x="126" y="11379"/>
                  </a:cubicBezTo>
                  <a:close/>
                  <a:moveTo>
                    <a:pt x="126" y="14312"/>
                  </a:moveTo>
                  <a:cubicBezTo>
                    <a:pt x="51" y="14312"/>
                    <a:pt x="1" y="14362"/>
                    <a:pt x="1" y="14412"/>
                  </a:cubicBezTo>
                  <a:lnTo>
                    <a:pt x="1" y="16492"/>
                  </a:lnTo>
                  <a:cubicBezTo>
                    <a:pt x="1" y="16567"/>
                    <a:pt x="51" y="16592"/>
                    <a:pt x="126" y="16592"/>
                  </a:cubicBezTo>
                  <a:cubicBezTo>
                    <a:pt x="176" y="16592"/>
                    <a:pt x="226" y="16567"/>
                    <a:pt x="226" y="16492"/>
                  </a:cubicBezTo>
                  <a:lnTo>
                    <a:pt x="226" y="14412"/>
                  </a:lnTo>
                  <a:cubicBezTo>
                    <a:pt x="226" y="14362"/>
                    <a:pt x="176" y="14312"/>
                    <a:pt x="126" y="14312"/>
                  </a:cubicBezTo>
                  <a:close/>
                  <a:moveTo>
                    <a:pt x="126" y="17219"/>
                  </a:moveTo>
                  <a:cubicBezTo>
                    <a:pt x="51" y="17219"/>
                    <a:pt x="1" y="17269"/>
                    <a:pt x="1" y="17344"/>
                  </a:cubicBezTo>
                  <a:lnTo>
                    <a:pt x="1" y="19424"/>
                  </a:lnTo>
                  <a:cubicBezTo>
                    <a:pt x="1" y="19475"/>
                    <a:pt x="51" y="19525"/>
                    <a:pt x="126" y="19525"/>
                  </a:cubicBezTo>
                  <a:cubicBezTo>
                    <a:pt x="176" y="19525"/>
                    <a:pt x="226" y="19475"/>
                    <a:pt x="226" y="19424"/>
                  </a:cubicBezTo>
                  <a:lnTo>
                    <a:pt x="226" y="17344"/>
                  </a:lnTo>
                  <a:cubicBezTo>
                    <a:pt x="226" y="17269"/>
                    <a:pt x="176" y="17219"/>
                    <a:pt x="126" y="17219"/>
                  </a:cubicBezTo>
                  <a:close/>
                  <a:moveTo>
                    <a:pt x="126" y="20151"/>
                  </a:moveTo>
                  <a:cubicBezTo>
                    <a:pt x="51" y="20151"/>
                    <a:pt x="1" y="20201"/>
                    <a:pt x="1" y="20251"/>
                  </a:cubicBezTo>
                  <a:lnTo>
                    <a:pt x="1" y="22357"/>
                  </a:lnTo>
                  <a:cubicBezTo>
                    <a:pt x="1" y="22407"/>
                    <a:pt x="51" y="22457"/>
                    <a:pt x="126" y="22457"/>
                  </a:cubicBezTo>
                  <a:cubicBezTo>
                    <a:pt x="176" y="22457"/>
                    <a:pt x="226" y="22407"/>
                    <a:pt x="226" y="22357"/>
                  </a:cubicBezTo>
                  <a:lnTo>
                    <a:pt x="226" y="20251"/>
                  </a:lnTo>
                  <a:cubicBezTo>
                    <a:pt x="226" y="20201"/>
                    <a:pt x="176" y="20151"/>
                    <a:pt x="126" y="20151"/>
                  </a:cubicBezTo>
                  <a:close/>
                  <a:moveTo>
                    <a:pt x="126" y="23084"/>
                  </a:moveTo>
                  <a:cubicBezTo>
                    <a:pt x="51" y="23084"/>
                    <a:pt x="1" y="23134"/>
                    <a:pt x="1" y="23184"/>
                  </a:cubicBezTo>
                  <a:lnTo>
                    <a:pt x="1" y="25264"/>
                  </a:lnTo>
                  <a:cubicBezTo>
                    <a:pt x="1" y="25339"/>
                    <a:pt x="51" y="25364"/>
                    <a:pt x="126" y="25364"/>
                  </a:cubicBezTo>
                  <a:cubicBezTo>
                    <a:pt x="176" y="25364"/>
                    <a:pt x="226" y="25339"/>
                    <a:pt x="226" y="25264"/>
                  </a:cubicBezTo>
                  <a:lnTo>
                    <a:pt x="226" y="23184"/>
                  </a:lnTo>
                  <a:cubicBezTo>
                    <a:pt x="226" y="23134"/>
                    <a:pt x="176" y="23084"/>
                    <a:pt x="126" y="23084"/>
                  </a:cubicBezTo>
                  <a:close/>
                  <a:moveTo>
                    <a:pt x="126" y="25991"/>
                  </a:moveTo>
                  <a:cubicBezTo>
                    <a:pt x="51" y="25991"/>
                    <a:pt x="1" y="26041"/>
                    <a:pt x="1" y="26116"/>
                  </a:cubicBezTo>
                  <a:lnTo>
                    <a:pt x="1" y="28196"/>
                  </a:lnTo>
                  <a:cubicBezTo>
                    <a:pt x="1" y="28246"/>
                    <a:pt x="51" y="28297"/>
                    <a:pt x="126" y="28297"/>
                  </a:cubicBezTo>
                  <a:cubicBezTo>
                    <a:pt x="176" y="28297"/>
                    <a:pt x="226" y="28246"/>
                    <a:pt x="226" y="28196"/>
                  </a:cubicBezTo>
                  <a:lnTo>
                    <a:pt x="226" y="26116"/>
                  </a:lnTo>
                  <a:cubicBezTo>
                    <a:pt x="226" y="26041"/>
                    <a:pt x="176" y="25991"/>
                    <a:pt x="126" y="25991"/>
                  </a:cubicBezTo>
                  <a:close/>
                  <a:moveTo>
                    <a:pt x="126" y="28923"/>
                  </a:moveTo>
                  <a:cubicBezTo>
                    <a:pt x="51" y="28923"/>
                    <a:pt x="1" y="28973"/>
                    <a:pt x="1" y="29023"/>
                  </a:cubicBezTo>
                  <a:lnTo>
                    <a:pt x="1" y="31129"/>
                  </a:lnTo>
                  <a:cubicBezTo>
                    <a:pt x="1" y="31179"/>
                    <a:pt x="51" y="31229"/>
                    <a:pt x="126" y="31229"/>
                  </a:cubicBezTo>
                  <a:cubicBezTo>
                    <a:pt x="176" y="31229"/>
                    <a:pt x="226" y="31179"/>
                    <a:pt x="226" y="31129"/>
                  </a:cubicBezTo>
                  <a:lnTo>
                    <a:pt x="226" y="29023"/>
                  </a:lnTo>
                  <a:cubicBezTo>
                    <a:pt x="226" y="28973"/>
                    <a:pt x="176" y="28923"/>
                    <a:pt x="126" y="28923"/>
                  </a:cubicBezTo>
                  <a:close/>
                  <a:moveTo>
                    <a:pt x="126" y="31856"/>
                  </a:moveTo>
                  <a:cubicBezTo>
                    <a:pt x="51" y="31856"/>
                    <a:pt x="1" y="31906"/>
                    <a:pt x="1" y="31956"/>
                  </a:cubicBezTo>
                  <a:lnTo>
                    <a:pt x="1" y="34036"/>
                  </a:lnTo>
                  <a:cubicBezTo>
                    <a:pt x="1" y="34111"/>
                    <a:pt x="51" y="34136"/>
                    <a:pt x="126" y="34136"/>
                  </a:cubicBezTo>
                  <a:cubicBezTo>
                    <a:pt x="176" y="34136"/>
                    <a:pt x="226" y="34111"/>
                    <a:pt x="226" y="34036"/>
                  </a:cubicBezTo>
                  <a:lnTo>
                    <a:pt x="226" y="31956"/>
                  </a:lnTo>
                  <a:cubicBezTo>
                    <a:pt x="226" y="31906"/>
                    <a:pt x="176" y="31856"/>
                    <a:pt x="126" y="31856"/>
                  </a:cubicBezTo>
                  <a:close/>
                  <a:moveTo>
                    <a:pt x="126" y="34763"/>
                  </a:moveTo>
                  <a:cubicBezTo>
                    <a:pt x="51" y="34763"/>
                    <a:pt x="1" y="34813"/>
                    <a:pt x="1" y="34888"/>
                  </a:cubicBezTo>
                  <a:lnTo>
                    <a:pt x="1" y="36968"/>
                  </a:lnTo>
                  <a:cubicBezTo>
                    <a:pt x="1" y="37018"/>
                    <a:pt x="51" y="37069"/>
                    <a:pt x="126" y="37069"/>
                  </a:cubicBezTo>
                  <a:cubicBezTo>
                    <a:pt x="176" y="37069"/>
                    <a:pt x="226" y="37018"/>
                    <a:pt x="226" y="36968"/>
                  </a:cubicBezTo>
                  <a:lnTo>
                    <a:pt x="226" y="34888"/>
                  </a:lnTo>
                  <a:cubicBezTo>
                    <a:pt x="226" y="34813"/>
                    <a:pt x="176" y="34763"/>
                    <a:pt x="126" y="34763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58"/>
            <p:cNvSpPr/>
            <p:nvPr/>
          </p:nvSpPr>
          <p:spPr>
            <a:xfrm>
              <a:off x="4794025" y="894650"/>
              <a:ext cx="522575" cy="714200"/>
            </a:xfrm>
            <a:custGeom>
              <a:avLst/>
              <a:gdLst/>
              <a:ahLst/>
              <a:cxnLst/>
              <a:rect l="l" t="t" r="r" b="b"/>
              <a:pathLst>
                <a:path w="20903" h="28568" extrusionOk="0">
                  <a:moveTo>
                    <a:pt x="139" y="1"/>
                  </a:moveTo>
                  <a:cubicBezTo>
                    <a:pt x="118" y="1"/>
                    <a:pt x="96" y="9"/>
                    <a:pt x="75" y="30"/>
                  </a:cubicBezTo>
                  <a:cubicBezTo>
                    <a:pt x="25" y="55"/>
                    <a:pt x="0" y="130"/>
                    <a:pt x="50" y="155"/>
                  </a:cubicBezTo>
                  <a:cubicBezTo>
                    <a:pt x="66" y="186"/>
                    <a:pt x="100" y="208"/>
                    <a:pt x="136" y="208"/>
                  </a:cubicBezTo>
                  <a:cubicBezTo>
                    <a:pt x="159" y="208"/>
                    <a:pt x="181" y="199"/>
                    <a:pt x="201" y="180"/>
                  </a:cubicBezTo>
                  <a:cubicBezTo>
                    <a:pt x="251" y="155"/>
                    <a:pt x="251" y="80"/>
                    <a:pt x="226" y="30"/>
                  </a:cubicBezTo>
                  <a:cubicBezTo>
                    <a:pt x="197" y="15"/>
                    <a:pt x="168" y="1"/>
                    <a:pt x="139" y="1"/>
                  </a:cubicBezTo>
                  <a:close/>
                  <a:moveTo>
                    <a:pt x="623" y="678"/>
                  </a:moveTo>
                  <a:cubicBezTo>
                    <a:pt x="598" y="678"/>
                    <a:pt x="573" y="685"/>
                    <a:pt x="552" y="707"/>
                  </a:cubicBezTo>
                  <a:cubicBezTo>
                    <a:pt x="526" y="732"/>
                    <a:pt x="501" y="782"/>
                    <a:pt x="526" y="832"/>
                  </a:cubicBezTo>
                  <a:cubicBezTo>
                    <a:pt x="557" y="863"/>
                    <a:pt x="588" y="884"/>
                    <a:pt x="619" y="884"/>
                  </a:cubicBezTo>
                  <a:cubicBezTo>
                    <a:pt x="639" y="884"/>
                    <a:pt x="658" y="876"/>
                    <a:pt x="677" y="857"/>
                  </a:cubicBezTo>
                  <a:cubicBezTo>
                    <a:pt x="727" y="832"/>
                    <a:pt x="752" y="757"/>
                    <a:pt x="702" y="707"/>
                  </a:cubicBezTo>
                  <a:cubicBezTo>
                    <a:pt x="687" y="692"/>
                    <a:pt x="656" y="678"/>
                    <a:pt x="623" y="678"/>
                  </a:cubicBezTo>
                  <a:close/>
                  <a:moveTo>
                    <a:pt x="1097" y="1348"/>
                  </a:moveTo>
                  <a:cubicBezTo>
                    <a:pt x="1082" y="1348"/>
                    <a:pt x="1067" y="1351"/>
                    <a:pt x="1053" y="1358"/>
                  </a:cubicBezTo>
                  <a:cubicBezTo>
                    <a:pt x="1003" y="1408"/>
                    <a:pt x="1003" y="1458"/>
                    <a:pt x="1028" y="1509"/>
                  </a:cubicBezTo>
                  <a:cubicBezTo>
                    <a:pt x="1043" y="1540"/>
                    <a:pt x="1078" y="1561"/>
                    <a:pt x="1114" y="1561"/>
                  </a:cubicBezTo>
                  <a:cubicBezTo>
                    <a:pt x="1136" y="1561"/>
                    <a:pt x="1159" y="1553"/>
                    <a:pt x="1178" y="1534"/>
                  </a:cubicBezTo>
                  <a:cubicBezTo>
                    <a:pt x="1228" y="1509"/>
                    <a:pt x="1228" y="1433"/>
                    <a:pt x="1203" y="1383"/>
                  </a:cubicBezTo>
                  <a:cubicBezTo>
                    <a:pt x="1168" y="1366"/>
                    <a:pt x="1132" y="1348"/>
                    <a:pt x="1097" y="1348"/>
                  </a:cubicBezTo>
                  <a:close/>
                  <a:moveTo>
                    <a:pt x="1604" y="2018"/>
                  </a:moveTo>
                  <a:cubicBezTo>
                    <a:pt x="1583" y="2018"/>
                    <a:pt x="1564" y="2025"/>
                    <a:pt x="1554" y="2035"/>
                  </a:cubicBezTo>
                  <a:cubicBezTo>
                    <a:pt x="1504" y="2085"/>
                    <a:pt x="1479" y="2135"/>
                    <a:pt x="1529" y="2185"/>
                  </a:cubicBezTo>
                  <a:cubicBezTo>
                    <a:pt x="1544" y="2215"/>
                    <a:pt x="1576" y="2227"/>
                    <a:pt x="1609" y="2227"/>
                  </a:cubicBezTo>
                  <a:cubicBezTo>
                    <a:pt x="1634" y="2227"/>
                    <a:pt x="1659" y="2221"/>
                    <a:pt x="1679" y="2210"/>
                  </a:cubicBezTo>
                  <a:cubicBezTo>
                    <a:pt x="1704" y="2185"/>
                    <a:pt x="1729" y="2110"/>
                    <a:pt x="1679" y="2060"/>
                  </a:cubicBezTo>
                  <a:cubicBezTo>
                    <a:pt x="1665" y="2031"/>
                    <a:pt x="1633" y="2018"/>
                    <a:pt x="1604" y="2018"/>
                  </a:cubicBezTo>
                  <a:close/>
                  <a:moveTo>
                    <a:pt x="2100" y="2695"/>
                  </a:moveTo>
                  <a:cubicBezTo>
                    <a:pt x="2076" y="2695"/>
                    <a:pt x="2051" y="2701"/>
                    <a:pt x="2030" y="2712"/>
                  </a:cubicBezTo>
                  <a:cubicBezTo>
                    <a:pt x="1980" y="2762"/>
                    <a:pt x="1980" y="2812"/>
                    <a:pt x="2005" y="2862"/>
                  </a:cubicBezTo>
                  <a:cubicBezTo>
                    <a:pt x="2035" y="2891"/>
                    <a:pt x="2064" y="2903"/>
                    <a:pt x="2093" y="2903"/>
                  </a:cubicBezTo>
                  <a:cubicBezTo>
                    <a:pt x="2114" y="2903"/>
                    <a:pt x="2135" y="2897"/>
                    <a:pt x="2156" y="2887"/>
                  </a:cubicBezTo>
                  <a:cubicBezTo>
                    <a:pt x="2206" y="2862"/>
                    <a:pt x="2206" y="2787"/>
                    <a:pt x="2181" y="2737"/>
                  </a:cubicBezTo>
                  <a:cubicBezTo>
                    <a:pt x="2166" y="2707"/>
                    <a:pt x="2134" y="2695"/>
                    <a:pt x="2100" y="2695"/>
                  </a:cubicBezTo>
                  <a:close/>
                  <a:moveTo>
                    <a:pt x="2594" y="3372"/>
                  </a:moveTo>
                  <a:cubicBezTo>
                    <a:pt x="2573" y="3372"/>
                    <a:pt x="2552" y="3378"/>
                    <a:pt x="2531" y="3388"/>
                  </a:cubicBezTo>
                  <a:cubicBezTo>
                    <a:pt x="2481" y="3438"/>
                    <a:pt x="2481" y="3489"/>
                    <a:pt x="2506" y="3539"/>
                  </a:cubicBezTo>
                  <a:cubicBezTo>
                    <a:pt x="2521" y="3568"/>
                    <a:pt x="2553" y="3580"/>
                    <a:pt x="2587" y="3580"/>
                  </a:cubicBezTo>
                  <a:cubicBezTo>
                    <a:pt x="2611" y="3580"/>
                    <a:pt x="2636" y="3574"/>
                    <a:pt x="2657" y="3564"/>
                  </a:cubicBezTo>
                  <a:cubicBezTo>
                    <a:pt x="2707" y="3539"/>
                    <a:pt x="2707" y="3463"/>
                    <a:pt x="2682" y="3413"/>
                  </a:cubicBezTo>
                  <a:cubicBezTo>
                    <a:pt x="2652" y="3384"/>
                    <a:pt x="2623" y="3372"/>
                    <a:pt x="2594" y="3372"/>
                  </a:cubicBezTo>
                  <a:close/>
                  <a:moveTo>
                    <a:pt x="3083" y="4049"/>
                  </a:moveTo>
                  <a:cubicBezTo>
                    <a:pt x="3062" y="4049"/>
                    <a:pt x="3043" y="4055"/>
                    <a:pt x="3033" y="4065"/>
                  </a:cubicBezTo>
                  <a:cubicBezTo>
                    <a:pt x="2983" y="4115"/>
                    <a:pt x="2958" y="4165"/>
                    <a:pt x="3008" y="4215"/>
                  </a:cubicBezTo>
                  <a:cubicBezTo>
                    <a:pt x="3022" y="4245"/>
                    <a:pt x="3054" y="4257"/>
                    <a:pt x="3083" y="4257"/>
                  </a:cubicBezTo>
                  <a:cubicBezTo>
                    <a:pt x="3104" y="4257"/>
                    <a:pt x="3123" y="4251"/>
                    <a:pt x="3133" y="4240"/>
                  </a:cubicBezTo>
                  <a:cubicBezTo>
                    <a:pt x="3183" y="4215"/>
                    <a:pt x="3208" y="4140"/>
                    <a:pt x="3158" y="4090"/>
                  </a:cubicBezTo>
                  <a:cubicBezTo>
                    <a:pt x="3143" y="4061"/>
                    <a:pt x="3111" y="4049"/>
                    <a:pt x="3083" y="4049"/>
                  </a:cubicBezTo>
                  <a:close/>
                  <a:moveTo>
                    <a:pt x="3579" y="4725"/>
                  </a:moveTo>
                  <a:cubicBezTo>
                    <a:pt x="3555" y="4725"/>
                    <a:pt x="3530" y="4731"/>
                    <a:pt x="3509" y="4742"/>
                  </a:cubicBezTo>
                  <a:cubicBezTo>
                    <a:pt x="3459" y="4792"/>
                    <a:pt x="3459" y="4842"/>
                    <a:pt x="3484" y="4892"/>
                  </a:cubicBezTo>
                  <a:cubicBezTo>
                    <a:pt x="3513" y="4921"/>
                    <a:pt x="3543" y="4934"/>
                    <a:pt x="3572" y="4934"/>
                  </a:cubicBezTo>
                  <a:cubicBezTo>
                    <a:pt x="3593" y="4934"/>
                    <a:pt x="3613" y="4927"/>
                    <a:pt x="3634" y="4917"/>
                  </a:cubicBezTo>
                  <a:cubicBezTo>
                    <a:pt x="3684" y="4892"/>
                    <a:pt x="3684" y="4817"/>
                    <a:pt x="3659" y="4767"/>
                  </a:cubicBezTo>
                  <a:cubicBezTo>
                    <a:pt x="3645" y="4737"/>
                    <a:pt x="3613" y="4725"/>
                    <a:pt x="3579" y="4725"/>
                  </a:cubicBezTo>
                  <a:close/>
                  <a:moveTo>
                    <a:pt x="4072" y="5402"/>
                  </a:moveTo>
                  <a:cubicBezTo>
                    <a:pt x="4052" y="5402"/>
                    <a:pt x="4031" y="5408"/>
                    <a:pt x="4010" y="5418"/>
                  </a:cubicBezTo>
                  <a:cubicBezTo>
                    <a:pt x="3960" y="5443"/>
                    <a:pt x="3935" y="5519"/>
                    <a:pt x="3985" y="5569"/>
                  </a:cubicBezTo>
                  <a:cubicBezTo>
                    <a:pt x="4000" y="5598"/>
                    <a:pt x="4032" y="5610"/>
                    <a:pt x="4066" y="5610"/>
                  </a:cubicBezTo>
                  <a:cubicBezTo>
                    <a:pt x="4090" y="5610"/>
                    <a:pt x="4115" y="5604"/>
                    <a:pt x="4135" y="5594"/>
                  </a:cubicBezTo>
                  <a:cubicBezTo>
                    <a:pt x="4186" y="5544"/>
                    <a:pt x="4186" y="5494"/>
                    <a:pt x="4161" y="5443"/>
                  </a:cubicBezTo>
                  <a:cubicBezTo>
                    <a:pt x="4131" y="5414"/>
                    <a:pt x="4102" y="5402"/>
                    <a:pt x="4072" y="5402"/>
                  </a:cubicBezTo>
                  <a:close/>
                  <a:moveTo>
                    <a:pt x="4556" y="6079"/>
                  </a:moveTo>
                  <a:cubicBezTo>
                    <a:pt x="4532" y="6079"/>
                    <a:pt x="4507" y="6085"/>
                    <a:pt x="4486" y="6095"/>
                  </a:cubicBezTo>
                  <a:cubicBezTo>
                    <a:pt x="4461" y="6120"/>
                    <a:pt x="4436" y="6195"/>
                    <a:pt x="4461" y="6245"/>
                  </a:cubicBezTo>
                  <a:cubicBezTo>
                    <a:pt x="4491" y="6275"/>
                    <a:pt x="4520" y="6287"/>
                    <a:pt x="4549" y="6287"/>
                  </a:cubicBezTo>
                  <a:cubicBezTo>
                    <a:pt x="4570" y="6287"/>
                    <a:pt x="4591" y="6281"/>
                    <a:pt x="4612" y="6271"/>
                  </a:cubicBezTo>
                  <a:cubicBezTo>
                    <a:pt x="4662" y="6220"/>
                    <a:pt x="4687" y="6170"/>
                    <a:pt x="4637" y="6120"/>
                  </a:cubicBezTo>
                  <a:cubicBezTo>
                    <a:pt x="4622" y="6091"/>
                    <a:pt x="4590" y="6079"/>
                    <a:pt x="4556" y="6079"/>
                  </a:cubicBezTo>
                  <a:close/>
                  <a:moveTo>
                    <a:pt x="5050" y="6755"/>
                  </a:moveTo>
                  <a:cubicBezTo>
                    <a:pt x="5029" y="6755"/>
                    <a:pt x="5008" y="6761"/>
                    <a:pt x="4988" y="6772"/>
                  </a:cubicBezTo>
                  <a:cubicBezTo>
                    <a:pt x="4937" y="6797"/>
                    <a:pt x="4937" y="6872"/>
                    <a:pt x="4963" y="6922"/>
                  </a:cubicBezTo>
                  <a:cubicBezTo>
                    <a:pt x="4977" y="6952"/>
                    <a:pt x="5009" y="6964"/>
                    <a:pt x="5043" y="6964"/>
                  </a:cubicBezTo>
                  <a:cubicBezTo>
                    <a:pt x="5067" y="6964"/>
                    <a:pt x="5092" y="6958"/>
                    <a:pt x="5113" y="6947"/>
                  </a:cubicBezTo>
                  <a:cubicBezTo>
                    <a:pt x="5163" y="6897"/>
                    <a:pt x="5163" y="6847"/>
                    <a:pt x="5138" y="6797"/>
                  </a:cubicBezTo>
                  <a:cubicBezTo>
                    <a:pt x="5109" y="6767"/>
                    <a:pt x="5079" y="6755"/>
                    <a:pt x="5050" y="6755"/>
                  </a:cubicBezTo>
                  <a:close/>
                  <a:moveTo>
                    <a:pt x="5539" y="7432"/>
                  </a:moveTo>
                  <a:cubicBezTo>
                    <a:pt x="5518" y="7432"/>
                    <a:pt x="5499" y="7438"/>
                    <a:pt x="5489" y="7448"/>
                  </a:cubicBezTo>
                  <a:cubicBezTo>
                    <a:pt x="5439" y="7474"/>
                    <a:pt x="5414" y="7549"/>
                    <a:pt x="5464" y="7599"/>
                  </a:cubicBezTo>
                  <a:cubicBezTo>
                    <a:pt x="5478" y="7628"/>
                    <a:pt x="5510" y="7640"/>
                    <a:pt x="5544" y="7640"/>
                  </a:cubicBezTo>
                  <a:cubicBezTo>
                    <a:pt x="5568" y="7640"/>
                    <a:pt x="5593" y="7634"/>
                    <a:pt x="5614" y="7624"/>
                  </a:cubicBezTo>
                  <a:cubicBezTo>
                    <a:pt x="5639" y="7574"/>
                    <a:pt x="5664" y="7524"/>
                    <a:pt x="5614" y="7474"/>
                  </a:cubicBezTo>
                  <a:cubicBezTo>
                    <a:pt x="5600" y="7444"/>
                    <a:pt x="5568" y="7432"/>
                    <a:pt x="5539" y="7432"/>
                  </a:cubicBezTo>
                  <a:close/>
                  <a:moveTo>
                    <a:pt x="6035" y="8109"/>
                  </a:moveTo>
                  <a:cubicBezTo>
                    <a:pt x="6011" y="8109"/>
                    <a:pt x="5986" y="8115"/>
                    <a:pt x="5965" y="8125"/>
                  </a:cubicBezTo>
                  <a:cubicBezTo>
                    <a:pt x="5915" y="8150"/>
                    <a:pt x="5915" y="8225"/>
                    <a:pt x="5940" y="8276"/>
                  </a:cubicBezTo>
                  <a:cubicBezTo>
                    <a:pt x="5969" y="8305"/>
                    <a:pt x="5999" y="8317"/>
                    <a:pt x="6028" y="8317"/>
                  </a:cubicBezTo>
                  <a:cubicBezTo>
                    <a:pt x="6049" y="8317"/>
                    <a:pt x="6070" y="8311"/>
                    <a:pt x="6090" y="8301"/>
                  </a:cubicBezTo>
                  <a:cubicBezTo>
                    <a:pt x="6141" y="8250"/>
                    <a:pt x="6141" y="8200"/>
                    <a:pt x="6115" y="8150"/>
                  </a:cubicBezTo>
                  <a:cubicBezTo>
                    <a:pt x="6101" y="8121"/>
                    <a:pt x="6069" y="8109"/>
                    <a:pt x="6035" y="8109"/>
                  </a:cubicBezTo>
                  <a:close/>
                  <a:moveTo>
                    <a:pt x="6524" y="8775"/>
                  </a:moveTo>
                  <a:cubicBezTo>
                    <a:pt x="6505" y="8775"/>
                    <a:pt x="6485" y="8783"/>
                    <a:pt x="6466" y="8802"/>
                  </a:cubicBezTo>
                  <a:cubicBezTo>
                    <a:pt x="6416" y="8827"/>
                    <a:pt x="6416" y="8902"/>
                    <a:pt x="6441" y="8952"/>
                  </a:cubicBezTo>
                  <a:cubicBezTo>
                    <a:pt x="6456" y="8982"/>
                    <a:pt x="6488" y="8994"/>
                    <a:pt x="6522" y="8994"/>
                  </a:cubicBezTo>
                  <a:cubicBezTo>
                    <a:pt x="6546" y="8994"/>
                    <a:pt x="6571" y="8988"/>
                    <a:pt x="6592" y="8977"/>
                  </a:cubicBezTo>
                  <a:cubicBezTo>
                    <a:pt x="6642" y="8927"/>
                    <a:pt x="6642" y="8877"/>
                    <a:pt x="6617" y="8827"/>
                  </a:cubicBezTo>
                  <a:cubicBezTo>
                    <a:pt x="6586" y="8796"/>
                    <a:pt x="6555" y="8775"/>
                    <a:pt x="6524" y="8775"/>
                  </a:cubicBezTo>
                  <a:close/>
                  <a:moveTo>
                    <a:pt x="7013" y="9451"/>
                  </a:moveTo>
                  <a:cubicBezTo>
                    <a:pt x="6994" y="9451"/>
                    <a:pt x="6977" y="9459"/>
                    <a:pt x="6968" y="9479"/>
                  </a:cubicBezTo>
                  <a:cubicBezTo>
                    <a:pt x="6917" y="9504"/>
                    <a:pt x="6892" y="9579"/>
                    <a:pt x="6943" y="9629"/>
                  </a:cubicBezTo>
                  <a:cubicBezTo>
                    <a:pt x="6960" y="9647"/>
                    <a:pt x="7003" y="9664"/>
                    <a:pt x="7035" y="9664"/>
                  </a:cubicBezTo>
                  <a:cubicBezTo>
                    <a:pt x="7049" y="9664"/>
                    <a:pt x="7060" y="9661"/>
                    <a:pt x="7068" y="9654"/>
                  </a:cubicBezTo>
                  <a:cubicBezTo>
                    <a:pt x="7118" y="9604"/>
                    <a:pt x="7143" y="9554"/>
                    <a:pt x="7093" y="9504"/>
                  </a:cubicBezTo>
                  <a:cubicBezTo>
                    <a:pt x="7077" y="9473"/>
                    <a:pt x="7043" y="9451"/>
                    <a:pt x="7013" y="9451"/>
                  </a:cubicBezTo>
                  <a:close/>
                  <a:moveTo>
                    <a:pt x="7508" y="10128"/>
                  </a:moveTo>
                  <a:cubicBezTo>
                    <a:pt x="7486" y="10128"/>
                    <a:pt x="7463" y="10136"/>
                    <a:pt x="7444" y="10155"/>
                  </a:cubicBezTo>
                  <a:cubicBezTo>
                    <a:pt x="7394" y="10180"/>
                    <a:pt x="7394" y="10255"/>
                    <a:pt x="7419" y="10306"/>
                  </a:cubicBezTo>
                  <a:cubicBezTo>
                    <a:pt x="7448" y="10320"/>
                    <a:pt x="7477" y="10335"/>
                    <a:pt x="7506" y="10335"/>
                  </a:cubicBezTo>
                  <a:cubicBezTo>
                    <a:pt x="7527" y="10335"/>
                    <a:pt x="7548" y="10327"/>
                    <a:pt x="7569" y="10306"/>
                  </a:cubicBezTo>
                  <a:cubicBezTo>
                    <a:pt x="7619" y="10281"/>
                    <a:pt x="7619" y="10205"/>
                    <a:pt x="7594" y="10180"/>
                  </a:cubicBezTo>
                  <a:cubicBezTo>
                    <a:pt x="7579" y="10149"/>
                    <a:pt x="7544" y="10128"/>
                    <a:pt x="7508" y="10128"/>
                  </a:cubicBezTo>
                  <a:close/>
                  <a:moveTo>
                    <a:pt x="8002" y="10805"/>
                  </a:moveTo>
                  <a:cubicBezTo>
                    <a:pt x="7983" y="10805"/>
                    <a:pt x="7964" y="10813"/>
                    <a:pt x="7945" y="10832"/>
                  </a:cubicBezTo>
                  <a:cubicBezTo>
                    <a:pt x="7895" y="10857"/>
                    <a:pt x="7870" y="10932"/>
                    <a:pt x="7920" y="10957"/>
                  </a:cubicBezTo>
                  <a:cubicBezTo>
                    <a:pt x="7935" y="10988"/>
                    <a:pt x="7970" y="11010"/>
                    <a:pt x="8006" y="11010"/>
                  </a:cubicBezTo>
                  <a:cubicBezTo>
                    <a:pt x="8028" y="11010"/>
                    <a:pt x="8051" y="11001"/>
                    <a:pt x="8070" y="10982"/>
                  </a:cubicBezTo>
                  <a:cubicBezTo>
                    <a:pt x="8120" y="10957"/>
                    <a:pt x="8120" y="10882"/>
                    <a:pt x="8095" y="10857"/>
                  </a:cubicBezTo>
                  <a:cubicBezTo>
                    <a:pt x="8064" y="10826"/>
                    <a:pt x="8033" y="10805"/>
                    <a:pt x="8002" y="10805"/>
                  </a:cubicBezTo>
                  <a:close/>
                  <a:moveTo>
                    <a:pt x="8485" y="11481"/>
                  </a:moveTo>
                  <a:cubicBezTo>
                    <a:pt x="8463" y="11481"/>
                    <a:pt x="8440" y="11489"/>
                    <a:pt x="8421" y="11509"/>
                  </a:cubicBezTo>
                  <a:cubicBezTo>
                    <a:pt x="8396" y="11534"/>
                    <a:pt x="8371" y="11609"/>
                    <a:pt x="8396" y="11634"/>
                  </a:cubicBezTo>
                  <a:cubicBezTo>
                    <a:pt x="8427" y="11665"/>
                    <a:pt x="8458" y="11686"/>
                    <a:pt x="8489" y="11686"/>
                  </a:cubicBezTo>
                  <a:cubicBezTo>
                    <a:pt x="8508" y="11686"/>
                    <a:pt x="8527" y="11678"/>
                    <a:pt x="8547" y="11659"/>
                  </a:cubicBezTo>
                  <a:cubicBezTo>
                    <a:pt x="8597" y="11634"/>
                    <a:pt x="8622" y="11559"/>
                    <a:pt x="8572" y="11534"/>
                  </a:cubicBezTo>
                  <a:cubicBezTo>
                    <a:pt x="8556" y="11503"/>
                    <a:pt x="8521" y="11481"/>
                    <a:pt x="8485" y="11481"/>
                  </a:cubicBezTo>
                  <a:close/>
                  <a:moveTo>
                    <a:pt x="8986" y="12156"/>
                  </a:moveTo>
                  <a:cubicBezTo>
                    <a:pt x="8965" y="12156"/>
                    <a:pt x="8944" y="12164"/>
                    <a:pt x="8922" y="12185"/>
                  </a:cubicBezTo>
                  <a:cubicBezTo>
                    <a:pt x="8872" y="12210"/>
                    <a:pt x="8872" y="12286"/>
                    <a:pt x="8897" y="12311"/>
                  </a:cubicBezTo>
                  <a:cubicBezTo>
                    <a:pt x="8913" y="12342"/>
                    <a:pt x="8948" y="12363"/>
                    <a:pt x="8984" y="12363"/>
                  </a:cubicBezTo>
                  <a:cubicBezTo>
                    <a:pt x="9006" y="12363"/>
                    <a:pt x="9029" y="12355"/>
                    <a:pt x="9048" y="12336"/>
                  </a:cubicBezTo>
                  <a:cubicBezTo>
                    <a:pt x="9098" y="12311"/>
                    <a:pt x="9098" y="12235"/>
                    <a:pt x="9073" y="12185"/>
                  </a:cubicBezTo>
                  <a:cubicBezTo>
                    <a:pt x="9044" y="12171"/>
                    <a:pt x="9015" y="12156"/>
                    <a:pt x="8986" y="12156"/>
                  </a:cubicBezTo>
                  <a:close/>
                  <a:moveTo>
                    <a:pt x="9467" y="12827"/>
                  </a:moveTo>
                  <a:cubicBezTo>
                    <a:pt x="9453" y="12827"/>
                    <a:pt x="9438" y="12830"/>
                    <a:pt x="9424" y="12837"/>
                  </a:cubicBezTo>
                  <a:cubicBezTo>
                    <a:pt x="9374" y="12887"/>
                    <a:pt x="9349" y="12937"/>
                    <a:pt x="9399" y="12987"/>
                  </a:cubicBezTo>
                  <a:cubicBezTo>
                    <a:pt x="9414" y="13018"/>
                    <a:pt x="9449" y="13040"/>
                    <a:pt x="9485" y="13040"/>
                  </a:cubicBezTo>
                  <a:cubicBezTo>
                    <a:pt x="9507" y="13040"/>
                    <a:pt x="9530" y="13032"/>
                    <a:pt x="9549" y="13012"/>
                  </a:cubicBezTo>
                  <a:cubicBezTo>
                    <a:pt x="9574" y="12987"/>
                    <a:pt x="9599" y="12912"/>
                    <a:pt x="9549" y="12862"/>
                  </a:cubicBezTo>
                  <a:cubicBezTo>
                    <a:pt x="9531" y="12844"/>
                    <a:pt x="9501" y="12827"/>
                    <a:pt x="9467" y="12827"/>
                  </a:cubicBezTo>
                  <a:close/>
                  <a:moveTo>
                    <a:pt x="9970" y="13497"/>
                  </a:moveTo>
                  <a:cubicBezTo>
                    <a:pt x="9946" y="13497"/>
                    <a:pt x="9921" y="13503"/>
                    <a:pt x="9900" y="13514"/>
                  </a:cubicBezTo>
                  <a:cubicBezTo>
                    <a:pt x="9850" y="13564"/>
                    <a:pt x="9850" y="13614"/>
                    <a:pt x="9875" y="13664"/>
                  </a:cubicBezTo>
                  <a:cubicBezTo>
                    <a:pt x="9906" y="13695"/>
                    <a:pt x="9937" y="13716"/>
                    <a:pt x="9968" y="13716"/>
                  </a:cubicBezTo>
                  <a:cubicBezTo>
                    <a:pt x="9987" y="13716"/>
                    <a:pt x="10006" y="13708"/>
                    <a:pt x="10025" y="13689"/>
                  </a:cubicBezTo>
                  <a:cubicBezTo>
                    <a:pt x="10075" y="13664"/>
                    <a:pt x="10075" y="13589"/>
                    <a:pt x="10050" y="13539"/>
                  </a:cubicBezTo>
                  <a:cubicBezTo>
                    <a:pt x="10036" y="13509"/>
                    <a:pt x="10004" y="13497"/>
                    <a:pt x="9970" y="13497"/>
                  </a:cubicBezTo>
                  <a:close/>
                  <a:moveTo>
                    <a:pt x="10463" y="14174"/>
                  </a:moveTo>
                  <a:cubicBezTo>
                    <a:pt x="10443" y="14174"/>
                    <a:pt x="10422" y="14180"/>
                    <a:pt x="10401" y="14190"/>
                  </a:cubicBezTo>
                  <a:cubicBezTo>
                    <a:pt x="10351" y="14240"/>
                    <a:pt x="10351" y="14291"/>
                    <a:pt x="10376" y="14341"/>
                  </a:cubicBezTo>
                  <a:cubicBezTo>
                    <a:pt x="10391" y="14370"/>
                    <a:pt x="10423" y="14382"/>
                    <a:pt x="10457" y="14382"/>
                  </a:cubicBezTo>
                  <a:cubicBezTo>
                    <a:pt x="10481" y="14382"/>
                    <a:pt x="10506" y="14376"/>
                    <a:pt x="10526" y="14366"/>
                  </a:cubicBezTo>
                  <a:cubicBezTo>
                    <a:pt x="10577" y="14341"/>
                    <a:pt x="10577" y="14266"/>
                    <a:pt x="10552" y="14215"/>
                  </a:cubicBezTo>
                  <a:cubicBezTo>
                    <a:pt x="10522" y="14186"/>
                    <a:pt x="10493" y="14174"/>
                    <a:pt x="10463" y="14174"/>
                  </a:cubicBezTo>
                  <a:close/>
                  <a:moveTo>
                    <a:pt x="10952" y="14851"/>
                  </a:moveTo>
                  <a:cubicBezTo>
                    <a:pt x="10932" y="14851"/>
                    <a:pt x="10913" y="14857"/>
                    <a:pt x="10902" y="14867"/>
                  </a:cubicBezTo>
                  <a:cubicBezTo>
                    <a:pt x="10852" y="14917"/>
                    <a:pt x="10827" y="14967"/>
                    <a:pt x="10877" y="15017"/>
                  </a:cubicBezTo>
                  <a:cubicBezTo>
                    <a:pt x="10892" y="15047"/>
                    <a:pt x="10924" y="15059"/>
                    <a:pt x="10953" y="15059"/>
                  </a:cubicBezTo>
                  <a:cubicBezTo>
                    <a:pt x="10973" y="15059"/>
                    <a:pt x="10992" y="15053"/>
                    <a:pt x="11003" y="15042"/>
                  </a:cubicBezTo>
                  <a:cubicBezTo>
                    <a:pt x="11053" y="15017"/>
                    <a:pt x="11078" y="14942"/>
                    <a:pt x="11028" y="14892"/>
                  </a:cubicBezTo>
                  <a:cubicBezTo>
                    <a:pt x="11013" y="14863"/>
                    <a:pt x="10981" y="14851"/>
                    <a:pt x="10952" y="14851"/>
                  </a:cubicBezTo>
                  <a:close/>
                  <a:moveTo>
                    <a:pt x="11448" y="15527"/>
                  </a:moveTo>
                  <a:cubicBezTo>
                    <a:pt x="11424" y="15527"/>
                    <a:pt x="11399" y="15533"/>
                    <a:pt x="11379" y="15544"/>
                  </a:cubicBezTo>
                  <a:cubicBezTo>
                    <a:pt x="11329" y="15594"/>
                    <a:pt x="11329" y="15644"/>
                    <a:pt x="11354" y="15694"/>
                  </a:cubicBezTo>
                  <a:cubicBezTo>
                    <a:pt x="11383" y="15723"/>
                    <a:pt x="11412" y="15736"/>
                    <a:pt x="11442" y="15736"/>
                  </a:cubicBezTo>
                  <a:cubicBezTo>
                    <a:pt x="11462" y="15736"/>
                    <a:pt x="11483" y="15730"/>
                    <a:pt x="11504" y="15719"/>
                  </a:cubicBezTo>
                  <a:cubicBezTo>
                    <a:pt x="11554" y="15694"/>
                    <a:pt x="11554" y="15619"/>
                    <a:pt x="11529" y="15569"/>
                  </a:cubicBezTo>
                  <a:cubicBezTo>
                    <a:pt x="11514" y="15539"/>
                    <a:pt x="11482" y="15527"/>
                    <a:pt x="11448" y="15527"/>
                  </a:cubicBezTo>
                  <a:close/>
                  <a:moveTo>
                    <a:pt x="11942" y="16204"/>
                  </a:moveTo>
                  <a:cubicBezTo>
                    <a:pt x="11921" y="16204"/>
                    <a:pt x="11901" y="16210"/>
                    <a:pt x="11880" y="16220"/>
                  </a:cubicBezTo>
                  <a:cubicBezTo>
                    <a:pt x="11830" y="16271"/>
                    <a:pt x="11830" y="16321"/>
                    <a:pt x="11855" y="16371"/>
                  </a:cubicBezTo>
                  <a:cubicBezTo>
                    <a:pt x="11870" y="16400"/>
                    <a:pt x="11901" y="16412"/>
                    <a:pt x="11935" y="16412"/>
                  </a:cubicBezTo>
                  <a:cubicBezTo>
                    <a:pt x="11959" y="16412"/>
                    <a:pt x="11984" y="16406"/>
                    <a:pt x="12005" y="16396"/>
                  </a:cubicBezTo>
                  <a:cubicBezTo>
                    <a:pt x="12055" y="16371"/>
                    <a:pt x="12055" y="16296"/>
                    <a:pt x="12030" y="16245"/>
                  </a:cubicBezTo>
                  <a:cubicBezTo>
                    <a:pt x="12001" y="16216"/>
                    <a:pt x="11972" y="16204"/>
                    <a:pt x="11942" y="16204"/>
                  </a:cubicBezTo>
                  <a:close/>
                  <a:moveTo>
                    <a:pt x="12426" y="16881"/>
                  </a:moveTo>
                  <a:cubicBezTo>
                    <a:pt x="12402" y="16881"/>
                    <a:pt x="12377" y="16887"/>
                    <a:pt x="12356" y="16897"/>
                  </a:cubicBezTo>
                  <a:cubicBezTo>
                    <a:pt x="12331" y="16922"/>
                    <a:pt x="12306" y="16997"/>
                    <a:pt x="12331" y="17048"/>
                  </a:cubicBezTo>
                  <a:cubicBezTo>
                    <a:pt x="12360" y="17077"/>
                    <a:pt x="12390" y="17089"/>
                    <a:pt x="12419" y="17089"/>
                  </a:cubicBezTo>
                  <a:cubicBezTo>
                    <a:pt x="12440" y="17089"/>
                    <a:pt x="12461" y="17083"/>
                    <a:pt x="12481" y="17073"/>
                  </a:cubicBezTo>
                  <a:cubicBezTo>
                    <a:pt x="12532" y="17048"/>
                    <a:pt x="12557" y="16972"/>
                    <a:pt x="12506" y="16922"/>
                  </a:cubicBezTo>
                  <a:cubicBezTo>
                    <a:pt x="12492" y="16893"/>
                    <a:pt x="12460" y="16881"/>
                    <a:pt x="12426" y="16881"/>
                  </a:cubicBezTo>
                  <a:close/>
                  <a:moveTo>
                    <a:pt x="12920" y="17557"/>
                  </a:moveTo>
                  <a:cubicBezTo>
                    <a:pt x="12899" y="17557"/>
                    <a:pt x="12878" y="17563"/>
                    <a:pt x="12857" y="17574"/>
                  </a:cubicBezTo>
                  <a:cubicBezTo>
                    <a:pt x="12807" y="17599"/>
                    <a:pt x="12807" y="17674"/>
                    <a:pt x="12832" y="17724"/>
                  </a:cubicBezTo>
                  <a:cubicBezTo>
                    <a:pt x="12847" y="17754"/>
                    <a:pt x="12879" y="17766"/>
                    <a:pt x="12913" y="17766"/>
                  </a:cubicBezTo>
                  <a:cubicBezTo>
                    <a:pt x="12937" y="17766"/>
                    <a:pt x="12962" y="17760"/>
                    <a:pt x="12983" y="17749"/>
                  </a:cubicBezTo>
                  <a:cubicBezTo>
                    <a:pt x="13033" y="17699"/>
                    <a:pt x="13033" y="17649"/>
                    <a:pt x="13008" y="17599"/>
                  </a:cubicBezTo>
                  <a:cubicBezTo>
                    <a:pt x="12978" y="17570"/>
                    <a:pt x="12949" y="17557"/>
                    <a:pt x="12920" y="17557"/>
                  </a:cubicBezTo>
                  <a:close/>
                  <a:moveTo>
                    <a:pt x="13419" y="18234"/>
                  </a:moveTo>
                  <a:cubicBezTo>
                    <a:pt x="13400" y="18234"/>
                    <a:pt x="13379" y="18240"/>
                    <a:pt x="13359" y="18251"/>
                  </a:cubicBezTo>
                  <a:cubicBezTo>
                    <a:pt x="13308" y="18276"/>
                    <a:pt x="13283" y="18351"/>
                    <a:pt x="13334" y="18401"/>
                  </a:cubicBezTo>
                  <a:cubicBezTo>
                    <a:pt x="13348" y="18430"/>
                    <a:pt x="13380" y="18442"/>
                    <a:pt x="13414" y="18442"/>
                  </a:cubicBezTo>
                  <a:cubicBezTo>
                    <a:pt x="13438" y="18442"/>
                    <a:pt x="13463" y="18436"/>
                    <a:pt x="13484" y="18426"/>
                  </a:cubicBezTo>
                  <a:cubicBezTo>
                    <a:pt x="13509" y="18376"/>
                    <a:pt x="13534" y="18326"/>
                    <a:pt x="13484" y="18276"/>
                  </a:cubicBezTo>
                  <a:cubicBezTo>
                    <a:pt x="13469" y="18246"/>
                    <a:pt x="13446" y="18234"/>
                    <a:pt x="13419" y="18234"/>
                  </a:cubicBezTo>
                  <a:close/>
                  <a:moveTo>
                    <a:pt x="13905" y="18911"/>
                  </a:moveTo>
                  <a:cubicBezTo>
                    <a:pt x="13881" y="18911"/>
                    <a:pt x="13856" y="18917"/>
                    <a:pt x="13835" y="18927"/>
                  </a:cubicBezTo>
                  <a:cubicBezTo>
                    <a:pt x="13785" y="18952"/>
                    <a:pt x="13785" y="19027"/>
                    <a:pt x="13810" y="19078"/>
                  </a:cubicBezTo>
                  <a:cubicBezTo>
                    <a:pt x="13839" y="19107"/>
                    <a:pt x="13868" y="19119"/>
                    <a:pt x="13898" y="19119"/>
                  </a:cubicBezTo>
                  <a:cubicBezTo>
                    <a:pt x="13919" y="19119"/>
                    <a:pt x="13939" y="19113"/>
                    <a:pt x="13960" y="19103"/>
                  </a:cubicBezTo>
                  <a:cubicBezTo>
                    <a:pt x="14010" y="19053"/>
                    <a:pt x="14010" y="19002"/>
                    <a:pt x="13985" y="18952"/>
                  </a:cubicBezTo>
                  <a:cubicBezTo>
                    <a:pt x="13970" y="18923"/>
                    <a:pt x="13939" y="18911"/>
                    <a:pt x="13905" y="18911"/>
                  </a:cubicBezTo>
                  <a:close/>
                  <a:moveTo>
                    <a:pt x="14398" y="19587"/>
                  </a:moveTo>
                  <a:cubicBezTo>
                    <a:pt x="14378" y="19587"/>
                    <a:pt x="14357" y="19594"/>
                    <a:pt x="14336" y="19604"/>
                  </a:cubicBezTo>
                  <a:cubicBezTo>
                    <a:pt x="14286" y="19629"/>
                    <a:pt x="14286" y="19704"/>
                    <a:pt x="14311" y="19754"/>
                  </a:cubicBezTo>
                  <a:cubicBezTo>
                    <a:pt x="14326" y="19784"/>
                    <a:pt x="14358" y="19796"/>
                    <a:pt x="14392" y="19796"/>
                  </a:cubicBezTo>
                  <a:cubicBezTo>
                    <a:pt x="14416" y="19796"/>
                    <a:pt x="14441" y="19790"/>
                    <a:pt x="14461" y="19779"/>
                  </a:cubicBezTo>
                  <a:cubicBezTo>
                    <a:pt x="14511" y="19729"/>
                    <a:pt x="14511" y="19679"/>
                    <a:pt x="14486" y="19629"/>
                  </a:cubicBezTo>
                  <a:cubicBezTo>
                    <a:pt x="14457" y="19600"/>
                    <a:pt x="14428" y="19587"/>
                    <a:pt x="14398" y="19587"/>
                  </a:cubicBezTo>
                  <a:close/>
                  <a:moveTo>
                    <a:pt x="14887" y="20264"/>
                  </a:moveTo>
                  <a:cubicBezTo>
                    <a:pt x="14867" y="20264"/>
                    <a:pt x="14848" y="20270"/>
                    <a:pt x="14837" y="20281"/>
                  </a:cubicBezTo>
                  <a:cubicBezTo>
                    <a:pt x="14787" y="20306"/>
                    <a:pt x="14762" y="20381"/>
                    <a:pt x="14812" y="20431"/>
                  </a:cubicBezTo>
                  <a:cubicBezTo>
                    <a:pt x="14827" y="20460"/>
                    <a:pt x="14859" y="20473"/>
                    <a:pt x="14888" y="20473"/>
                  </a:cubicBezTo>
                  <a:cubicBezTo>
                    <a:pt x="14908" y="20473"/>
                    <a:pt x="14927" y="20466"/>
                    <a:pt x="14938" y="20456"/>
                  </a:cubicBezTo>
                  <a:cubicBezTo>
                    <a:pt x="14988" y="20406"/>
                    <a:pt x="15013" y="20356"/>
                    <a:pt x="14963" y="20306"/>
                  </a:cubicBezTo>
                  <a:cubicBezTo>
                    <a:pt x="14948" y="20276"/>
                    <a:pt x="14916" y="20264"/>
                    <a:pt x="14887" y="20264"/>
                  </a:cubicBezTo>
                  <a:close/>
                  <a:moveTo>
                    <a:pt x="15378" y="20930"/>
                  </a:moveTo>
                  <a:cubicBezTo>
                    <a:pt x="15355" y="20930"/>
                    <a:pt x="15333" y="20938"/>
                    <a:pt x="15313" y="20957"/>
                  </a:cubicBezTo>
                  <a:cubicBezTo>
                    <a:pt x="15263" y="20982"/>
                    <a:pt x="15263" y="21058"/>
                    <a:pt x="15288" y="21108"/>
                  </a:cubicBezTo>
                  <a:cubicBezTo>
                    <a:pt x="15324" y="21125"/>
                    <a:pt x="15359" y="21143"/>
                    <a:pt x="15395" y="21143"/>
                  </a:cubicBezTo>
                  <a:cubicBezTo>
                    <a:pt x="15409" y="21143"/>
                    <a:pt x="15424" y="21140"/>
                    <a:pt x="15439" y="21133"/>
                  </a:cubicBezTo>
                  <a:cubicBezTo>
                    <a:pt x="15489" y="21083"/>
                    <a:pt x="15489" y="21032"/>
                    <a:pt x="15464" y="20982"/>
                  </a:cubicBezTo>
                  <a:cubicBezTo>
                    <a:pt x="15448" y="20951"/>
                    <a:pt x="15414" y="20930"/>
                    <a:pt x="15378" y="20930"/>
                  </a:cubicBezTo>
                  <a:close/>
                  <a:moveTo>
                    <a:pt x="15872" y="21607"/>
                  </a:moveTo>
                  <a:cubicBezTo>
                    <a:pt x="15853" y="21607"/>
                    <a:pt x="15834" y="21615"/>
                    <a:pt x="15815" y="21634"/>
                  </a:cubicBezTo>
                  <a:cubicBezTo>
                    <a:pt x="15765" y="21659"/>
                    <a:pt x="15765" y="21734"/>
                    <a:pt x="15790" y="21784"/>
                  </a:cubicBezTo>
                  <a:cubicBezTo>
                    <a:pt x="15804" y="21799"/>
                    <a:pt x="15835" y="21813"/>
                    <a:pt x="15869" y="21813"/>
                  </a:cubicBezTo>
                  <a:cubicBezTo>
                    <a:pt x="15893" y="21813"/>
                    <a:pt x="15919" y="21806"/>
                    <a:pt x="15940" y="21784"/>
                  </a:cubicBezTo>
                  <a:cubicBezTo>
                    <a:pt x="15990" y="21759"/>
                    <a:pt x="15990" y="21709"/>
                    <a:pt x="15965" y="21659"/>
                  </a:cubicBezTo>
                  <a:cubicBezTo>
                    <a:pt x="15934" y="21628"/>
                    <a:pt x="15903" y="21607"/>
                    <a:pt x="15872" y="21607"/>
                  </a:cubicBezTo>
                  <a:close/>
                  <a:moveTo>
                    <a:pt x="16355" y="22283"/>
                  </a:moveTo>
                  <a:cubicBezTo>
                    <a:pt x="16333" y="22283"/>
                    <a:pt x="16310" y="22292"/>
                    <a:pt x="16291" y="22311"/>
                  </a:cubicBezTo>
                  <a:cubicBezTo>
                    <a:pt x="16266" y="22336"/>
                    <a:pt x="16241" y="22411"/>
                    <a:pt x="16266" y="22461"/>
                  </a:cubicBezTo>
                  <a:cubicBezTo>
                    <a:pt x="16295" y="22476"/>
                    <a:pt x="16324" y="22490"/>
                    <a:pt x="16353" y="22490"/>
                  </a:cubicBezTo>
                  <a:cubicBezTo>
                    <a:pt x="16374" y="22490"/>
                    <a:pt x="16395" y="22482"/>
                    <a:pt x="16416" y="22461"/>
                  </a:cubicBezTo>
                  <a:cubicBezTo>
                    <a:pt x="16466" y="22436"/>
                    <a:pt x="16491" y="22361"/>
                    <a:pt x="16441" y="22336"/>
                  </a:cubicBezTo>
                  <a:cubicBezTo>
                    <a:pt x="16426" y="22305"/>
                    <a:pt x="16391" y="22283"/>
                    <a:pt x="16355" y="22283"/>
                  </a:cubicBezTo>
                  <a:close/>
                  <a:moveTo>
                    <a:pt x="16856" y="22960"/>
                  </a:moveTo>
                  <a:cubicBezTo>
                    <a:pt x="16834" y="22960"/>
                    <a:pt x="16811" y="22968"/>
                    <a:pt x="16792" y="22987"/>
                  </a:cubicBezTo>
                  <a:cubicBezTo>
                    <a:pt x="16742" y="23012"/>
                    <a:pt x="16742" y="23088"/>
                    <a:pt x="16767" y="23113"/>
                  </a:cubicBezTo>
                  <a:cubicBezTo>
                    <a:pt x="16783" y="23144"/>
                    <a:pt x="16817" y="23165"/>
                    <a:pt x="16853" y="23165"/>
                  </a:cubicBezTo>
                  <a:cubicBezTo>
                    <a:pt x="16876" y="23165"/>
                    <a:pt x="16898" y="23157"/>
                    <a:pt x="16918" y="23138"/>
                  </a:cubicBezTo>
                  <a:cubicBezTo>
                    <a:pt x="16968" y="23113"/>
                    <a:pt x="16968" y="23038"/>
                    <a:pt x="16943" y="23012"/>
                  </a:cubicBezTo>
                  <a:cubicBezTo>
                    <a:pt x="16927" y="22981"/>
                    <a:pt x="16892" y="22960"/>
                    <a:pt x="16856" y="22960"/>
                  </a:cubicBezTo>
                  <a:close/>
                  <a:moveTo>
                    <a:pt x="17355" y="23635"/>
                  </a:moveTo>
                  <a:cubicBezTo>
                    <a:pt x="17336" y="23635"/>
                    <a:pt x="17315" y="23643"/>
                    <a:pt x="17293" y="23664"/>
                  </a:cubicBezTo>
                  <a:cubicBezTo>
                    <a:pt x="17243" y="23689"/>
                    <a:pt x="17218" y="23764"/>
                    <a:pt x="17268" y="23789"/>
                  </a:cubicBezTo>
                  <a:cubicBezTo>
                    <a:pt x="17284" y="23820"/>
                    <a:pt x="17319" y="23842"/>
                    <a:pt x="17355" y="23842"/>
                  </a:cubicBezTo>
                  <a:cubicBezTo>
                    <a:pt x="17377" y="23842"/>
                    <a:pt x="17400" y="23834"/>
                    <a:pt x="17419" y="23814"/>
                  </a:cubicBezTo>
                  <a:cubicBezTo>
                    <a:pt x="17444" y="23789"/>
                    <a:pt x="17469" y="23714"/>
                    <a:pt x="17419" y="23664"/>
                  </a:cubicBezTo>
                  <a:cubicBezTo>
                    <a:pt x="17404" y="23650"/>
                    <a:pt x="17381" y="23635"/>
                    <a:pt x="17355" y="23635"/>
                  </a:cubicBezTo>
                  <a:close/>
                  <a:moveTo>
                    <a:pt x="17841" y="24312"/>
                  </a:moveTo>
                  <a:cubicBezTo>
                    <a:pt x="17816" y="24312"/>
                    <a:pt x="17791" y="24320"/>
                    <a:pt x="17770" y="24341"/>
                  </a:cubicBezTo>
                  <a:cubicBezTo>
                    <a:pt x="17720" y="24366"/>
                    <a:pt x="17720" y="24416"/>
                    <a:pt x="17745" y="24466"/>
                  </a:cubicBezTo>
                  <a:cubicBezTo>
                    <a:pt x="17776" y="24497"/>
                    <a:pt x="17807" y="24518"/>
                    <a:pt x="17838" y="24518"/>
                  </a:cubicBezTo>
                  <a:cubicBezTo>
                    <a:pt x="17857" y="24518"/>
                    <a:pt x="17876" y="24510"/>
                    <a:pt x="17895" y="24491"/>
                  </a:cubicBezTo>
                  <a:cubicBezTo>
                    <a:pt x="17945" y="24466"/>
                    <a:pt x="17945" y="24391"/>
                    <a:pt x="17920" y="24341"/>
                  </a:cubicBezTo>
                  <a:cubicBezTo>
                    <a:pt x="17906" y="24326"/>
                    <a:pt x="17874" y="24312"/>
                    <a:pt x="17841" y="24312"/>
                  </a:cubicBezTo>
                  <a:close/>
                  <a:moveTo>
                    <a:pt x="18315" y="24982"/>
                  </a:moveTo>
                  <a:cubicBezTo>
                    <a:pt x="18300" y="24982"/>
                    <a:pt x="18286" y="24985"/>
                    <a:pt x="18271" y="24992"/>
                  </a:cubicBezTo>
                  <a:cubicBezTo>
                    <a:pt x="18221" y="25043"/>
                    <a:pt x="18221" y="25093"/>
                    <a:pt x="18246" y="25143"/>
                  </a:cubicBezTo>
                  <a:cubicBezTo>
                    <a:pt x="18261" y="25174"/>
                    <a:pt x="18296" y="25195"/>
                    <a:pt x="18332" y="25195"/>
                  </a:cubicBezTo>
                  <a:cubicBezTo>
                    <a:pt x="18354" y="25195"/>
                    <a:pt x="18377" y="25187"/>
                    <a:pt x="18396" y="25168"/>
                  </a:cubicBezTo>
                  <a:cubicBezTo>
                    <a:pt x="18446" y="25143"/>
                    <a:pt x="18446" y="25068"/>
                    <a:pt x="18421" y="25017"/>
                  </a:cubicBezTo>
                  <a:cubicBezTo>
                    <a:pt x="18386" y="25000"/>
                    <a:pt x="18350" y="24982"/>
                    <a:pt x="18315" y="24982"/>
                  </a:cubicBezTo>
                  <a:close/>
                  <a:moveTo>
                    <a:pt x="18822" y="25653"/>
                  </a:moveTo>
                  <a:cubicBezTo>
                    <a:pt x="18802" y="25653"/>
                    <a:pt x="18783" y="25659"/>
                    <a:pt x="18772" y="25669"/>
                  </a:cubicBezTo>
                  <a:cubicBezTo>
                    <a:pt x="18722" y="25719"/>
                    <a:pt x="18697" y="25769"/>
                    <a:pt x="18747" y="25819"/>
                  </a:cubicBezTo>
                  <a:cubicBezTo>
                    <a:pt x="18762" y="25849"/>
                    <a:pt x="18794" y="25861"/>
                    <a:pt x="18823" y="25861"/>
                  </a:cubicBezTo>
                  <a:cubicBezTo>
                    <a:pt x="18843" y="25861"/>
                    <a:pt x="18862" y="25855"/>
                    <a:pt x="18872" y="25845"/>
                  </a:cubicBezTo>
                  <a:cubicBezTo>
                    <a:pt x="18923" y="25819"/>
                    <a:pt x="18948" y="25744"/>
                    <a:pt x="18897" y="25694"/>
                  </a:cubicBezTo>
                  <a:cubicBezTo>
                    <a:pt x="18883" y="25665"/>
                    <a:pt x="18851" y="25653"/>
                    <a:pt x="18822" y="25653"/>
                  </a:cubicBezTo>
                  <a:close/>
                  <a:moveTo>
                    <a:pt x="19318" y="26329"/>
                  </a:moveTo>
                  <a:cubicBezTo>
                    <a:pt x="19294" y="26329"/>
                    <a:pt x="19269" y="26335"/>
                    <a:pt x="19248" y="26346"/>
                  </a:cubicBezTo>
                  <a:cubicBezTo>
                    <a:pt x="19198" y="26396"/>
                    <a:pt x="19198" y="26446"/>
                    <a:pt x="19223" y="26496"/>
                  </a:cubicBezTo>
                  <a:cubicBezTo>
                    <a:pt x="19253" y="26526"/>
                    <a:pt x="19282" y="26538"/>
                    <a:pt x="19311" y="26538"/>
                  </a:cubicBezTo>
                  <a:cubicBezTo>
                    <a:pt x="19332" y="26538"/>
                    <a:pt x="19353" y="26532"/>
                    <a:pt x="19374" y="26521"/>
                  </a:cubicBezTo>
                  <a:cubicBezTo>
                    <a:pt x="19424" y="26496"/>
                    <a:pt x="19424" y="26421"/>
                    <a:pt x="19399" y="26371"/>
                  </a:cubicBezTo>
                  <a:cubicBezTo>
                    <a:pt x="19384" y="26342"/>
                    <a:pt x="19352" y="26329"/>
                    <a:pt x="19318" y="26329"/>
                  </a:cubicBezTo>
                  <a:close/>
                  <a:moveTo>
                    <a:pt x="19812" y="27006"/>
                  </a:moveTo>
                  <a:cubicBezTo>
                    <a:pt x="19791" y="27006"/>
                    <a:pt x="19770" y="27012"/>
                    <a:pt x="19750" y="27022"/>
                  </a:cubicBezTo>
                  <a:cubicBezTo>
                    <a:pt x="19699" y="27073"/>
                    <a:pt x="19699" y="27123"/>
                    <a:pt x="19725" y="27173"/>
                  </a:cubicBezTo>
                  <a:cubicBezTo>
                    <a:pt x="19739" y="27202"/>
                    <a:pt x="19771" y="27214"/>
                    <a:pt x="19805" y="27214"/>
                  </a:cubicBezTo>
                  <a:cubicBezTo>
                    <a:pt x="19829" y="27214"/>
                    <a:pt x="19854" y="27208"/>
                    <a:pt x="19875" y="27198"/>
                  </a:cubicBezTo>
                  <a:cubicBezTo>
                    <a:pt x="19925" y="27173"/>
                    <a:pt x="19925" y="27098"/>
                    <a:pt x="19900" y="27048"/>
                  </a:cubicBezTo>
                  <a:cubicBezTo>
                    <a:pt x="19871" y="27018"/>
                    <a:pt x="19841" y="27006"/>
                    <a:pt x="19812" y="27006"/>
                  </a:cubicBezTo>
                  <a:close/>
                  <a:moveTo>
                    <a:pt x="20296" y="27683"/>
                  </a:moveTo>
                  <a:cubicBezTo>
                    <a:pt x="20272" y="27683"/>
                    <a:pt x="20247" y="27689"/>
                    <a:pt x="20226" y="27699"/>
                  </a:cubicBezTo>
                  <a:cubicBezTo>
                    <a:pt x="20201" y="27749"/>
                    <a:pt x="20176" y="27799"/>
                    <a:pt x="20226" y="27850"/>
                  </a:cubicBezTo>
                  <a:cubicBezTo>
                    <a:pt x="20240" y="27879"/>
                    <a:pt x="20264" y="27891"/>
                    <a:pt x="20291" y="27891"/>
                  </a:cubicBezTo>
                  <a:cubicBezTo>
                    <a:pt x="20310" y="27891"/>
                    <a:pt x="20330" y="27885"/>
                    <a:pt x="20351" y="27875"/>
                  </a:cubicBezTo>
                  <a:cubicBezTo>
                    <a:pt x="20401" y="27850"/>
                    <a:pt x="20426" y="27774"/>
                    <a:pt x="20376" y="27724"/>
                  </a:cubicBezTo>
                  <a:cubicBezTo>
                    <a:pt x="20361" y="27695"/>
                    <a:pt x="20330" y="27683"/>
                    <a:pt x="20296" y="27683"/>
                  </a:cubicBezTo>
                  <a:close/>
                  <a:moveTo>
                    <a:pt x="20797" y="28359"/>
                  </a:moveTo>
                  <a:cubicBezTo>
                    <a:pt x="20773" y="28359"/>
                    <a:pt x="20748" y="28366"/>
                    <a:pt x="20727" y="28376"/>
                  </a:cubicBezTo>
                  <a:cubicBezTo>
                    <a:pt x="20677" y="28426"/>
                    <a:pt x="20677" y="28476"/>
                    <a:pt x="20702" y="28526"/>
                  </a:cubicBezTo>
                  <a:cubicBezTo>
                    <a:pt x="20717" y="28556"/>
                    <a:pt x="20749" y="28568"/>
                    <a:pt x="20783" y="28568"/>
                  </a:cubicBezTo>
                  <a:cubicBezTo>
                    <a:pt x="20807" y="28568"/>
                    <a:pt x="20832" y="28562"/>
                    <a:pt x="20852" y="28551"/>
                  </a:cubicBezTo>
                  <a:cubicBezTo>
                    <a:pt x="20902" y="28526"/>
                    <a:pt x="20902" y="28451"/>
                    <a:pt x="20877" y="28401"/>
                  </a:cubicBezTo>
                  <a:cubicBezTo>
                    <a:pt x="20863" y="28372"/>
                    <a:pt x="20831" y="28359"/>
                    <a:pt x="20797" y="28359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58"/>
            <p:cNvSpPr/>
            <p:nvPr/>
          </p:nvSpPr>
          <p:spPr>
            <a:xfrm>
              <a:off x="5295275" y="1589000"/>
              <a:ext cx="45750" cy="54525"/>
            </a:xfrm>
            <a:custGeom>
              <a:avLst/>
              <a:gdLst/>
              <a:ahLst/>
              <a:cxnLst/>
              <a:rect l="l" t="t" r="r" b="b"/>
              <a:pathLst>
                <a:path w="1830" h="2181" extrusionOk="0">
                  <a:moveTo>
                    <a:pt x="978" y="0"/>
                  </a:moveTo>
                  <a:lnTo>
                    <a:pt x="0" y="702"/>
                  </a:lnTo>
                  <a:lnTo>
                    <a:pt x="1830" y="2181"/>
                  </a:lnTo>
                  <a:lnTo>
                    <a:pt x="978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58"/>
            <p:cNvSpPr/>
            <p:nvPr/>
          </p:nvSpPr>
          <p:spPr>
            <a:xfrm>
              <a:off x="4768950" y="857800"/>
              <a:ext cx="45150" cy="55150"/>
            </a:xfrm>
            <a:custGeom>
              <a:avLst/>
              <a:gdLst/>
              <a:ahLst/>
              <a:cxnLst/>
              <a:rect l="l" t="t" r="r" b="b"/>
              <a:pathLst>
                <a:path w="1806" h="2206" extrusionOk="0">
                  <a:moveTo>
                    <a:pt x="1" y="0"/>
                  </a:moveTo>
                  <a:lnTo>
                    <a:pt x="828" y="2206"/>
                  </a:lnTo>
                  <a:lnTo>
                    <a:pt x="1805" y="147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58"/>
            <p:cNvSpPr/>
            <p:nvPr/>
          </p:nvSpPr>
          <p:spPr>
            <a:xfrm>
              <a:off x="4915575" y="2332100"/>
              <a:ext cx="31350" cy="5050"/>
            </a:xfrm>
            <a:custGeom>
              <a:avLst/>
              <a:gdLst/>
              <a:ahLst/>
              <a:cxnLst/>
              <a:rect l="l" t="t" r="r" b="b"/>
              <a:pathLst>
                <a:path w="1254" h="202" extrusionOk="0">
                  <a:moveTo>
                    <a:pt x="101" y="1"/>
                  </a:moveTo>
                  <a:cubicBezTo>
                    <a:pt x="25" y="1"/>
                    <a:pt x="0" y="51"/>
                    <a:pt x="0" y="101"/>
                  </a:cubicBezTo>
                  <a:cubicBezTo>
                    <a:pt x="0" y="151"/>
                    <a:pt x="25" y="201"/>
                    <a:pt x="101" y="201"/>
                  </a:cubicBezTo>
                  <a:lnTo>
                    <a:pt x="1128" y="201"/>
                  </a:lnTo>
                  <a:cubicBezTo>
                    <a:pt x="1203" y="201"/>
                    <a:pt x="1253" y="151"/>
                    <a:pt x="1253" y="101"/>
                  </a:cubicBezTo>
                  <a:cubicBezTo>
                    <a:pt x="1253" y="51"/>
                    <a:pt x="1203" y="1"/>
                    <a:pt x="1128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58"/>
            <p:cNvSpPr/>
            <p:nvPr/>
          </p:nvSpPr>
          <p:spPr>
            <a:xfrm>
              <a:off x="4962575" y="2332100"/>
              <a:ext cx="569575" cy="5050"/>
            </a:xfrm>
            <a:custGeom>
              <a:avLst/>
              <a:gdLst/>
              <a:ahLst/>
              <a:cxnLst/>
              <a:rect l="l" t="t" r="r" b="b"/>
              <a:pathLst>
                <a:path w="22783" h="202" extrusionOk="0">
                  <a:moveTo>
                    <a:pt x="100" y="1"/>
                  </a:moveTo>
                  <a:cubicBezTo>
                    <a:pt x="25" y="1"/>
                    <a:pt x="0" y="51"/>
                    <a:pt x="0" y="101"/>
                  </a:cubicBezTo>
                  <a:cubicBezTo>
                    <a:pt x="0" y="151"/>
                    <a:pt x="25" y="201"/>
                    <a:pt x="100" y="201"/>
                  </a:cubicBezTo>
                  <a:lnTo>
                    <a:pt x="2180" y="201"/>
                  </a:lnTo>
                  <a:cubicBezTo>
                    <a:pt x="2256" y="201"/>
                    <a:pt x="2281" y="151"/>
                    <a:pt x="2281" y="101"/>
                  </a:cubicBezTo>
                  <a:cubicBezTo>
                    <a:pt x="2281" y="51"/>
                    <a:pt x="2256" y="1"/>
                    <a:pt x="2180" y="1"/>
                  </a:cubicBezTo>
                  <a:close/>
                  <a:moveTo>
                    <a:pt x="3033" y="1"/>
                  </a:moveTo>
                  <a:cubicBezTo>
                    <a:pt x="2957" y="1"/>
                    <a:pt x="2907" y="51"/>
                    <a:pt x="2907" y="101"/>
                  </a:cubicBezTo>
                  <a:cubicBezTo>
                    <a:pt x="2907" y="151"/>
                    <a:pt x="2957" y="201"/>
                    <a:pt x="3033" y="201"/>
                  </a:cubicBezTo>
                  <a:lnTo>
                    <a:pt x="5113" y="201"/>
                  </a:lnTo>
                  <a:cubicBezTo>
                    <a:pt x="5163" y="201"/>
                    <a:pt x="5213" y="151"/>
                    <a:pt x="5213" y="101"/>
                  </a:cubicBezTo>
                  <a:cubicBezTo>
                    <a:pt x="5213" y="51"/>
                    <a:pt x="5163" y="1"/>
                    <a:pt x="5113" y="1"/>
                  </a:cubicBezTo>
                  <a:close/>
                  <a:moveTo>
                    <a:pt x="5965" y="1"/>
                  </a:moveTo>
                  <a:cubicBezTo>
                    <a:pt x="5890" y="1"/>
                    <a:pt x="5840" y="51"/>
                    <a:pt x="5840" y="101"/>
                  </a:cubicBezTo>
                  <a:cubicBezTo>
                    <a:pt x="5840" y="151"/>
                    <a:pt x="5890" y="201"/>
                    <a:pt x="5965" y="201"/>
                  </a:cubicBezTo>
                  <a:lnTo>
                    <a:pt x="8045" y="201"/>
                  </a:lnTo>
                  <a:cubicBezTo>
                    <a:pt x="8095" y="201"/>
                    <a:pt x="8145" y="151"/>
                    <a:pt x="8145" y="101"/>
                  </a:cubicBezTo>
                  <a:cubicBezTo>
                    <a:pt x="8145" y="51"/>
                    <a:pt x="8095" y="1"/>
                    <a:pt x="8045" y="1"/>
                  </a:cubicBezTo>
                  <a:close/>
                  <a:moveTo>
                    <a:pt x="8872" y="1"/>
                  </a:moveTo>
                  <a:cubicBezTo>
                    <a:pt x="8822" y="1"/>
                    <a:pt x="8772" y="51"/>
                    <a:pt x="8772" y="101"/>
                  </a:cubicBezTo>
                  <a:cubicBezTo>
                    <a:pt x="8772" y="151"/>
                    <a:pt x="8822" y="201"/>
                    <a:pt x="8872" y="201"/>
                  </a:cubicBezTo>
                  <a:lnTo>
                    <a:pt x="10978" y="201"/>
                  </a:lnTo>
                  <a:cubicBezTo>
                    <a:pt x="11028" y="201"/>
                    <a:pt x="11078" y="151"/>
                    <a:pt x="11078" y="101"/>
                  </a:cubicBezTo>
                  <a:cubicBezTo>
                    <a:pt x="11078" y="51"/>
                    <a:pt x="11028" y="1"/>
                    <a:pt x="10978" y="1"/>
                  </a:cubicBezTo>
                  <a:close/>
                  <a:moveTo>
                    <a:pt x="11805" y="1"/>
                  </a:moveTo>
                  <a:cubicBezTo>
                    <a:pt x="11754" y="1"/>
                    <a:pt x="11704" y="51"/>
                    <a:pt x="11704" y="101"/>
                  </a:cubicBezTo>
                  <a:cubicBezTo>
                    <a:pt x="11704" y="151"/>
                    <a:pt x="11754" y="201"/>
                    <a:pt x="11805" y="201"/>
                  </a:cubicBezTo>
                  <a:lnTo>
                    <a:pt x="13910" y="201"/>
                  </a:lnTo>
                  <a:cubicBezTo>
                    <a:pt x="13960" y="201"/>
                    <a:pt x="14010" y="151"/>
                    <a:pt x="14010" y="101"/>
                  </a:cubicBezTo>
                  <a:cubicBezTo>
                    <a:pt x="14010" y="51"/>
                    <a:pt x="13960" y="1"/>
                    <a:pt x="13910" y="1"/>
                  </a:cubicBezTo>
                  <a:close/>
                  <a:moveTo>
                    <a:pt x="14737" y="1"/>
                  </a:moveTo>
                  <a:cubicBezTo>
                    <a:pt x="14687" y="1"/>
                    <a:pt x="14637" y="51"/>
                    <a:pt x="14637" y="101"/>
                  </a:cubicBezTo>
                  <a:cubicBezTo>
                    <a:pt x="14637" y="151"/>
                    <a:pt x="14687" y="201"/>
                    <a:pt x="14737" y="201"/>
                  </a:cubicBezTo>
                  <a:lnTo>
                    <a:pt x="16842" y="201"/>
                  </a:lnTo>
                  <a:cubicBezTo>
                    <a:pt x="16892" y="201"/>
                    <a:pt x="16942" y="151"/>
                    <a:pt x="16942" y="101"/>
                  </a:cubicBezTo>
                  <a:cubicBezTo>
                    <a:pt x="16942" y="51"/>
                    <a:pt x="16892" y="1"/>
                    <a:pt x="16842" y="1"/>
                  </a:cubicBezTo>
                  <a:close/>
                  <a:moveTo>
                    <a:pt x="17669" y="1"/>
                  </a:moveTo>
                  <a:cubicBezTo>
                    <a:pt x="17619" y="1"/>
                    <a:pt x="17569" y="51"/>
                    <a:pt x="17569" y="101"/>
                  </a:cubicBezTo>
                  <a:cubicBezTo>
                    <a:pt x="17569" y="151"/>
                    <a:pt x="17619" y="201"/>
                    <a:pt x="17669" y="201"/>
                  </a:cubicBezTo>
                  <a:lnTo>
                    <a:pt x="19749" y="201"/>
                  </a:lnTo>
                  <a:cubicBezTo>
                    <a:pt x="19825" y="201"/>
                    <a:pt x="19875" y="151"/>
                    <a:pt x="19875" y="101"/>
                  </a:cubicBezTo>
                  <a:cubicBezTo>
                    <a:pt x="19875" y="51"/>
                    <a:pt x="19825" y="1"/>
                    <a:pt x="19749" y="1"/>
                  </a:cubicBezTo>
                  <a:close/>
                  <a:moveTo>
                    <a:pt x="20602" y="1"/>
                  </a:moveTo>
                  <a:cubicBezTo>
                    <a:pt x="20552" y="1"/>
                    <a:pt x="20501" y="51"/>
                    <a:pt x="20501" y="101"/>
                  </a:cubicBezTo>
                  <a:cubicBezTo>
                    <a:pt x="20501" y="151"/>
                    <a:pt x="20552" y="201"/>
                    <a:pt x="20602" y="201"/>
                  </a:cubicBezTo>
                  <a:lnTo>
                    <a:pt x="22682" y="201"/>
                  </a:lnTo>
                  <a:cubicBezTo>
                    <a:pt x="22757" y="201"/>
                    <a:pt x="22782" y="151"/>
                    <a:pt x="22782" y="101"/>
                  </a:cubicBezTo>
                  <a:cubicBezTo>
                    <a:pt x="22782" y="51"/>
                    <a:pt x="22757" y="1"/>
                    <a:pt x="22682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58"/>
            <p:cNvSpPr/>
            <p:nvPr/>
          </p:nvSpPr>
          <p:spPr>
            <a:xfrm>
              <a:off x="5548400" y="2332100"/>
              <a:ext cx="31350" cy="5050"/>
            </a:xfrm>
            <a:custGeom>
              <a:avLst/>
              <a:gdLst/>
              <a:ahLst/>
              <a:cxnLst/>
              <a:rect l="l" t="t" r="r" b="b"/>
              <a:pathLst>
                <a:path w="1254" h="202" extrusionOk="0">
                  <a:moveTo>
                    <a:pt x="101" y="1"/>
                  </a:moveTo>
                  <a:cubicBezTo>
                    <a:pt x="26" y="1"/>
                    <a:pt x="1" y="51"/>
                    <a:pt x="1" y="101"/>
                  </a:cubicBezTo>
                  <a:cubicBezTo>
                    <a:pt x="1" y="151"/>
                    <a:pt x="26" y="201"/>
                    <a:pt x="101" y="201"/>
                  </a:cubicBezTo>
                  <a:lnTo>
                    <a:pt x="1129" y="201"/>
                  </a:lnTo>
                  <a:cubicBezTo>
                    <a:pt x="1204" y="201"/>
                    <a:pt x="1254" y="151"/>
                    <a:pt x="1254" y="101"/>
                  </a:cubicBezTo>
                  <a:cubicBezTo>
                    <a:pt x="1254" y="51"/>
                    <a:pt x="1204" y="1"/>
                    <a:pt x="1129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58"/>
            <p:cNvSpPr/>
            <p:nvPr/>
          </p:nvSpPr>
          <p:spPr>
            <a:xfrm>
              <a:off x="5178725" y="2911675"/>
              <a:ext cx="31350" cy="5050"/>
            </a:xfrm>
            <a:custGeom>
              <a:avLst/>
              <a:gdLst/>
              <a:ahLst/>
              <a:cxnLst/>
              <a:rect l="l" t="t" r="r" b="b"/>
              <a:pathLst>
                <a:path w="1254" h="202" extrusionOk="0">
                  <a:moveTo>
                    <a:pt x="101" y="1"/>
                  </a:moveTo>
                  <a:cubicBezTo>
                    <a:pt x="51" y="1"/>
                    <a:pt x="1" y="51"/>
                    <a:pt x="1" y="101"/>
                  </a:cubicBezTo>
                  <a:cubicBezTo>
                    <a:pt x="1" y="151"/>
                    <a:pt x="51" y="201"/>
                    <a:pt x="101" y="201"/>
                  </a:cubicBezTo>
                  <a:lnTo>
                    <a:pt x="1154" y="201"/>
                  </a:lnTo>
                  <a:cubicBezTo>
                    <a:pt x="1204" y="201"/>
                    <a:pt x="1254" y="151"/>
                    <a:pt x="1254" y="101"/>
                  </a:cubicBezTo>
                  <a:cubicBezTo>
                    <a:pt x="1254" y="51"/>
                    <a:pt x="1204" y="1"/>
                    <a:pt x="1154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58"/>
            <p:cNvSpPr/>
            <p:nvPr/>
          </p:nvSpPr>
          <p:spPr>
            <a:xfrm>
              <a:off x="5227600" y="2911675"/>
              <a:ext cx="302650" cy="5050"/>
            </a:xfrm>
            <a:custGeom>
              <a:avLst/>
              <a:gdLst/>
              <a:ahLst/>
              <a:cxnLst/>
              <a:rect l="l" t="t" r="r" b="b"/>
              <a:pathLst>
                <a:path w="12106" h="202" extrusionOk="0">
                  <a:moveTo>
                    <a:pt x="101" y="1"/>
                  </a:moveTo>
                  <a:cubicBezTo>
                    <a:pt x="51" y="1"/>
                    <a:pt x="1" y="51"/>
                    <a:pt x="1" y="101"/>
                  </a:cubicBezTo>
                  <a:cubicBezTo>
                    <a:pt x="1" y="151"/>
                    <a:pt x="51" y="201"/>
                    <a:pt x="101" y="201"/>
                  </a:cubicBezTo>
                  <a:lnTo>
                    <a:pt x="2382" y="201"/>
                  </a:lnTo>
                  <a:cubicBezTo>
                    <a:pt x="2457" y="201"/>
                    <a:pt x="2507" y="151"/>
                    <a:pt x="2507" y="101"/>
                  </a:cubicBezTo>
                  <a:cubicBezTo>
                    <a:pt x="2507" y="51"/>
                    <a:pt x="2457" y="1"/>
                    <a:pt x="2382" y="1"/>
                  </a:cubicBezTo>
                  <a:close/>
                  <a:moveTo>
                    <a:pt x="3309" y="1"/>
                  </a:moveTo>
                  <a:cubicBezTo>
                    <a:pt x="3259" y="1"/>
                    <a:pt x="3209" y="51"/>
                    <a:pt x="3209" y="101"/>
                  </a:cubicBezTo>
                  <a:cubicBezTo>
                    <a:pt x="3209" y="151"/>
                    <a:pt x="3259" y="201"/>
                    <a:pt x="3309" y="201"/>
                  </a:cubicBezTo>
                  <a:lnTo>
                    <a:pt x="5590" y="201"/>
                  </a:lnTo>
                  <a:cubicBezTo>
                    <a:pt x="5665" y="201"/>
                    <a:pt x="5715" y="151"/>
                    <a:pt x="5715" y="101"/>
                  </a:cubicBezTo>
                  <a:cubicBezTo>
                    <a:pt x="5715" y="51"/>
                    <a:pt x="5665" y="1"/>
                    <a:pt x="5590" y="1"/>
                  </a:cubicBezTo>
                  <a:close/>
                  <a:moveTo>
                    <a:pt x="6517" y="1"/>
                  </a:moveTo>
                  <a:cubicBezTo>
                    <a:pt x="6467" y="1"/>
                    <a:pt x="6417" y="51"/>
                    <a:pt x="6417" y="101"/>
                  </a:cubicBezTo>
                  <a:cubicBezTo>
                    <a:pt x="6417" y="151"/>
                    <a:pt x="6467" y="201"/>
                    <a:pt x="6517" y="201"/>
                  </a:cubicBezTo>
                  <a:lnTo>
                    <a:pt x="8798" y="201"/>
                  </a:lnTo>
                  <a:cubicBezTo>
                    <a:pt x="8873" y="201"/>
                    <a:pt x="8898" y="151"/>
                    <a:pt x="8898" y="101"/>
                  </a:cubicBezTo>
                  <a:cubicBezTo>
                    <a:pt x="8898" y="51"/>
                    <a:pt x="8873" y="1"/>
                    <a:pt x="8798" y="1"/>
                  </a:cubicBezTo>
                  <a:close/>
                  <a:moveTo>
                    <a:pt x="9725" y="1"/>
                  </a:moveTo>
                  <a:cubicBezTo>
                    <a:pt x="9675" y="1"/>
                    <a:pt x="9625" y="51"/>
                    <a:pt x="9625" y="101"/>
                  </a:cubicBezTo>
                  <a:cubicBezTo>
                    <a:pt x="9625" y="151"/>
                    <a:pt x="9675" y="201"/>
                    <a:pt x="9725" y="201"/>
                  </a:cubicBezTo>
                  <a:lnTo>
                    <a:pt x="12006" y="201"/>
                  </a:lnTo>
                  <a:cubicBezTo>
                    <a:pt x="12056" y="201"/>
                    <a:pt x="12106" y="151"/>
                    <a:pt x="12106" y="101"/>
                  </a:cubicBezTo>
                  <a:cubicBezTo>
                    <a:pt x="12106" y="51"/>
                    <a:pt x="12056" y="1"/>
                    <a:pt x="12006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58"/>
            <p:cNvSpPr/>
            <p:nvPr/>
          </p:nvSpPr>
          <p:spPr>
            <a:xfrm>
              <a:off x="5548400" y="2911675"/>
              <a:ext cx="31350" cy="5050"/>
            </a:xfrm>
            <a:custGeom>
              <a:avLst/>
              <a:gdLst/>
              <a:ahLst/>
              <a:cxnLst/>
              <a:rect l="l" t="t" r="r" b="b"/>
              <a:pathLst>
                <a:path w="1254" h="202" extrusionOk="0">
                  <a:moveTo>
                    <a:pt x="101" y="1"/>
                  </a:moveTo>
                  <a:cubicBezTo>
                    <a:pt x="26" y="1"/>
                    <a:pt x="1" y="51"/>
                    <a:pt x="1" y="101"/>
                  </a:cubicBezTo>
                  <a:cubicBezTo>
                    <a:pt x="1" y="151"/>
                    <a:pt x="26" y="201"/>
                    <a:pt x="101" y="201"/>
                  </a:cubicBezTo>
                  <a:lnTo>
                    <a:pt x="1129" y="201"/>
                  </a:lnTo>
                  <a:cubicBezTo>
                    <a:pt x="1204" y="201"/>
                    <a:pt x="1254" y="151"/>
                    <a:pt x="1254" y="101"/>
                  </a:cubicBezTo>
                  <a:cubicBezTo>
                    <a:pt x="1254" y="51"/>
                    <a:pt x="1204" y="1"/>
                    <a:pt x="1129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58"/>
            <p:cNvSpPr/>
            <p:nvPr/>
          </p:nvSpPr>
          <p:spPr>
            <a:xfrm>
              <a:off x="5152425" y="3698025"/>
              <a:ext cx="31350" cy="5050"/>
            </a:xfrm>
            <a:custGeom>
              <a:avLst/>
              <a:gdLst/>
              <a:ahLst/>
              <a:cxnLst/>
              <a:rect l="l" t="t" r="r" b="b"/>
              <a:pathLst>
                <a:path w="1254" h="202" extrusionOk="0">
                  <a:moveTo>
                    <a:pt x="100" y="1"/>
                  </a:moveTo>
                  <a:cubicBezTo>
                    <a:pt x="50" y="1"/>
                    <a:pt x="0" y="26"/>
                    <a:pt x="0" y="101"/>
                  </a:cubicBezTo>
                  <a:cubicBezTo>
                    <a:pt x="0" y="151"/>
                    <a:pt x="50" y="201"/>
                    <a:pt x="100" y="201"/>
                  </a:cubicBezTo>
                  <a:lnTo>
                    <a:pt x="1153" y="201"/>
                  </a:lnTo>
                  <a:cubicBezTo>
                    <a:pt x="1203" y="201"/>
                    <a:pt x="1253" y="151"/>
                    <a:pt x="1253" y="101"/>
                  </a:cubicBezTo>
                  <a:cubicBezTo>
                    <a:pt x="1253" y="26"/>
                    <a:pt x="1203" y="1"/>
                    <a:pt x="1153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58"/>
            <p:cNvSpPr/>
            <p:nvPr/>
          </p:nvSpPr>
          <p:spPr>
            <a:xfrm>
              <a:off x="5200650" y="3698025"/>
              <a:ext cx="528225" cy="5050"/>
            </a:xfrm>
            <a:custGeom>
              <a:avLst/>
              <a:gdLst/>
              <a:ahLst/>
              <a:cxnLst/>
              <a:rect l="l" t="t" r="r" b="b"/>
              <a:pathLst>
                <a:path w="21129" h="202" extrusionOk="0">
                  <a:moveTo>
                    <a:pt x="101" y="1"/>
                  </a:moveTo>
                  <a:cubicBezTo>
                    <a:pt x="51" y="1"/>
                    <a:pt x="1" y="26"/>
                    <a:pt x="1" y="101"/>
                  </a:cubicBezTo>
                  <a:cubicBezTo>
                    <a:pt x="1" y="151"/>
                    <a:pt x="51" y="201"/>
                    <a:pt x="101" y="201"/>
                  </a:cubicBezTo>
                  <a:lnTo>
                    <a:pt x="2332" y="201"/>
                  </a:lnTo>
                  <a:cubicBezTo>
                    <a:pt x="2407" y="201"/>
                    <a:pt x="2432" y="151"/>
                    <a:pt x="2432" y="101"/>
                  </a:cubicBezTo>
                  <a:cubicBezTo>
                    <a:pt x="2432" y="26"/>
                    <a:pt x="2407" y="1"/>
                    <a:pt x="2332" y="1"/>
                  </a:cubicBezTo>
                  <a:close/>
                  <a:moveTo>
                    <a:pt x="3234" y="1"/>
                  </a:moveTo>
                  <a:cubicBezTo>
                    <a:pt x="3159" y="1"/>
                    <a:pt x="3134" y="26"/>
                    <a:pt x="3134" y="101"/>
                  </a:cubicBezTo>
                  <a:cubicBezTo>
                    <a:pt x="3134" y="151"/>
                    <a:pt x="3159" y="201"/>
                    <a:pt x="3234" y="201"/>
                  </a:cubicBezTo>
                  <a:lnTo>
                    <a:pt x="5439" y="201"/>
                  </a:lnTo>
                  <a:cubicBezTo>
                    <a:pt x="5515" y="201"/>
                    <a:pt x="5565" y="151"/>
                    <a:pt x="5565" y="101"/>
                  </a:cubicBezTo>
                  <a:cubicBezTo>
                    <a:pt x="5565" y="26"/>
                    <a:pt x="5515" y="1"/>
                    <a:pt x="5439" y="1"/>
                  </a:cubicBezTo>
                  <a:close/>
                  <a:moveTo>
                    <a:pt x="6342" y="1"/>
                  </a:moveTo>
                  <a:cubicBezTo>
                    <a:pt x="6292" y="1"/>
                    <a:pt x="6242" y="26"/>
                    <a:pt x="6242" y="101"/>
                  </a:cubicBezTo>
                  <a:cubicBezTo>
                    <a:pt x="6242" y="151"/>
                    <a:pt x="6292" y="201"/>
                    <a:pt x="6342" y="201"/>
                  </a:cubicBezTo>
                  <a:lnTo>
                    <a:pt x="8572" y="201"/>
                  </a:lnTo>
                  <a:cubicBezTo>
                    <a:pt x="8622" y="201"/>
                    <a:pt x="8673" y="151"/>
                    <a:pt x="8673" y="101"/>
                  </a:cubicBezTo>
                  <a:cubicBezTo>
                    <a:pt x="8673" y="26"/>
                    <a:pt x="8622" y="1"/>
                    <a:pt x="8572" y="1"/>
                  </a:cubicBezTo>
                  <a:close/>
                  <a:moveTo>
                    <a:pt x="9450" y="1"/>
                  </a:moveTo>
                  <a:cubicBezTo>
                    <a:pt x="9399" y="1"/>
                    <a:pt x="9349" y="26"/>
                    <a:pt x="9349" y="101"/>
                  </a:cubicBezTo>
                  <a:cubicBezTo>
                    <a:pt x="9349" y="151"/>
                    <a:pt x="9399" y="201"/>
                    <a:pt x="9450" y="201"/>
                  </a:cubicBezTo>
                  <a:lnTo>
                    <a:pt x="11680" y="201"/>
                  </a:lnTo>
                  <a:cubicBezTo>
                    <a:pt x="11730" y="201"/>
                    <a:pt x="11780" y="151"/>
                    <a:pt x="11780" y="101"/>
                  </a:cubicBezTo>
                  <a:cubicBezTo>
                    <a:pt x="11780" y="26"/>
                    <a:pt x="11730" y="1"/>
                    <a:pt x="11680" y="1"/>
                  </a:cubicBezTo>
                  <a:close/>
                  <a:moveTo>
                    <a:pt x="12557" y="1"/>
                  </a:moveTo>
                  <a:cubicBezTo>
                    <a:pt x="12507" y="1"/>
                    <a:pt x="12457" y="26"/>
                    <a:pt x="12457" y="101"/>
                  </a:cubicBezTo>
                  <a:cubicBezTo>
                    <a:pt x="12457" y="151"/>
                    <a:pt x="12507" y="201"/>
                    <a:pt x="12557" y="201"/>
                  </a:cubicBezTo>
                  <a:lnTo>
                    <a:pt x="14788" y="201"/>
                  </a:lnTo>
                  <a:cubicBezTo>
                    <a:pt x="14838" y="201"/>
                    <a:pt x="14888" y="151"/>
                    <a:pt x="14888" y="101"/>
                  </a:cubicBezTo>
                  <a:cubicBezTo>
                    <a:pt x="14888" y="26"/>
                    <a:pt x="14838" y="1"/>
                    <a:pt x="14788" y="1"/>
                  </a:cubicBezTo>
                  <a:close/>
                  <a:moveTo>
                    <a:pt x="15690" y="1"/>
                  </a:moveTo>
                  <a:cubicBezTo>
                    <a:pt x="15615" y="1"/>
                    <a:pt x="15565" y="26"/>
                    <a:pt x="15565" y="101"/>
                  </a:cubicBezTo>
                  <a:cubicBezTo>
                    <a:pt x="15565" y="151"/>
                    <a:pt x="15615" y="201"/>
                    <a:pt x="15690" y="201"/>
                  </a:cubicBezTo>
                  <a:lnTo>
                    <a:pt x="17896" y="201"/>
                  </a:lnTo>
                  <a:cubicBezTo>
                    <a:pt x="17971" y="201"/>
                    <a:pt x="18021" y="151"/>
                    <a:pt x="18021" y="101"/>
                  </a:cubicBezTo>
                  <a:cubicBezTo>
                    <a:pt x="18021" y="26"/>
                    <a:pt x="17971" y="1"/>
                    <a:pt x="17896" y="1"/>
                  </a:cubicBezTo>
                  <a:close/>
                  <a:moveTo>
                    <a:pt x="18798" y="1"/>
                  </a:moveTo>
                  <a:cubicBezTo>
                    <a:pt x="18748" y="1"/>
                    <a:pt x="18698" y="26"/>
                    <a:pt x="18698" y="101"/>
                  </a:cubicBezTo>
                  <a:cubicBezTo>
                    <a:pt x="18698" y="151"/>
                    <a:pt x="18748" y="201"/>
                    <a:pt x="18798" y="201"/>
                  </a:cubicBezTo>
                  <a:lnTo>
                    <a:pt x="21029" y="201"/>
                  </a:lnTo>
                  <a:cubicBezTo>
                    <a:pt x="21079" y="201"/>
                    <a:pt x="21129" y="151"/>
                    <a:pt x="21129" y="101"/>
                  </a:cubicBezTo>
                  <a:cubicBezTo>
                    <a:pt x="21129" y="26"/>
                    <a:pt x="21079" y="1"/>
                    <a:pt x="21029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58"/>
            <p:cNvSpPr/>
            <p:nvPr/>
          </p:nvSpPr>
          <p:spPr>
            <a:xfrm>
              <a:off x="5745775" y="3698025"/>
              <a:ext cx="31350" cy="5050"/>
            </a:xfrm>
            <a:custGeom>
              <a:avLst/>
              <a:gdLst/>
              <a:ahLst/>
              <a:cxnLst/>
              <a:rect l="l" t="t" r="r" b="b"/>
              <a:pathLst>
                <a:path w="1254" h="202" extrusionOk="0">
                  <a:moveTo>
                    <a:pt x="101" y="1"/>
                  </a:moveTo>
                  <a:cubicBezTo>
                    <a:pt x="51" y="1"/>
                    <a:pt x="1" y="26"/>
                    <a:pt x="1" y="101"/>
                  </a:cubicBezTo>
                  <a:cubicBezTo>
                    <a:pt x="1" y="151"/>
                    <a:pt x="51" y="201"/>
                    <a:pt x="101" y="201"/>
                  </a:cubicBezTo>
                  <a:lnTo>
                    <a:pt x="1153" y="201"/>
                  </a:lnTo>
                  <a:cubicBezTo>
                    <a:pt x="1204" y="201"/>
                    <a:pt x="1254" y="151"/>
                    <a:pt x="1254" y="101"/>
                  </a:cubicBezTo>
                  <a:cubicBezTo>
                    <a:pt x="1254" y="26"/>
                    <a:pt x="1204" y="1"/>
                    <a:pt x="1153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58"/>
            <p:cNvSpPr/>
            <p:nvPr/>
          </p:nvSpPr>
          <p:spPr>
            <a:xfrm>
              <a:off x="5152425" y="3422350"/>
              <a:ext cx="31350" cy="5025"/>
            </a:xfrm>
            <a:custGeom>
              <a:avLst/>
              <a:gdLst/>
              <a:ahLst/>
              <a:cxnLst/>
              <a:rect l="l" t="t" r="r" b="b"/>
              <a:pathLst>
                <a:path w="1254" h="201" extrusionOk="0">
                  <a:moveTo>
                    <a:pt x="100" y="0"/>
                  </a:moveTo>
                  <a:cubicBezTo>
                    <a:pt x="50" y="0"/>
                    <a:pt x="0" y="50"/>
                    <a:pt x="0" y="100"/>
                  </a:cubicBezTo>
                  <a:cubicBezTo>
                    <a:pt x="0" y="150"/>
                    <a:pt x="50" y="201"/>
                    <a:pt x="100" y="201"/>
                  </a:cubicBezTo>
                  <a:lnTo>
                    <a:pt x="1153" y="201"/>
                  </a:lnTo>
                  <a:cubicBezTo>
                    <a:pt x="1203" y="201"/>
                    <a:pt x="1253" y="150"/>
                    <a:pt x="1253" y="100"/>
                  </a:cubicBezTo>
                  <a:cubicBezTo>
                    <a:pt x="1253" y="50"/>
                    <a:pt x="1203" y="0"/>
                    <a:pt x="1153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58"/>
            <p:cNvSpPr/>
            <p:nvPr/>
          </p:nvSpPr>
          <p:spPr>
            <a:xfrm>
              <a:off x="5200650" y="3422350"/>
              <a:ext cx="528225" cy="5025"/>
            </a:xfrm>
            <a:custGeom>
              <a:avLst/>
              <a:gdLst/>
              <a:ahLst/>
              <a:cxnLst/>
              <a:rect l="l" t="t" r="r" b="b"/>
              <a:pathLst>
                <a:path w="21129" h="201" extrusionOk="0">
                  <a:moveTo>
                    <a:pt x="101" y="0"/>
                  </a:moveTo>
                  <a:cubicBezTo>
                    <a:pt x="51" y="0"/>
                    <a:pt x="1" y="50"/>
                    <a:pt x="1" y="100"/>
                  </a:cubicBezTo>
                  <a:cubicBezTo>
                    <a:pt x="1" y="150"/>
                    <a:pt x="51" y="201"/>
                    <a:pt x="101" y="201"/>
                  </a:cubicBezTo>
                  <a:lnTo>
                    <a:pt x="2332" y="201"/>
                  </a:lnTo>
                  <a:cubicBezTo>
                    <a:pt x="2407" y="201"/>
                    <a:pt x="2432" y="150"/>
                    <a:pt x="2432" y="100"/>
                  </a:cubicBezTo>
                  <a:cubicBezTo>
                    <a:pt x="2432" y="50"/>
                    <a:pt x="2407" y="0"/>
                    <a:pt x="2332" y="0"/>
                  </a:cubicBezTo>
                  <a:close/>
                  <a:moveTo>
                    <a:pt x="3234" y="0"/>
                  </a:moveTo>
                  <a:cubicBezTo>
                    <a:pt x="3159" y="0"/>
                    <a:pt x="3134" y="50"/>
                    <a:pt x="3134" y="100"/>
                  </a:cubicBezTo>
                  <a:cubicBezTo>
                    <a:pt x="3134" y="150"/>
                    <a:pt x="3159" y="201"/>
                    <a:pt x="3234" y="201"/>
                  </a:cubicBezTo>
                  <a:lnTo>
                    <a:pt x="5439" y="201"/>
                  </a:lnTo>
                  <a:cubicBezTo>
                    <a:pt x="5515" y="201"/>
                    <a:pt x="5565" y="150"/>
                    <a:pt x="5565" y="100"/>
                  </a:cubicBezTo>
                  <a:cubicBezTo>
                    <a:pt x="5565" y="50"/>
                    <a:pt x="5515" y="0"/>
                    <a:pt x="5439" y="0"/>
                  </a:cubicBezTo>
                  <a:close/>
                  <a:moveTo>
                    <a:pt x="6342" y="0"/>
                  </a:moveTo>
                  <a:cubicBezTo>
                    <a:pt x="6292" y="0"/>
                    <a:pt x="6242" y="50"/>
                    <a:pt x="6242" y="100"/>
                  </a:cubicBezTo>
                  <a:cubicBezTo>
                    <a:pt x="6242" y="150"/>
                    <a:pt x="6292" y="201"/>
                    <a:pt x="6342" y="201"/>
                  </a:cubicBezTo>
                  <a:lnTo>
                    <a:pt x="8572" y="201"/>
                  </a:lnTo>
                  <a:cubicBezTo>
                    <a:pt x="8622" y="201"/>
                    <a:pt x="8673" y="150"/>
                    <a:pt x="8673" y="100"/>
                  </a:cubicBezTo>
                  <a:cubicBezTo>
                    <a:pt x="8673" y="50"/>
                    <a:pt x="8622" y="0"/>
                    <a:pt x="8572" y="0"/>
                  </a:cubicBezTo>
                  <a:close/>
                  <a:moveTo>
                    <a:pt x="9450" y="0"/>
                  </a:moveTo>
                  <a:cubicBezTo>
                    <a:pt x="9399" y="0"/>
                    <a:pt x="9349" y="50"/>
                    <a:pt x="9349" y="100"/>
                  </a:cubicBezTo>
                  <a:cubicBezTo>
                    <a:pt x="9349" y="150"/>
                    <a:pt x="9399" y="201"/>
                    <a:pt x="9450" y="201"/>
                  </a:cubicBezTo>
                  <a:lnTo>
                    <a:pt x="11680" y="201"/>
                  </a:lnTo>
                  <a:cubicBezTo>
                    <a:pt x="11730" y="201"/>
                    <a:pt x="11780" y="150"/>
                    <a:pt x="11780" y="100"/>
                  </a:cubicBezTo>
                  <a:cubicBezTo>
                    <a:pt x="11780" y="50"/>
                    <a:pt x="11730" y="0"/>
                    <a:pt x="11680" y="0"/>
                  </a:cubicBezTo>
                  <a:close/>
                  <a:moveTo>
                    <a:pt x="12557" y="0"/>
                  </a:moveTo>
                  <a:cubicBezTo>
                    <a:pt x="12507" y="0"/>
                    <a:pt x="12457" y="50"/>
                    <a:pt x="12457" y="100"/>
                  </a:cubicBezTo>
                  <a:cubicBezTo>
                    <a:pt x="12457" y="150"/>
                    <a:pt x="12507" y="201"/>
                    <a:pt x="12557" y="201"/>
                  </a:cubicBezTo>
                  <a:lnTo>
                    <a:pt x="14788" y="201"/>
                  </a:lnTo>
                  <a:cubicBezTo>
                    <a:pt x="14838" y="201"/>
                    <a:pt x="14888" y="150"/>
                    <a:pt x="14888" y="100"/>
                  </a:cubicBezTo>
                  <a:cubicBezTo>
                    <a:pt x="14888" y="50"/>
                    <a:pt x="14838" y="0"/>
                    <a:pt x="14788" y="0"/>
                  </a:cubicBezTo>
                  <a:close/>
                  <a:moveTo>
                    <a:pt x="15690" y="0"/>
                  </a:moveTo>
                  <a:cubicBezTo>
                    <a:pt x="15615" y="0"/>
                    <a:pt x="15565" y="50"/>
                    <a:pt x="15565" y="100"/>
                  </a:cubicBezTo>
                  <a:cubicBezTo>
                    <a:pt x="15565" y="150"/>
                    <a:pt x="15615" y="201"/>
                    <a:pt x="15690" y="201"/>
                  </a:cubicBezTo>
                  <a:lnTo>
                    <a:pt x="17896" y="201"/>
                  </a:lnTo>
                  <a:cubicBezTo>
                    <a:pt x="17971" y="201"/>
                    <a:pt x="18021" y="150"/>
                    <a:pt x="18021" y="100"/>
                  </a:cubicBezTo>
                  <a:cubicBezTo>
                    <a:pt x="18021" y="50"/>
                    <a:pt x="17971" y="0"/>
                    <a:pt x="17896" y="0"/>
                  </a:cubicBezTo>
                  <a:close/>
                  <a:moveTo>
                    <a:pt x="18798" y="0"/>
                  </a:moveTo>
                  <a:cubicBezTo>
                    <a:pt x="18748" y="0"/>
                    <a:pt x="18698" y="50"/>
                    <a:pt x="18698" y="100"/>
                  </a:cubicBezTo>
                  <a:cubicBezTo>
                    <a:pt x="18698" y="150"/>
                    <a:pt x="18748" y="201"/>
                    <a:pt x="18798" y="201"/>
                  </a:cubicBezTo>
                  <a:lnTo>
                    <a:pt x="21029" y="201"/>
                  </a:lnTo>
                  <a:cubicBezTo>
                    <a:pt x="21079" y="201"/>
                    <a:pt x="21129" y="150"/>
                    <a:pt x="21129" y="100"/>
                  </a:cubicBezTo>
                  <a:cubicBezTo>
                    <a:pt x="21129" y="50"/>
                    <a:pt x="21079" y="0"/>
                    <a:pt x="21029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58"/>
            <p:cNvSpPr/>
            <p:nvPr/>
          </p:nvSpPr>
          <p:spPr>
            <a:xfrm>
              <a:off x="5745775" y="3422350"/>
              <a:ext cx="31350" cy="5025"/>
            </a:xfrm>
            <a:custGeom>
              <a:avLst/>
              <a:gdLst/>
              <a:ahLst/>
              <a:cxnLst/>
              <a:rect l="l" t="t" r="r" b="b"/>
              <a:pathLst>
                <a:path w="1254" h="201" extrusionOk="0">
                  <a:moveTo>
                    <a:pt x="101" y="0"/>
                  </a:moveTo>
                  <a:cubicBezTo>
                    <a:pt x="51" y="0"/>
                    <a:pt x="1" y="50"/>
                    <a:pt x="1" y="100"/>
                  </a:cubicBezTo>
                  <a:cubicBezTo>
                    <a:pt x="1" y="150"/>
                    <a:pt x="51" y="201"/>
                    <a:pt x="101" y="201"/>
                  </a:cubicBezTo>
                  <a:lnTo>
                    <a:pt x="1153" y="201"/>
                  </a:lnTo>
                  <a:cubicBezTo>
                    <a:pt x="1204" y="201"/>
                    <a:pt x="1254" y="150"/>
                    <a:pt x="1254" y="100"/>
                  </a:cubicBezTo>
                  <a:cubicBezTo>
                    <a:pt x="1254" y="50"/>
                    <a:pt x="1204" y="0"/>
                    <a:pt x="1153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58"/>
            <p:cNvSpPr/>
            <p:nvPr/>
          </p:nvSpPr>
          <p:spPr>
            <a:xfrm>
              <a:off x="5152425" y="3753175"/>
              <a:ext cx="31350" cy="5025"/>
            </a:xfrm>
            <a:custGeom>
              <a:avLst/>
              <a:gdLst/>
              <a:ahLst/>
              <a:cxnLst/>
              <a:rect l="l" t="t" r="r" b="b"/>
              <a:pathLst>
                <a:path w="1254" h="201" extrusionOk="0">
                  <a:moveTo>
                    <a:pt x="100" y="0"/>
                  </a:moveTo>
                  <a:cubicBezTo>
                    <a:pt x="50" y="0"/>
                    <a:pt x="0" y="25"/>
                    <a:pt x="0" y="101"/>
                  </a:cubicBezTo>
                  <a:cubicBezTo>
                    <a:pt x="0" y="151"/>
                    <a:pt x="50" y="201"/>
                    <a:pt x="100" y="201"/>
                  </a:cubicBezTo>
                  <a:lnTo>
                    <a:pt x="1153" y="201"/>
                  </a:lnTo>
                  <a:cubicBezTo>
                    <a:pt x="1203" y="201"/>
                    <a:pt x="1253" y="151"/>
                    <a:pt x="1253" y="101"/>
                  </a:cubicBezTo>
                  <a:cubicBezTo>
                    <a:pt x="1253" y="25"/>
                    <a:pt x="1203" y="0"/>
                    <a:pt x="1153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58"/>
            <p:cNvSpPr/>
            <p:nvPr/>
          </p:nvSpPr>
          <p:spPr>
            <a:xfrm>
              <a:off x="5201275" y="3753175"/>
              <a:ext cx="376600" cy="5025"/>
            </a:xfrm>
            <a:custGeom>
              <a:avLst/>
              <a:gdLst/>
              <a:ahLst/>
              <a:cxnLst/>
              <a:rect l="l" t="t" r="r" b="b"/>
              <a:pathLst>
                <a:path w="15064" h="201" extrusionOk="0">
                  <a:moveTo>
                    <a:pt x="101" y="0"/>
                  </a:moveTo>
                  <a:cubicBezTo>
                    <a:pt x="51" y="0"/>
                    <a:pt x="1" y="25"/>
                    <a:pt x="1" y="101"/>
                  </a:cubicBezTo>
                  <a:cubicBezTo>
                    <a:pt x="1" y="151"/>
                    <a:pt x="51" y="201"/>
                    <a:pt x="101" y="201"/>
                  </a:cubicBezTo>
                  <a:lnTo>
                    <a:pt x="2357" y="201"/>
                  </a:lnTo>
                  <a:cubicBezTo>
                    <a:pt x="2407" y="201"/>
                    <a:pt x="2457" y="151"/>
                    <a:pt x="2457" y="101"/>
                  </a:cubicBezTo>
                  <a:cubicBezTo>
                    <a:pt x="2457" y="25"/>
                    <a:pt x="2407" y="0"/>
                    <a:pt x="2357" y="0"/>
                  </a:cubicBezTo>
                  <a:close/>
                  <a:moveTo>
                    <a:pt x="3259" y="0"/>
                  </a:moveTo>
                  <a:cubicBezTo>
                    <a:pt x="3184" y="0"/>
                    <a:pt x="3134" y="25"/>
                    <a:pt x="3134" y="101"/>
                  </a:cubicBezTo>
                  <a:cubicBezTo>
                    <a:pt x="3134" y="151"/>
                    <a:pt x="3184" y="201"/>
                    <a:pt x="3259" y="201"/>
                  </a:cubicBezTo>
                  <a:lnTo>
                    <a:pt x="5490" y="201"/>
                  </a:lnTo>
                  <a:cubicBezTo>
                    <a:pt x="5565" y="201"/>
                    <a:pt x="5615" y="151"/>
                    <a:pt x="5615" y="101"/>
                  </a:cubicBezTo>
                  <a:cubicBezTo>
                    <a:pt x="5615" y="25"/>
                    <a:pt x="5565" y="0"/>
                    <a:pt x="5490" y="0"/>
                  </a:cubicBezTo>
                  <a:close/>
                  <a:moveTo>
                    <a:pt x="6392" y="0"/>
                  </a:moveTo>
                  <a:cubicBezTo>
                    <a:pt x="6342" y="0"/>
                    <a:pt x="6292" y="25"/>
                    <a:pt x="6292" y="101"/>
                  </a:cubicBezTo>
                  <a:cubicBezTo>
                    <a:pt x="6292" y="151"/>
                    <a:pt x="6342" y="201"/>
                    <a:pt x="6392" y="201"/>
                  </a:cubicBezTo>
                  <a:lnTo>
                    <a:pt x="8648" y="201"/>
                  </a:lnTo>
                  <a:cubicBezTo>
                    <a:pt x="8723" y="201"/>
                    <a:pt x="8748" y="151"/>
                    <a:pt x="8748" y="101"/>
                  </a:cubicBezTo>
                  <a:cubicBezTo>
                    <a:pt x="8748" y="25"/>
                    <a:pt x="8723" y="0"/>
                    <a:pt x="8648" y="0"/>
                  </a:cubicBezTo>
                  <a:close/>
                  <a:moveTo>
                    <a:pt x="9550" y="0"/>
                  </a:moveTo>
                  <a:cubicBezTo>
                    <a:pt x="9500" y="0"/>
                    <a:pt x="9450" y="25"/>
                    <a:pt x="9450" y="101"/>
                  </a:cubicBezTo>
                  <a:cubicBezTo>
                    <a:pt x="9450" y="151"/>
                    <a:pt x="9500" y="201"/>
                    <a:pt x="9550" y="201"/>
                  </a:cubicBezTo>
                  <a:lnTo>
                    <a:pt x="11806" y="201"/>
                  </a:lnTo>
                  <a:cubicBezTo>
                    <a:pt x="11856" y="201"/>
                    <a:pt x="11906" y="151"/>
                    <a:pt x="11906" y="101"/>
                  </a:cubicBezTo>
                  <a:cubicBezTo>
                    <a:pt x="11906" y="25"/>
                    <a:pt x="11856" y="0"/>
                    <a:pt x="11806" y="0"/>
                  </a:cubicBezTo>
                  <a:close/>
                  <a:moveTo>
                    <a:pt x="12708" y="0"/>
                  </a:moveTo>
                  <a:cubicBezTo>
                    <a:pt x="12658" y="0"/>
                    <a:pt x="12608" y="25"/>
                    <a:pt x="12608" y="101"/>
                  </a:cubicBezTo>
                  <a:cubicBezTo>
                    <a:pt x="12608" y="151"/>
                    <a:pt x="12658" y="201"/>
                    <a:pt x="12708" y="201"/>
                  </a:cubicBezTo>
                  <a:lnTo>
                    <a:pt x="14963" y="201"/>
                  </a:lnTo>
                  <a:cubicBezTo>
                    <a:pt x="15014" y="201"/>
                    <a:pt x="15064" y="151"/>
                    <a:pt x="15064" y="101"/>
                  </a:cubicBezTo>
                  <a:cubicBezTo>
                    <a:pt x="15064" y="25"/>
                    <a:pt x="15014" y="0"/>
                    <a:pt x="14963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58"/>
            <p:cNvSpPr/>
            <p:nvPr/>
          </p:nvSpPr>
          <p:spPr>
            <a:xfrm>
              <a:off x="5595400" y="3753175"/>
              <a:ext cx="31350" cy="5025"/>
            </a:xfrm>
            <a:custGeom>
              <a:avLst/>
              <a:gdLst/>
              <a:ahLst/>
              <a:cxnLst/>
              <a:rect l="l" t="t" r="r" b="b"/>
              <a:pathLst>
                <a:path w="1254" h="201" extrusionOk="0">
                  <a:moveTo>
                    <a:pt x="101" y="0"/>
                  </a:moveTo>
                  <a:cubicBezTo>
                    <a:pt x="25" y="0"/>
                    <a:pt x="0" y="25"/>
                    <a:pt x="0" y="101"/>
                  </a:cubicBezTo>
                  <a:cubicBezTo>
                    <a:pt x="0" y="151"/>
                    <a:pt x="25" y="201"/>
                    <a:pt x="101" y="201"/>
                  </a:cubicBezTo>
                  <a:lnTo>
                    <a:pt x="1128" y="201"/>
                  </a:lnTo>
                  <a:cubicBezTo>
                    <a:pt x="1203" y="201"/>
                    <a:pt x="1254" y="151"/>
                    <a:pt x="1254" y="101"/>
                  </a:cubicBezTo>
                  <a:cubicBezTo>
                    <a:pt x="1254" y="25"/>
                    <a:pt x="1203" y="0"/>
                    <a:pt x="1128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58"/>
            <p:cNvSpPr/>
            <p:nvPr/>
          </p:nvSpPr>
          <p:spPr>
            <a:xfrm>
              <a:off x="5152425" y="4209950"/>
              <a:ext cx="31350" cy="5025"/>
            </a:xfrm>
            <a:custGeom>
              <a:avLst/>
              <a:gdLst/>
              <a:ahLst/>
              <a:cxnLst/>
              <a:rect l="l" t="t" r="r" b="b"/>
              <a:pathLst>
                <a:path w="1254" h="201" extrusionOk="0">
                  <a:moveTo>
                    <a:pt x="100" y="0"/>
                  </a:moveTo>
                  <a:cubicBezTo>
                    <a:pt x="50" y="0"/>
                    <a:pt x="0" y="50"/>
                    <a:pt x="0" y="100"/>
                  </a:cubicBezTo>
                  <a:cubicBezTo>
                    <a:pt x="0" y="150"/>
                    <a:pt x="50" y="201"/>
                    <a:pt x="100" y="201"/>
                  </a:cubicBezTo>
                  <a:lnTo>
                    <a:pt x="1153" y="201"/>
                  </a:lnTo>
                  <a:cubicBezTo>
                    <a:pt x="1203" y="201"/>
                    <a:pt x="1253" y="150"/>
                    <a:pt x="1253" y="100"/>
                  </a:cubicBezTo>
                  <a:cubicBezTo>
                    <a:pt x="1253" y="50"/>
                    <a:pt x="1203" y="0"/>
                    <a:pt x="1153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58"/>
            <p:cNvSpPr/>
            <p:nvPr/>
          </p:nvSpPr>
          <p:spPr>
            <a:xfrm>
              <a:off x="5201275" y="4209950"/>
              <a:ext cx="376600" cy="5025"/>
            </a:xfrm>
            <a:custGeom>
              <a:avLst/>
              <a:gdLst/>
              <a:ahLst/>
              <a:cxnLst/>
              <a:rect l="l" t="t" r="r" b="b"/>
              <a:pathLst>
                <a:path w="15064" h="201" extrusionOk="0">
                  <a:moveTo>
                    <a:pt x="101" y="0"/>
                  </a:moveTo>
                  <a:cubicBezTo>
                    <a:pt x="51" y="0"/>
                    <a:pt x="1" y="50"/>
                    <a:pt x="1" y="100"/>
                  </a:cubicBezTo>
                  <a:cubicBezTo>
                    <a:pt x="1" y="150"/>
                    <a:pt x="51" y="201"/>
                    <a:pt x="101" y="201"/>
                  </a:cubicBezTo>
                  <a:lnTo>
                    <a:pt x="2357" y="201"/>
                  </a:lnTo>
                  <a:cubicBezTo>
                    <a:pt x="2407" y="201"/>
                    <a:pt x="2457" y="150"/>
                    <a:pt x="2457" y="100"/>
                  </a:cubicBezTo>
                  <a:cubicBezTo>
                    <a:pt x="2457" y="50"/>
                    <a:pt x="2407" y="0"/>
                    <a:pt x="2357" y="0"/>
                  </a:cubicBezTo>
                  <a:close/>
                  <a:moveTo>
                    <a:pt x="3259" y="0"/>
                  </a:moveTo>
                  <a:cubicBezTo>
                    <a:pt x="3184" y="0"/>
                    <a:pt x="3134" y="50"/>
                    <a:pt x="3134" y="100"/>
                  </a:cubicBezTo>
                  <a:cubicBezTo>
                    <a:pt x="3134" y="150"/>
                    <a:pt x="3184" y="201"/>
                    <a:pt x="3259" y="201"/>
                  </a:cubicBezTo>
                  <a:lnTo>
                    <a:pt x="5490" y="201"/>
                  </a:lnTo>
                  <a:cubicBezTo>
                    <a:pt x="5565" y="201"/>
                    <a:pt x="5615" y="150"/>
                    <a:pt x="5615" y="100"/>
                  </a:cubicBezTo>
                  <a:cubicBezTo>
                    <a:pt x="5615" y="50"/>
                    <a:pt x="5565" y="0"/>
                    <a:pt x="5490" y="0"/>
                  </a:cubicBezTo>
                  <a:close/>
                  <a:moveTo>
                    <a:pt x="6392" y="0"/>
                  </a:moveTo>
                  <a:cubicBezTo>
                    <a:pt x="6342" y="0"/>
                    <a:pt x="6292" y="50"/>
                    <a:pt x="6292" y="100"/>
                  </a:cubicBezTo>
                  <a:cubicBezTo>
                    <a:pt x="6292" y="150"/>
                    <a:pt x="6342" y="201"/>
                    <a:pt x="6392" y="201"/>
                  </a:cubicBezTo>
                  <a:lnTo>
                    <a:pt x="8648" y="201"/>
                  </a:lnTo>
                  <a:cubicBezTo>
                    <a:pt x="8723" y="201"/>
                    <a:pt x="8748" y="150"/>
                    <a:pt x="8748" y="100"/>
                  </a:cubicBezTo>
                  <a:cubicBezTo>
                    <a:pt x="8748" y="50"/>
                    <a:pt x="8723" y="0"/>
                    <a:pt x="8648" y="0"/>
                  </a:cubicBezTo>
                  <a:close/>
                  <a:moveTo>
                    <a:pt x="9550" y="0"/>
                  </a:moveTo>
                  <a:cubicBezTo>
                    <a:pt x="9500" y="0"/>
                    <a:pt x="9450" y="50"/>
                    <a:pt x="9450" y="100"/>
                  </a:cubicBezTo>
                  <a:cubicBezTo>
                    <a:pt x="9450" y="150"/>
                    <a:pt x="9500" y="201"/>
                    <a:pt x="9550" y="201"/>
                  </a:cubicBezTo>
                  <a:lnTo>
                    <a:pt x="11806" y="201"/>
                  </a:lnTo>
                  <a:cubicBezTo>
                    <a:pt x="11856" y="201"/>
                    <a:pt x="11906" y="150"/>
                    <a:pt x="11906" y="100"/>
                  </a:cubicBezTo>
                  <a:cubicBezTo>
                    <a:pt x="11906" y="50"/>
                    <a:pt x="11856" y="0"/>
                    <a:pt x="11806" y="0"/>
                  </a:cubicBezTo>
                  <a:close/>
                  <a:moveTo>
                    <a:pt x="12708" y="0"/>
                  </a:moveTo>
                  <a:cubicBezTo>
                    <a:pt x="12658" y="0"/>
                    <a:pt x="12608" y="50"/>
                    <a:pt x="12608" y="100"/>
                  </a:cubicBezTo>
                  <a:cubicBezTo>
                    <a:pt x="12608" y="150"/>
                    <a:pt x="12658" y="201"/>
                    <a:pt x="12708" y="201"/>
                  </a:cubicBezTo>
                  <a:lnTo>
                    <a:pt x="14963" y="201"/>
                  </a:lnTo>
                  <a:cubicBezTo>
                    <a:pt x="15014" y="201"/>
                    <a:pt x="15064" y="150"/>
                    <a:pt x="15064" y="100"/>
                  </a:cubicBezTo>
                  <a:cubicBezTo>
                    <a:pt x="15064" y="50"/>
                    <a:pt x="15014" y="0"/>
                    <a:pt x="14963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58"/>
            <p:cNvSpPr/>
            <p:nvPr/>
          </p:nvSpPr>
          <p:spPr>
            <a:xfrm>
              <a:off x="5595400" y="4209950"/>
              <a:ext cx="31350" cy="5025"/>
            </a:xfrm>
            <a:custGeom>
              <a:avLst/>
              <a:gdLst/>
              <a:ahLst/>
              <a:cxnLst/>
              <a:rect l="l" t="t" r="r" b="b"/>
              <a:pathLst>
                <a:path w="1254" h="201" extrusionOk="0">
                  <a:moveTo>
                    <a:pt x="101" y="0"/>
                  </a:moveTo>
                  <a:cubicBezTo>
                    <a:pt x="25" y="0"/>
                    <a:pt x="0" y="50"/>
                    <a:pt x="0" y="100"/>
                  </a:cubicBezTo>
                  <a:cubicBezTo>
                    <a:pt x="0" y="150"/>
                    <a:pt x="25" y="201"/>
                    <a:pt x="101" y="201"/>
                  </a:cubicBezTo>
                  <a:lnTo>
                    <a:pt x="1128" y="201"/>
                  </a:lnTo>
                  <a:cubicBezTo>
                    <a:pt x="1203" y="201"/>
                    <a:pt x="1254" y="150"/>
                    <a:pt x="1254" y="100"/>
                  </a:cubicBezTo>
                  <a:cubicBezTo>
                    <a:pt x="1254" y="50"/>
                    <a:pt x="1203" y="0"/>
                    <a:pt x="1128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58"/>
            <p:cNvSpPr/>
            <p:nvPr/>
          </p:nvSpPr>
          <p:spPr>
            <a:xfrm>
              <a:off x="4864825" y="3322725"/>
              <a:ext cx="5025" cy="31350"/>
            </a:xfrm>
            <a:custGeom>
              <a:avLst/>
              <a:gdLst/>
              <a:ahLst/>
              <a:cxnLst/>
              <a:rect l="l" t="t" r="r" b="b"/>
              <a:pathLst>
                <a:path w="201" h="1254" extrusionOk="0">
                  <a:moveTo>
                    <a:pt x="100" y="0"/>
                  </a:moveTo>
                  <a:cubicBezTo>
                    <a:pt x="50" y="0"/>
                    <a:pt x="0" y="50"/>
                    <a:pt x="0" y="100"/>
                  </a:cubicBezTo>
                  <a:lnTo>
                    <a:pt x="0" y="1153"/>
                  </a:lnTo>
                  <a:cubicBezTo>
                    <a:pt x="0" y="1203"/>
                    <a:pt x="50" y="1253"/>
                    <a:pt x="100" y="1253"/>
                  </a:cubicBezTo>
                  <a:cubicBezTo>
                    <a:pt x="151" y="1253"/>
                    <a:pt x="201" y="1203"/>
                    <a:pt x="201" y="1153"/>
                  </a:cubicBezTo>
                  <a:lnTo>
                    <a:pt x="201" y="100"/>
                  </a:lnTo>
                  <a:cubicBezTo>
                    <a:pt x="201" y="50"/>
                    <a:pt x="151" y="0"/>
                    <a:pt x="100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58"/>
            <p:cNvSpPr/>
            <p:nvPr/>
          </p:nvSpPr>
          <p:spPr>
            <a:xfrm>
              <a:off x="4864825" y="3369700"/>
              <a:ext cx="5025" cy="1377225"/>
            </a:xfrm>
            <a:custGeom>
              <a:avLst/>
              <a:gdLst/>
              <a:ahLst/>
              <a:cxnLst/>
              <a:rect l="l" t="t" r="r" b="b"/>
              <a:pathLst>
                <a:path w="201" h="55089" extrusionOk="0">
                  <a:moveTo>
                    <a:pt x="100" y="1"/>
                  </a:moveTo>
                  <a:cubicBezTo>
                    <a:pt x="50" y="1"/>
                    <a:pt x="0" y="51"/>
                    <a:pt x="0" y="101"/>
                  </a:cubicBezTo>
                  <a:lnTo>
                    <a:pt x="0" y="2206"/>
                  </a:lnTo>
                  <a:cubicBezTo>
                    <a:pt x="0" y="2256"/>
                    <a:pt x="50" y="2307"/>
                    <a:pt x="100" y="2307"/>
                  </a:cubicBezTo>
                  <a:cubicBezTo>
                    <a:pt x="151" y="2307"/>
                    <a:pt x="201" y="2256"/>
                    <a:pt x="201" y="2206"/>
                  </a:cubicBezTo>
                  <a:lnTo>
                    <a:pt x="201" y="101"/>
                  </a:lnTo>
                  <a:cubicBezTo>
                    <a:pt x="201" y="51"/>
                    <a:pt x="151" y="1"/>
                    <a:pt x="100" y="1"/>
                  </a:cubicBezTo>
                  <a:close/>
                  <a:moveTo>
                    <a:pt x="100" y="2933"/>
                  </a:moveTo>
                  <a:cubicBezTo>
                    <a:pt x="50" y="2933"/>
                    <a:pt x="0" y="2983"/>
                    <a:pt x="0" y="3033"/>
                  </a:cubicBezTo>
                  <a:lnTo>
                    <a:pt x="0" y="5139"/>
                  </a:lnTo>
                  <a:cubicBezTo>
                    <a:pt x="0" y="5189"/>
                    <a:pt x="50" y="5239"/>
                    <a:pt x="100" y="5239"/>
                  </a:cubicBezTo>
                  <a:cubicBezTo>
                    <a:pt x="151" y="5239"/>
                    <a:pt x="201" y="5189"/>
                    <a:pt x="201" y="5139"/>
                  </a:cubicBezTo>
                  <a:lnTo>
                    <a:pt x="201" y="3033"/>
                  </a:lnTo>
                  <a:cubicBezTo>
                    <a:pt x="201" y="2983"/>
                    <a:pt x="151" y="2933"/>
                    <a:pt x="100" y="2933"/>
                  </a:cubicBezTo>
                  <a:close/>
                  <a:moveTo>
                    <a:pt x="100" y="5866"/>
                  </a:moveTo>
                  <a:cubicBezTo>
                    <a:pt x="50" y="5866"/>
                    <a:pt x="0" y="5916"/>
                    <a:pt x="0" y="5966"/>
                  </a:cubicBezTo>
                  <a:lnTo>
                    <a:pt x="0" y="8071"/>
                  </a:lnTo>
                  <a:cubicBezTo>
                    <a:pt x="0" y="8121"/>
                    <a:pt x="50" y="8171"/>
                    <a:pt x="100" y="8171"/>
                  </a:cubicBezTo>
                  <a:cubicBezTo>
                    <a:pt x="151" y="8171"/>
                    <a:pt x="201" y="8121"/>
                    <a:pt x="201" y="8071"/>
                  </a:cubicBezTo>
                  <a:lnTo>
                    <a:pt x="201" y="5966"/>
                  </a:lnTo>
                  <a:cubicBezTo>
                    <a:pt x="201" y="5916"/>
                    <a:pt x="151" y="5866"/>
                    <a:pt x="100" y="5866"/>
                  </a:cubicBezTo>
                  <a:close/>
                  <a:moveTo>
                    <a:pt x="100" y="8798"/>
                  </a:moveTo>
                  <a:cubicBezTo>
                    <a:pt x="50" y="8798"/>
                    <a:pt x="0" y="8848"/>
                    <a:pt x="0" y="8898"/>
                  </a:cubicBezTo>
                  <a:lnTo>
                    <a:pt x="0" y="11003"/>
                  </a:lnTo>
                  <a:cubicBezTo>
                    <a:pt x="0" y="11054"/>
                    <a:pt x="50" y="11104"/>
                    <a:pt x="100" y="11104"/>
                  </a:cubicBezTo>
                  <a:cubicBezTo>
                    <a:pt x="151" y="11104"/>
                    <a:pt x="201" y="11054"/>
                    <a:pt x="201" y="11003"/>
                  </a:cubicBezTo>
                  <a:lnTo>
                    <a:pt x="201" y="8898"/>
                  </a:lnTo>
                  <a:cubicBezTo>
                    <a:pt x="201" y="8848"/>
                    <a:pt x="151" y="8798"/>
                    <a:pt x="100" y="8798"/>
                  </a:cubicBezTo>
                  <a:close/>
                  <a:moveTo>
                    <a:pt x="100" y="11730"/>
                  </a:moveTo>
                  <a:cubicBezTo>
                    <a:pt x="50" y="11730"/>
                    <a:pt x="0" y="11780"/>
                    <a:pt x="0" y="11830"/>
                  </a:cubicBezTo>
                  <a:lnTo>
                    <a:pt x="0" y="13936"/>
                  </a:lnTo>
                  <a:cubicBezTo>
                    <a:pt x="0" y="13986"/>
                    <a:pt x="50" y="14036"/>
                    <a:pt x="100" y="14036"/>
                  </a:cubicBezTo>
                  <a:cubicBezTo>
                    <a:pt x="151" y="14036"/>
                    <a:pt x="201" y="13986"/>
                    <a:pt x="201" y="13936"/>
                  </a:cubicBezTo>
                  <a:lnTo>
                    <a:pt x="201" y="11830"/>
                  </a:lnTo>
                  <a:cubicBezTo>
                    <a:pt x="201" y="11780"/>
                    <a:pt x="151" y="11730"/>
                    <a:pt x="100" y="11730"/>
                  </a:cubicBezTo>
                  <a:close/>
                  <a:moveTo>
                    <a:pt x="100" y="14663"/>
                  </a:moveTo>
                  <a:cubicBezTo>
                    <a:pt x="50" y="14663"/>
                    <a:pt x="0" y="14713"/>
                    <a:pt x="0" y="14763"/>
                  </a:cubicBezTo>
                  <a:lnTo>
                    <a:pt x="0" y="16868"/>
                  </a:lnTo>
                  <a:cubicBezTo>
                    <a:pt x="0" y="16918"/>
                    <a:pt x="50" y="16968"/>
                    <a:pt x="100" y="16968"/>
                  </a:cubicBezTo>
                  <a:cubicBezTo>
                    <a:pt x="151" y="16968"/>
                    <a:pt x="201" y="16918"/>
                    <a:pt x="201" y="16868"/>
                  </a:cubicBezTo>
                  <a:lnTo>
                    <a:pt x="201" y="14763"/>
                  </a:lnTo>
                  <a:cubicBezTo>
                    <a:pt x="201" y="14713"/>
                    <a:pt x="151" y="14663"/>
                    <a:pt x="100" y="14663"/>
                  </a:cubicBezTo>
                  <a:close/>
                  <a:moveTo>
                    <a:pt x="100" y="17595"/>
                  </a:moveTo>
                  <a:cubicBezTo>
                    <a:pt x="50" y="17595"/>
                    <a:pt x="0" y="17645"/>
                    <a:pt x="0" y="17695"/>
                  </a:cubicBezTo>
                  <a:lnTo>
                    <a:pt x="0" y="19800"/>
                  </a:lnTo>
                  <a:cubicBezTo>
                    <a:pt x="0" y="19851"/>
                    <a:pt x="50" y="19901"/>
                    <a:pt x="100" y="19901"/>
                  </a:cubicBezTo>
                  <a:cubicBezTo>
                    <a:pt x="151" y="19901"/>
                    <a:pt x="201" y="19851"/>
                    <a:pt x="201" y="19800"/>
                  </a:cubicBezTo>
                  <a:lnTo>
                    <a:pt x="201" y="17695"/>
                  </a:lnTo>
                  <a:cubicBezTo>
                    <a:pt x="201" y="17645"/>
                    <a:pt x="151" y="17595"/>
                    <a:pt x="100" y="17595"/>
                  </a:cubicBezTo>
                  <a:close/>
                  <a:moveTo>
                    <a:pt x="100" y="20527"/>
                  </a:moveTo>
                  <a:cubicBezTo>
                    <a:pt x="50" y="20527"/>
                    <a:pt x="0" y="20577"/>
                    <a:pt x="0" y="20628"/>
                  </a:cubicBezTo>
                  <a:lnTo>
                    <a:pt x="0" y="22733"/>
                  </a:lnTo>
                  <a:cubicBezTo>
                    <a:pt x="0" y="22783"/>
                    <a:pt x="50" y="22833"/>
                    <a:pt x="100" y="22833"/>
                  </a:cubicBezTo>
                  <a:cubicBezTo>
                    <a:pt x="151" y="22833"/>
                    <a:pt x="201" y="22783"/>
                    <a:pt x="201" y="22733"/>
                  </a:cubicBezTo>
                  <a:lnTo>
                    <a:pt x="201" y="20628"/>
                  </a:lnTo>
                  <a:cubicBezTo>
                    <a:pt x="201" y="20577"/>
                    <a:pt x="151" y="20527"/>
                    <a:pt x="100" y="20527"/>
                  </a:cubicBezTo>
                  <a:close/>
                  <a:moveTo>
                    <a:pt x="100" y="23460"/>
                  </a:moveTo>
                  <a:cubicBezTo>
                    <a:pt x="50" y="23460"/>
                    <a:pt x="0" y="23510"/>
                    <a:pt x="0" y="23560"/>
                  </a:cubicBezTo>
                  <a:lnTo>
                    <a:pt x="0" y="25665"/>
                  </a:lnTo>
                  <a:cubicBezTo>
                    <a:pt x="0" y="25715"/>
                    <a:pt x="50" y="25765"/>
                    <a:pt x="100" y="25765"/>
                  </a:cubicBezTo>
                  <a:cubicBezTo>
                    <a:pt x="151" y="25765"/>
                    <a:pt x="201" y="25715"/>
                    <a:pt x="201" y="25665"/>
                  </a:cubicBezTo>
                  <a:lnTo>
                    <a:pt x="201" y="23560"/>
                  </a:lnTo>
                  <a:cubicBezTo>
                    <a:pt x="201" y="23510"/>
                    <a:pt x="151" y="23460"/>
                    <a:pt x="100" y="23460"/>
                  </a:cubicBezTo>
                  <a:close/>
                  <a:moveTo>
                    <a:pt x="100" y="26392"/>
                  </a:moveTo>
                  <a:cubicBezTo>
                    <a:pt x="50" y="26392"/>
                    <a:pt x="0" y="26442"/>
                    <a:pt x="0" y="26492"/>
                  </a:cubicBezTo>
                  <a:lnTo>
                    <a:pt x="0" y="28597"/>
                  </a:lnTo>
                  <a:cubicBezTo>
                    <a:pt x="0" y="28648"/>
                    <a:pt x="50" y="28698"/>
                    <a:pt x="100" y="28698"/>
                  </a:cubicBezTo>
                  <a:cubicBezTo>
                    <a:pt x="151" y="28698"/>
                    <a:pt x="201" y="28648"/>
                    <a:pt x="201" y="28597"/>
                  </a:cubicBezTo>
                  <a:lnTo>
                    <a:pt x="201" y="26492"/>
                  </a:lnTo>
                  <a:cubicBezTo>
                    <a:pt x="201" y="26442"/>
                    <a:pt x="151" y="26392"/>
                    <a:pt x="100" y="26392"/>
                  </a:cubicBezTo>
                  <a:close/>
                  <a:moveTo>
                    <a:pt x="100" y="29324"/>
                  </a:moveTo>
                  <a:cubicBezTo>
                    <a:pt x="50" y="29324"/>
                    <a:pt x="0" y="29374"/>
                    <a:pt x="0" y="29425"/>
                  </a:cubicBezTo>
                  <a:lnTo>
                    <a:pt x="0" y="31530"/>
                  </a:lnTo>
                  <a:cubicBezTo>
                    <a:pt x="0" y="31580"/>
                    <a:pt x="50" y="31630"/>
                    <a:pt x="100" y="31630"/>
                  </a:cubicBezTo>
                  <a:cubicBezTo>
                    <a:pt x="151" y="31630"/>
                    <a:pt x="201" y="31580"/>
                    <a:pt x="201" y="31530"/>
                  </a:cubicBezTo>
                  <a:lnTo>
                    <a:pt x="201" y="29425"/>
                  </a:lnTo>
                  <a:cubicBezTo>
                    <a:pt x="201" y="29374"/>
                    <a:pt x="151" y="29324"/>
                    <a:pt x="100" y="29324"/>
                  </a:cubicBezTo>
                  <a:close/>
                  <a:moveTo>
                    <a:pt x="100" y="32257"/>
                  </a:moveTo>
                  <a:cubicBezTo>
                    <a:pt x="50" y="32257"/>
                    <a:pt x="0" y="32307"/>
                    <a:pt x="0" y="32357"/>
                  </a:cubicBezTo>
                  <a:lnTo>
                    <a:pt x="0" y="34462"/>
                  </a:lnTo>
                  <a:cubicBezTo>
                    <a:pt x="0" y="34512"/>
                    <a:pt x="50" y="34562"/>
                    <a:pt x="100" y="34562"/>
                  </a:cubicBezTo>
                  <a:cubicBezTo>
                    <a:pt x="151" y="34562"/>
                    <a:pt x="201" y="34512"/>
                    <a:pt x="201" y="34462"/>
                  </a:cubicBezTo>
                  <a:lnTo>
                    <a:pt x="201" y="32357"/>
                  </a:lnTo>
                  <a:cubicBezTo>
                    <a:pt x="201" y="32307"/>
                    <a:pt x="151" y="32257"/>
                    <a:pt x="100" y="32257"/>
                  </a:cubicBezTo>
                  <a:close/>
                  <a:moveTo>
                    <a:pt x="100" y="35189"/>
                  </a:moveTo>
                  <a:cubicBezTo>
                    <a:pt x="50" y="35189"/>
                    <a:pt x="0" y="35239"/>
                    <a:pt x="0" y="35289"/>
                  </a:cubicBezTo>
                  <a:lnTo>
                    <a:pt x="0" y="37395"/>
                  </a:lnTo>
                  <a:cubicBezTo>
                    <a:pt x="0" y="37445"/>
                    <a:pt x="50" y="37495"/>
                    <a:pt x="100" y="37495"/>
                  </a:cubicBezTo>
                  <a:cubicBezTo>
                    <a:pt x="151" y="37495"/>
                    <a:pt x="201" y="37445"/>
                    <a:pt x="201" y="37395"/>
                  </a:cubicBezTo>
                  <a:lnTo>
                    <a:pt x="201" y="35289"/>
                  </a:lnTo>
                  <a:cubicBezTo>
                    <a:pt x="201" y="35239"/>
                    <a:pt x="151" y="35189"/>
                    <a:pt x="100" y="35189"/>
                  </a:cubicBezTo>
                  <a:close/>
                  <a:moveTo>
                    <a:pt x="100" y="38121"/>
                  </a:moveTo>
                  <a:cubicBezTo>
                    <a:pt x="50" y="38121"/>
                    <a:pt x="0" y="38171"/>
                    <a:pt x="0" y="38222"/>
                  </a:cubicBezTo>
                  <a:lnTo>
                    <a:pt x="0" y="40327"/>
                  </a:lnTo>
                  <a:cubicBezTo>
                    <a:pt x="0" y="40377"/>
                    <a:pt x="50" y="40427"/>
                    <a:pt x="100" y="40427"/>
                  </a:cubicBezTo>
                  <a:cubicBezTo>
                    <a:pt x="151" y="40427"/>
                    <a:pt x="201" y="40377"/>
                    <a:pt x="201" y="40327"/>
                  </a:cubicBezTo>
                  <a:lnTo>
                    <a:pt x="201" y="38222"/>
                  </a:lnTo>
                  <a:cubicBezTo>
                    <a:pt x="201" y="38171"/>
                    <a:pt x="151" y="38121"/>
                    <a:pt x="100" y="38121"/>
                  </a:cubicBezTo>
                  <a:close/>
                  <a:moveTo>
                    <a:pt x="100" y="41054"/>
                  </a:moveTo>
                  <a:cubicBezTo>
                    <a:pt x="50" y="41054"/>
                    <a:pt x="0" y="41104"/>
                    <a:pt x="0" y="41154"/>
                  </a:cubicBezTo>
                  <a:lnTo>
                    <a:pt x="0" y="43259"/>
                  </a:lnTo>
                  <a:cubicBezTo>
                    <a:pt x="0" y="43309"/>
                    <a:pt x="50" y="43359"/>
                    <a:pt x="100" y="43359"/>
                  </a:cubicBezTo>
                  <a:cubicBezTo>
                    <a:pt x="151" y="43359"/>
                    <a:pt x="201" y="43309"/>
                    <a:pt x="201" y="43259"/>
                  </a:cubicBezTo>
                  <a:lnTo>
                    <a:pt x="201" y="41154"/>
                  </a:lnTo>
                  <a:cubicBezTo>
                    <a:pt x="201" y="41104"/>
                    <a:pt x="151" y="41054"/>
                    <a:pt x="100" y="41054"/>
                  </a:cubicBezTo>
                  <a:close/>
                  <a:moveTo>
                    <a:pt x="100" y="43986"/>
                  </a:moveTo>
                  <a:cubicBezTo>
                    <a:pt x="50" y="43986"/>
                    <a:pt x="0" y="44036"/>
                    <a:pt x="0" y="44111"/>
                  </a:cubicBezTo>
                  <a:lnTo>
                    <a:pt x="0" y="46192"/>
                  </a:lnTo>
                  <a:cubicBezTo>
                    <a:pt x="0" y="46242"/>
                    <a:pt x="50" y="46292"/>
                    <a:pt x="100" y="46292"/>
                  </a:cubicBezTo>
                  <a:cubicBezTo>
                    <a:pt x="151" y="46292"/>
                    <a:pt x="201" y="46242"/>
                    <a:pt x="201" y="46192"/>
                  </a:cubicBezTo>
                  <a:lnTo>
                    <a:pt x="201" y="44111"/>
                  </a:lnTo>
                  <a:cubicBezTo>
                    <a:pt x="201" y="44036"/>
                    <a:pt x="151" y="43986"/>
                    <a:pt x="100" y="43986"/>
                  </a:cubicBezTo>
                  <a:close/>
                  <a:moveTo>
                    <a:pt x="100" y="46918"/>
                  </a:moveTo>
                  <a:cubicBezTo>
                    <a:pt x="50" y="46918"/>
                    <a:pt x="0" y="46969"/>
                    <a:pt x="0" y="47044"/>
                  </a:cubicBezTo>
                  <a:lnTo>
                    <a:pt x="0" y="49124"/>
                  </a:lnTo>
                  <a:cubicBezTo>
                    <a:pt x="0" y="49174"/>
                    <a:pt x="50" y="49224"/>
                    <a:pt x="100" y="49224"/>
                  </a:cubicBezTo>
                  <a:cubicBezTo>
                    <a:pt x="151" y="49224"/>
                    <a:pt x="201" y="49174"/>
                    <a:pt x="201" y="49124"/>
                  </a:cubicBezTo>
                  <a:lnTo>
                    <a:pt x="201" y="47044"/>
                  </a:lnTo>
                  <a:cubicBezTo>
                    <a:pt x="201" y="46969"/>
                    <a:pt x="151" y="46918"/>
                    <a:pt x="100" y="46918"/>
                  </a:cubicBezTo>
                  <a:close/>
                  <a:moveTo>
                    <a:pt x="100" y="49851"/>
                  </a:moveTo>
                  <a:cubicBezTo>
                    <a:pt x="50" y="49851"/>
                    <a:pt x="0" y="49901"/>
                    <a:pt x="0" y="49976"/>
                  </a:cubicBezTo>
                  <a:lnTo>
                    <a:pt x="0" y="52056"/>
                  </a:lnTo>
                  <a:cubicBezTo>
                    <a:pt x="0" y="52106"/>
                    <a:pt x="50" y="52157"/>
                    <a:pt x="100" y="52157"/>
                  </a:cubicBezTo>
                  <a:cubicBezTo>
                    <a:pt x="151" y="52157"/>
                    <a:pt x="201" y="52106"/>
                    <a:pt x="201" y="52056"/>
                  </a:cubicBezTo>
                  <a:lnTo>
                    <a:pt x="201" y="49976"/>
                  </a:lnTo>
                  <a:cubicBezTo>
                    <a:pt x="201" y="49901"/>
                    <a:pt x="151" y="49851"/>
                    <a:pt x="100" y="49851"/>
                  </a:cubicBezTo>
                  <a:close/>
                  <a:moveTo>
                    <a:pt x="100" y="52783"/>
                  </a:moveTo>
                  <a:cubicBezTo>
                    <a:pt x="50" y="52783"/>
                    <a:pt x="0" y="52833"/>
                    <a:pt x="0" y="52908"/>
                  </a:cubicBezTo>
                  <a:lnTo>
                    <a:pt x="0" y="54989"/>
                  </a:lnTo>
                  <a:cubicBezTo>
                    <a:pt x="0" y="55039"/>
                    <a:pt x="50" y="55089"/>
                    <a:pt x="100" y="55089"/>
                  </a:cubicBezTo>
                  <a:cubicBezTo>
                    <a:pt x="151" y="55089"/>
                    <a:pt x="201" y="55039"/>
                    <a:pt x="201" y="54989"/>
                  </a:cubicBezTo>
                  <a:lnTo>
                    <a:pt x="201" y="52908"/>
                  </a:lnTo>
                  <a:cubicBezTo>
                    <a:pt x="201" y="52833"/>
                    <a:pt x="151" y="52783"/>
                    <a:pt x="100" y="52783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58"/>
            <p:cNvSpPr/>
            <p:nvPr/>
          </p:nvSpPr>
          <p:spPr>
            <a:xfrm>
              <a:off x="4864825" y="4762575"/>
              <a:ext cx="5025" cy="31350"/>
            </a:xfrm>
            <a:custGeom>
              <a:avLst/>
              <a:gdLst/>
              <a:ahLst/>
              <a:cxnLst/>
              <a:rect l="l" t="t" r="r" b="b"/>
              <a:pathLst>
                <a:path w="201" h="1254" extrusionOk="0">
                  <a:moveTo>
                    <a:pt x="100" y="0"/>
                  </a:moveTo>
                  <a:cubicBezTo>
                    <a:pt x="50" y="0"/>
                    <a:pt x="0" y="51"/>
                    <a:pt x="0" y="126"/>
                  </a:cubicBezTo>
                  <a:lnTo>
                    <a:pt x="0" y="1153"/>
                  </a:lnTo>
                  <a:cubicBezTo>
                    <a:pt x="0" y="1229"/>
                    <a:pt x="50" y="1254"/>
                    <a:pt x="100" y="1254"/>
                  </a:cubicBezTo>
                  <a:cubicBezTo>
                    <a:pt x="151" y="1254"/>
                    <a:pt x="201" y="1229"/>
                    <a:pt x="201" y="1153"/>
                  </a:cubicBezTo>
                  <a:lnTo>
                    <a:pt x="201" y="126"/>
                  </a:lnTo>
                  <a:cubicBezTo>
                    <a:pt x="201" y="51"/>
                    <a:pt x="151" y="0"/>
                    <a:pt x="100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58"/>
            <p:cNvSpPr/>
            <p:nvPr/>
          </p:nvSpPr>
          <p:spPr>
            <a:xfrm>
              <a:off x="4560300" y="3322725"/>
              <a:ext cx="5050" cy="31350"/>
            </a:xfrm>
            <a:custGeom>
              <a:avLst/>
              <a:gdLst/>
              <a:ahLst/>
              <a:cxnLst/>
              <a:rect l="l" t="t" r="r" b="b"/>
              <a:pathLst>
                <a:path w="202" h="1254" extrusionOk="0">
                  <a:moveTo>
                    <a:pt x="101" y="0"/>
                  </a:moveTo>
                  <a:cubicBezTo>
                    <a:pt x="51" y="0"/>
                    <a:pt x="1" y="50"/>
                    <a:pt x="1" y="100"/>
                  </a:cubicBezTo>
                  <a:lnTo>
                    <a:pt x="1" y="1153"/>
                  </a:lnTo>
                  <a:cubicBezTo>
                    <a:pt x="1" y="1203"/>
                    <a:pt x="51" y="1253"/>
                    <a:pt x="101" y="1253"/>
                  </a:cubicBezTo>
                  <a:cubicBezTo>
                    <a:pt x="151" y="1253"/>
                    <a:pt x="201" y="1203"/>
                    <a:pt x="201" y="1153"/>
                  </a:cubicBezTo>
                  <a:lnTo>
                    <a:pt x="201" y="100"/>
                  </a:lnTo>
                  <a:cubicBezTo>
                    <a:pt x="201" y="50"/>
                    <a:pt x="151" y="0"/>
                    <a:pt x="101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58"/>
            <p:cNvSpPr/>
            <p:nvPr/>
          </p:nvSpPr>
          <p:spPr>
            <a:xfrm>
              <a:off x="4560300" y="3369700"/>
              <a:ext cx="5050" cy="1377225"/>
            </a:xfrm>
            <a:custGeom>
              <a:avLst/>
              <a:gdLst/>
              <a:ahLst/>
              <a:cxnLst/>
              <a:rect l="l" t="t" r="r" b="b"/>
              <a:pathLst>
                <a:path w="202" h="55089" extrusionOk="0">
                  <a:moveTo>
                    <a:pt x="101" y="1"/>
                  </a:moveTo>
                  <a:cubicBezTo>
                    <a:pt x="51" y="1"/>
                    <a:pt x="1" y="51"/>
                    <a:pt x="1" y="101"/>
                  </a:cubicBezTo>
                  <a:lnTo>
                    <a:pt x="1" y="2206"/>
                  </a:lnTo>
                  <a:cubicBezTo>
                    <a:pt x="1" y="2256"/>
                    <a:pt x="51" y="2307"/>
                    <a:pt x="101" y="2307"/>
                  </a:cubicBezTo>
                  <a:cubicBezTo>
                    <a:pt x="151" y="2307"/>
                    <a:pt x="201" y="2256"/>
                    <a:pt x="201" y="2206"/>
                  </a:cubicBezTo>
                  <a:lnTo>
                    <a:pt x="201" y="101"/>
                  </a:lnTo>
                  <a:cubicBezTo>
                    <a:pt x="201" y="51"/>
                    <a:pt x="151" y="1"/>
                    <a:pt x="101" y="1"/>
                  </a:cubicBezTo>
                  <a:close/>
                  <a:moveTo>
                    <a:pt x="101" y="2933"/>
                  </a:moveTo>
                  <a:cubicBezTo>
                    <a:pt x="51" y="2933"/>
                    <a:pt x="1" y="2983"/>
                    <a:pt x="1" y="3033"/>
                  </a:cubicBezTo>
                  <a:lnTo>
                    <a:pt x="1" y="5139"/>
                  </a:lnTo>
                  <a:cubicBezTo>
                    <a:pt x="1" y="5189"/>
                    <a:pt x="51" y="5239"/>
                    <a:pt x="101" y="5239"/>
                  </a:cubicBezTo>
                  <a:cubicBezTo>
                    <a:pt x="151" y="5239"/>
                    <a:pt x="201" y="5189"/>
                    <a:pt x="201" y="5139"/>
                  </a:cubicBezTo>
                  <a:lnTo>
                    <a:pt x="201" y="3033"/>
                  </a:lnTo>
                  <a:cubicBezTo>
                    <a:pt x="201" y="2983"/>
                    <a:pt x="151" y="2933"/>
                    <a:pt x="101" y="2933"/>
                  </a:cubicBezTo>
                  <a:close/>
                  <a:moveTo>
                    <a:pt x="101" y="5866"/>
                  </a:moveTo>
                  <a:cubicBezTo>
                    <a:pt x="51" y="5866"/>
                    <a:pt x="1" y="5916"/>
                    <a:pt x="1" y="5966"/>
                  </a:cubicBezTo>
                  <a:lnTo>
                    <a:pt x="1" y="8071"/>
                  </a:lnTo>
                  <a:cubicBezTo>
                    <a:pt x="1" y="8121"/>
                    <a:pt x="51" y="8171"/>
                    <a:pt x="101" y="8171"/>
                  </a:cubicBezTo>
                  <a:cubicBezTo>
                    <a:pt x="151" y="8171"/>
                    <a:pt x="201" y="8121"/>
                    <a:pt x="201" y="8071"/>
                  </a:cubicBezTo>
                  <a:lnTo>
                    <a:pt x="201" y="5966"/>
                  </a:lnTo>
                  <a:cubicBezTo>
                    <a:pt x="201" y="5916"/>
                    <a:pt x="151" y="5866"/>
                    <a:pt x="101" y="5866"/>
                  </a:cubicBezTo>
                  <a:close/>
                  <a:moveTo>
                    <a:pt x="101" y="8798"/>
                  </a:moveTo>
                  <a:cubicBezTo>
                    <a:pt x="51" y="8798"/>
                    <a:pt x="1" y="8848"/>
                    <a:pt x="1" y="8898"/>
                  </a:cubicBezTo>
                  <a:lnTo>
                    <a:pt x="1" y="11003"/>
                  </a:lnTo>
                  <a:cubicBezTo>
                    <a:pt x="1" y="11054"/>
                    <a:pt x="51" y="11104"/>
                    <a:pt x="101" y="11104"/>
                  </a:cubicBezTo>
                  <a:cubicBezTo>
                    <a:pt x="151" y="11104"/>
                    <a:pt x="201" y="11054"/>
                    <a:pt x="201" y="11003"/>
                  </a:cubicBezTo>
                  <a:lnTo>
                    <a:pt x="201" y="8898"/>
                  </a:lnTo>
                  <a:cubicBezTo>
                    <a:pt x="201" y="8848"/>
                    <a:pt x="151" y="8798"/>
                    <a:pt x="101" y="8798"/>
                  </a:cubicBezTo>
                  <a:close/>
                  <a:moveTo>
                    <a:pt x="101" y="11730"/>
                  </a:moveTo>
                  <a:cubicBezTo>
                    <a:pt x="51" y="11730"/>
                    <a:pt x="1" y="11780"/>
                    <a:pt x="1" y="11830"/>
                  </a:cubicBezTo>
                  <a:lnTo>
                    <a:pt x="1" y="13936"/>
                  </a:lnTo>
                  <a:cubicBezTo>
                    <a:pt x="1" y="13986"/>
                    <a:pt x="51" y="14036"/>
                    <a:pt x="101" y="14036"/>
                  </a:cubicBezTo>
                  <a:cubicBezTo>
                    <a:pt x="151" y="14036"/>
                    <a:pt x="201" y="13986"/>
                    <a:pt x="201" y="13936"/>
                  </a:cubicBezTo>
                  <a:lnTo>
                    <a:pt x="201" y="11830"/>
                  </a:lnTo>
                  <a:cubicBezTo>
                    <a:pt x="201" y="11780"/>
                    <a:pt x="151" y="11730"/>
                    <a:pt x="101" y="11730"/>
                  </a:cubicBezTo>
                  <a:close/>
                  <a:moveTo>
                    <a:pt x="101" y="14663"/>
                  </a:moveTo>
                  <a:cubicBezTo>
                    <a:pt x="51" y="14663"/>
                    <a:pt x="1" y="14713"/>
                    <a:pt x="1" y="14763"/>
                  </a:cubicBezTo>
                  <a:lnTo>
                    <a:pt x="1" y="16868"/>
                  </a:lnTo>
                  <a:cubicBezTo>
                    <a:pt x="1" y="16918"/>
                    <a:pt x="51" y="16968"/>
                    <a:pt x="101" y="16968"/>
                  </a:cubicBezTo>
                  <a:cubicBezTo>
                    <a:pt x="151" y="16968"/>
                    <a:pt x="201" y="16918"/>
                    <a:pt x="201" y="16868"/>
                  </a:cubicBezTo>
                  <a:lnTo>
                    <a:pt x="201" y="14763"/>
                  </a:lnTo>
                  <a:cubicBezTo>
                    <a:pt x="201" y="14713"/>
                    <a:pt x="151" y="14663"/>
                    <a:pt x="101" y="14663"/>
                  </a:cubicBezTo>
                  <a:close/>
                  <a:moveTo>
                    <a:pt x="101" y="17595"/>
                  </a:moveTo>
                  <a:cubicBezTo>
                    <a:pt x="51" y="17595"/>
                    <a:pt x="1" y="17645"/>
                    <a:pt x="1" y="17695"/>
                  </a:cubicBezTo>
                  <a:lnTo>
                    <a:pt x="1" y="19800"/>
                  </a:lnTo>
                  <a:cubicBezTo>
                    <a:pt x="1" y="19851"/>
                    <a:pt x="51" y="19901"/>
                    <a:pt x="101" y="19901"/>
                  </a:cubicBezTo>
                  <a:cubicBezTo>
                    <a:pt x="151" y="19901"/>
                    <a:pt x="201" y="19851"/>
                    <a:pt x="201" y="19800"/>
                  </a:cubicBezTo>
                  <a:lnTo>
                    <a:pt x="201" y="17695"/>
                  </a:lnTo>
                  <a:cubicBezTo>
                    <a:pt x="201" y="17645"/>
                    <a:pt x="151" y="17595"/>
                    <a:pt x="101" y="17595"/>
                  </a:cubicBezTo>
                  <a:close/>
                  <a:moveTo>
                    <a:pt x="101" y="20527"/>
                  </a:moveTo>
                  <a:cubicBezTo>
                    <a:pt x="51" y="20527"/>
                    <a:pt x="1" y="20577"/>
                    <a:pt x="1" y="20628"/>
                  </a:cubicBezTo>
                  <a:lnTo>
                    <a:pt x="1" y="22733"/>
                  </a:lnTo>
                  <a:cubicBezTo>
                    <a:pt x="1" y="22783"/>
                    <a:pt x="51" y="22833"/>
                    <a:pt x="101" y="22833"/>
                  </a:cubicBezTo>
                  <a:cubicBezTo>
                    <a:pt x="151" y="22833"/>
                    <a:pt x="201" y="22783"/>
                    <a:pt x="201" y="22733"/>
                  </a:cubicBezTo>
                  <a:lnTo>
                    <a:pt x="201" y="20628"/>
                  </a:lnTo>
                  <a:cubicBezTo>
                    <a:pt x="201" y="20577"/>
                    <a:pt x="151" y="20527"/>
                    <a:pt x="101" y="20527"/>
                  </a:cubicBezTo>
                  <a:close/>
                  <a:moveTo>
                    <a:pt x="101" y="23460"/>
                  </a:moveTo>
                  <a:cubicBezTo>
                    <a:pt x="51" y="23460"/>
                    <a:pt x="1" y="23510"/>
                    <a:pt x="1" y="23560"/>
                  </a:cubicBezTo>
                  <a:lnTo>
                    <a:pt x="1" y="25665"/>
                  </a:lnTo>
                  <a:cubicBezTo>
                    <a:pt x="1" y="25715"/>
                    <a:pt x="51" y="25765"/>
                    <a:pt x="101" y="25765"/>
                  </a:cubicBezTo>
                  <a:cubicBezTo>
                    <a:pt x="151" y="25765"/>
                    <a:pt x="201" y="25715"/>
                    <a:pt x="201" y="25665"/>
                  </a:cubicBezTo>
                  <a:lnTo>
                    <a:pt x="201" y="23560"/>
                  </a:lnTo>
                  <a:cubicBezTo>
                    <a:pt x="201" y="23510"/>
                    <a:pt x="151" y="23460"/>
                    <a:pt x="101" y="23460"/>
                  </a:cubicBezTo>
                  <a:close/>
                  <a:moveTo>
                    <a:pt x="101" y="26392"/>
                  </a:moveTo>
                  <a:cubicBezTo>
                    <a:pt x="51" y="26392"/>
                    <a:pt x="1" y="26442"/>
                    <a:pt x="1" y="26492"/>
                  </a:cubicBezTo>
                  <a:lnTo>
                    <a:pt x="1" y="28597"/>
                  </a:lnTo>
                  <a:cubicBezTo>
                    <a:pt x="1" y="28648"/>
                    <a:pt x="51" y="28698"/>
                    <a:pt x="101" y="28698"/>
                  </a:cubicBezTo>
                  <a:cubicBezTo>
                    <a:pt x="151" y="28698"/>
                    <a:pt x="201" y="28648"/>
                    <a:pt x="201" y="28597"/>
                  </a:cubicBezTo>
                  <a:lnTo>
                    <a:pt x="201" y="26492"/>
                  </a:lnTo>
                  <a:cubicBezTo>
                    <a:pt x="201" y="26442"/>
                    <a:pt x="151" y="26392"/>
                    <a:pt x="101" y="26392"/>
                  </a:cubicBezTo>
                  <a:close/>
                  <a:moveTo>
                    <a:pt x="101" y="29324"/>
                  </a:moveTo>
                  <a:cubicBezTo>
                    <a:pt x="51" y="29324"/>
                    <a:pt x="1" y="29374"/>
                    <a:pt x="1" y="29425"/>
                  </a:cubicBezTo>
                  <a:lnTo>
                    <a:pt x="1" y="31530"/>
                  </a:lnTo>
                  <a:cubicBezTo>
                    <a:pt x="1" y="31580"/>
                    <a:pt x="51" y="31630"/>
                    <a:pt x="101" y="31630"/>
                  </a:cubicBezTo>
                  <a:cubicBezTo>
                    <a:pt x="151" y="31630"/>
                    <a:pt x="201" y="31580"/>
                    <a:pt x="201" y="31530"/>
                  </a:cubicBezTo>
                  <a:lnTo>
                    <a:pt x="201" y="29425"/>
                  </a:lnTo>
                  <a:cubicBezTo>
                    <a:pt x="201" y="29374"/>
                    <a:pt x="151" y="29324"/>
                    <a:pt x="101" y="29324"/>
                  </a:cubicBezTo>
                  <a:close/>
                  <a:moveTo>
                    <a:pt x="101" y="32257"/>
                  </a:moveTo>
                  <a:cubicBezTo>
                    <a:pt x="51" y="32257"/>
                    <a:pt x="1" y="32307"/>
                    <a:pt x="1" y="32357"/>
                  </a:cubicBezTo>
                  <a:lnTo>
                    <a:pt x="1" y="34462"/>
                  </a:lnTo>
                  <a:cubicBezTo>
                    <a:pt x="1" y="34512"/>
                    <a:pt x="51" y="34562"/>
                    <a:pt x="101" y="34562"/>
                  </a:cubicBezTo>
                  <a:cubicBezTo>
                    <a:pt x="151" y="34562"/>
                    <a:pt x="201" y="34512"/>
                    <a:pt x="201" y="34462"/>
                  </a:cubicBezTo>
                  <a:lnTo>
                    <a:pt x="201" y="32357"/>
                  </a:lnTo>
                  <a:cubicBezTo>
                    <a:pt x="201" y="32307"/>
                    <a:pt x="151" y="32257"/>
                    <a:pt x="101" y="32257"/>
                  </a:cubicBezTo>
                  <a:close/>
                  <a:moveTo>
                    <a:pt x="101" y="35189"/>
                  </a:moveTo>
                  <a:cubicBezTo>
                    <a:pt x="51" y="35189"/>
                    <a:pt x="1" y="35239"/>
                    <a:pt x="1" y="35289"/>
                  </a:cubicBezTo>
                  <a:lnTo>
                    <a:pt x="1" y="37395"/>
                  </a:lnTo>
                  <a:cubicBezTo>
                    <a:pt x="1" y="37445"/>
                    <a:pt x="51" y="37495"/>
                    <a:pt x="101" y="37495"/>
                  </a:cubicBezTo>
                  <a:cubicBezTo>
                    <a:pt x="151" y="37495"/>
                    <a:pt x="201" y="37445"/>
                    <a:pt x="201" y="37395"/>
                  </a:cubicBezTo>
                  <a:lnTo>
                    <a:pt x="201" y="35289"/>
                  </a:lnTo>
                  <a:cubicBezTo>
                    <a:pt x="201" y="35239"/>
                    <a:pt x="151" y="35189"/>
                    <a:pt x="101" y="35189"/>
                  </a:cubicBezTo>
                  <a:close/>
                  <a:moveTo>
                    <a:pt x="101" y="38121"/>
                  </a:moveTo>
                  <a:cubicBezTo>
                    <a:pt x="51" y="38121"/>
                    <a:pt x="1" y="38171"/>
                    <a:pt x="1" y="38222"/>
                  </a:cubicBezTo>
                  <a:lnTo>
                    <a:pt x="1" y="40327"/>
                  </a:lnTo>
                  <a:cubicBezTo>
                    <a:pt x="1" y="40377"/>
                    <a:pt x="51" y="40427"/>
                    <a:pt x="101" y="40427"/>
                  </a:cubicBezTo>
                  <a:cubicBezTo>
                    <a:pt x="151" y="40427"/>
                    <a:pt x="201" y="40377"/>
                    <a:pt x="201" y="40327"/>
                  </a:cubicBezTo>
                  <a:lnTo>
                    <a:pt x="201" y="38222"/>
                  </a:lnTo>
                  <a:cubicBezTo>
                    <a:pt x="201" y="38171"/>
                    <a:pt x="151" y="38121"/>
                    <a:pt x="101" y="38121"/>
                  </a:cubicBezTo>
                  <a:close/>
                  <a:moveTo>
                    <a:pt x="101" y="41054"/>
                  </a:moveTo>
                  <a:cubicBezTo>
                    <a:pt x="51" y="41054"/>
                    <a:pt x="1" y="41104"/>
                    <a:pt x="1" y="41154"/>
                  </a:cubicBezTo>
                  <a:lnTo>
                    <a:pt x="1" y="43259"/>
                  </a:lnTo>
                  <a:cubicBezTo>
                    <a:pt x="1" y="43309"/>
                    <a:pt x="51" y="43359"/>
                    <a:pt x="101" y="43359"/>
                  </a:cubicBezTo>
                  <a:cubicBezTo>
                    <a:pt x="151" y="43359"/>
                    <a:pt x="201" y="43309"/>
                    <a:pt x="201" y="43259"/>
                  </a:cubicBezTo>
                  <a:lnTo>
                    <a:pt x="201" y="41154"/>
                  </a:lnTo>
                  <a:cubicBezTo>
                    <a:pt x="201" y="41104"/>
                    <a:pt x="151" y="41054"/>
                    <a:pt x="101" y="41054"/>
                  </a:cubicBezTo>
                  <a:close/>
                  <a:moveTo>
                    <a:pt x="101" y="43986"/>
                  </a:moveTo>
                  <a:cubicBezTo>
                    <a:pt x="51" y="43986"/>
                    <a:pt x="1" y="44036"/>
                    <a:pt x="1" y="44111"/>
                  </a:cubicBezTo>
                  <a:lnTo>
                    <a:pt x="1" y="46192"/>
                  </a:lnTo>
                  <a:cubicBezTo>
                    <a:pt x="1" y="46242"/>
                    <a:pt x="51" y="46292"/>
                    <a:pt x="101" y="46292"/>
                  </a:cubicBezTo>
                  <a:cubicBezTo>
                    <a:pt x="151" y="46292"/>
                    <a:pt x="201" y="46242"/>
                    <a:pt x="201" y="46192"/>
                  </a:cubicBezTo>
                  <a:lnTo>
                    <a:pt x="201" y="44111"/>
                  </a:lnTo>
                  <a:cubicBezTo>
                    <a:pt x="201" y="44036"/>
                    <a:pt x="151" y="43986"/>
                    <a:pt x="101" y="43986"/>
                  </a:cubicBezTo>
                  <a:close/>
                  <a:moveTo>
                    <a:pt x="101" y="46918"/>
                  </a:moveTo>
                  <a:cubicBezTo>
                    <a:pt x="51" y="46918"/>
                    <a:pt x="1" y="46969"/>
                    <a:pt x="1" y="47044"/>
                  </a:cubicBezTo>
                  <a:lnTo>
                    <a:pt x="1" y="49124"/>
                  </a:lnTo>
                  <a:cubicBezTo>
                    <a:pt x="1" y="49174"/>
                    <a:pt x="51" y="49224"/>
                    <a:pt x="101" y="49224"/>
                  </a:cubicBezTo>
                  <a:cubicBezTo>
                    <a:pt x="151" y="49224"/>
                    <a:pt x="201" y="49174"/>
                    <a:pt x="201" y="49124"/>
                  </a:cubicBezTo>
                  <a:lnTo>
                    <a:pt x="201" y="47044"/>
                  </a:lnTo>
                  <a:cubicBezTo>
                    <a:pt x="201" y="46969"/>
                    <a:pt x="151" y="46918"/>
                    <a:pt x="101" y="46918"/>
                  </a:cubicBezTo>
                  <a:close/>
                  <a:moveTo>
                    <a:pt x="101" y="49851"/>
                  </a:moveTo>
                  <a:cubicBezTo>
                    <a:pt x="51" y="49851"/>
                    <a:pt x="1" y="49901"/>
                    <a:pt x="1" y="49976"/>
                  </a:cubicBezTo>
                  <a:lnTo>
                    <a:pt x="1" y="52056"/>
                  </a:lnTo>
                  <a:cubicBezTo>
                    <a:pt x="1" y="52106"/>
                    <a:pt x="51" y="52157"/>
                    <a:pt x="101" y="52157"/>
                  </a:cubicBezTo>
                  <a:cubicBezTo>
                    <a:pt x="151" y="52157"/>
                    <a:pt x="201" y="52106"/>
                    <a:pt x="201" y="52056"/>
                  </a:cubicBezTo>
                  <a:lnTo>
                    <a:pt x="201" y="49976"/>
                  </a:lnTo>
                  <a:cubicBezTo>
                    <a:pt x="201" y="49901"/>
                    <a:pt x="151" y="49851"/>
                    <a:pt x="101" y="49851"/>
                  </a:cubicBezTo>
                  <a:close/>
                  <a:moveTo>
                    <a:pt x="101" y="52783"/>
                  </a:moveTo>
                  <a:cubicBezTo>
                    <a:pt x="51" y="52783"/>
                    <a:pt x="1" y="52833"/>
                    <a:pt x="1" y="52908"/>
                  </a:cubicBezTo>
                  <a:lnTo>
                    <a:pt x="1" y="54989"/>
                  </a:lnTo>
                  <a:cubicBezTo>
                    <a:pt x="1" y="55039"/>
                    <a:pt x="51" y="55089"/>
                    <a:pt x="101" y="55089"/>
                  </a:cubicBezTo>
                  <a:cubicBezTo>
                    <a:pt x="151" y="55089"/>
                    <a:pt x="201" y="55039"/>
                    <a:pt x="201" y="54989"/>
                  </a:cubicBezTo>
                  <a:lnTo>
                    <a:pt x="201" y="52908"/>
                  </a:lnTo>
                  <a:cubicBezTo>
                    <a:pt x="201" y="52833"/>
                    <a:pt x="151" y="52783"/>
                    <a:pt x="101" y="52783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58"/>
            <p:cNvSpPr/>
            <p:nvPr/>
          </p:nvSpPr>
          <p:spPr>
            <a:xfrm>
              <a:off x="4560300" y="4762575"/>
              <a:ext cx="5050" cy="31350"/>
            </a:xfrm>
            <a:custGeom>
              <a:avLst/>
              <a:gdLst/>
              <a:ahLst/>
              <a:cxnLst/>
              <a:rect l="l" t="t" r="r" b="b"/>
              <a:pathLst>
                <a:path w="202" h="1254" extrusionOk="0">
                  <a:moveTo>
                    <a:pt x="101" y="0"/>
                  </a:moveTo>
                  <a:cubicBezTo>
                    <a:pt x="51" y="0"/>
                    <a:pt x="1" y="51"/>
                    <a:pt x="1" y="126"/>
                  </a:cubicBezTo>
                  <a:lnTo>
                    <a:pt x="1" y="1153"/>
                  </a:lnTo>
                  <a:cubicBezTo>
                    <a:pt x="1" y="1229"/>
                    <a:pt x="51" y="1254"/>
                    <a:pt x="101" y="1254"/>
                  </a:cubicBezTo>
                  <a:cubicBezTo>
                    <a:pt x="151" y="1254"/>
                    <a:pt x="201" y="1229"/>
                    <a:pt x="201" y="1153"/>
                  </a:cubicBezTo>
                  <a:lnTo>
                    <a:pt x="201" y="126"/>
                  </a:lnTo>
                  <a:cubicBezTo>
                    <a:pt x="201" y="51"/>
                    <a:pt x="151" y="0"/>
                    <a:pt x="101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58"/>
            <p:cNvSpPr/>
            <p:nvPr/>
          </p:nvSpPr>
          <p:spPr>
            <a:xfrm>
              <a:off x="3383600" y="2178600"/>
              <a:ext cx="5050" cy="31350"/>
            </a:xfrm>
            <a:custGeom>
              <a:avLst/>
              <a:gdLst/>
              <a:ahLst/>
              <a:cxnLst/>
              <a:rect l="l" t="t" r="r" b="b"/>
              <a:pathLst>
                <a:path w="202" h="1254" extrusionOk="0">
                  <a:moveTo>
                    <a:pt x="101" y="0"/>
                  </a:moveTo>
                  <a:cubicBezTo>
                    <a:pt x="26" y="0"/>
                    <a:pt x="1" y="51"/>
                    <a:pt x="1" y="101"/>
                  </a:cubicBezTo>
                  <a:lnTo>
                    <a:pt x="1" y="1153"/>
                  </a:lnTo>
                  <a:cubicBezTo>
                    <a:pt x="1" y="1203"/>
                    <a:pt x="26" y="1254"/>
                    <a:pt x="101" y="1254"/>
                  </a:cubicBezTo>
                  <a:cubicBezTo>
                    <a:pt x="151" y="1254"/>
                    <a:pt x="201" y="1203"/>
                    <a:pt x="201" y="1153"/>
                  </a:cubicBezTo>
                  <a:lnTo>
                    <a:pt x="201" y="101"/>
                  </a:lnTo>
                  <a:cubicBezTo>
                    <a:pt x="201" y="51"/>
                    <a:pt x="151" y="0"/>
                    <a:pt x="101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58"/>
            <p:cNvSpPr/>
            <p:nvPr/>
          </p:nvSpPr>
          <p:spPr>
            <a:xfrm>
              <a:off x="3383600" y="704275"/>
              <a:ext cx="5050" cy="1458675"/>
            </a:xfrm>
            <a:custGeom>
              <a:avLst/>
              <a:gdLst/>
              <a:ahLst/>
              <a:cxnLst/>
              <a:rect l="l" t="t" r="r" b="b"/>
              <a:pathLst>
                <a:path w="202" h="58347" extrusionOk="0">
                  <a:moveTo>
                    <a:pt x="101" y="1"/>
                  </a:moveTo>
                  <a:cubicBezTo>
                    <a:pt x="26" y="1"/>
                    <a:pt x="1" y="51"/>
                    <a:pt x="1" y="101"/>
                  </a:cubicBezTo>
                  <a:lnTo>
                    <a:pt x="1" y="2206"/>
                  </a:lnTo>
                  <a:cubicBezTo>
                    <a:pt x="1" y="2256"/>
                    <a:pt x="26" y="2306"/>
                    <a:pt x="101" y="2306"/>
                  </a:cubicBezTo>
                  <a:cubicBezTo>
                    <a:pt x="151" y="2306"/>
                    <a:pt x="201" y="2256"/>
                    <a:pt x="201" y="2206"/>
                  </a:cubicBezTo>
                  <a:lnTo>
                    <a:pt x="201" y="101"/>
                  </a:lnTo>
                  <a:cubicBezTo>
                    <a:pt x="201" y="51"/>
                    <a:pt x="151" y="1"/>
                    <a:pt x="101" y="1"/>
                  </a:cubicBezTo>
                  <a:close/>
                  <a:moveTo>
                    <a:pt x="101" y="2933"/>
                  </a:moveTo>
                  <a:cubicBezTo>
                    <a:pt x="26" y="2933"/>
                    <a:pt x="1" y="2983"/>
                    <a:pt x="1" y="3058"/>
                  </a:cubicBezTo>
                  <a:lnTo>
                    <a:pt x="1" y="5164"/>
                  </a:lnTo>
                  <a:cubicBezTo>
                    <a:pt x="1" y="5214"/>
                    <a:pt x="26" y="5264"/>
                    <a:pt x="101" y="5264"/>
                  </a:cubicBezTo>
                  <a:cubicBezTo>
                    <a:pt x="151" y="5264"/>
                    <a:pt x="201" y="5214"/>
                    <a:pt x="201" y="5164"/>
                  </a:cubicBezTo>
                  <a:lnTo>
                    <a:pt x="201" y="3058"/>
                  </a:lnTo>
                  <a:cubicBezTo>
                    <a:pt x="201" y="2983"/>
                    <a:pt x="151" y="2933"/>
                    <a:pt x="101" y="2933"/>
                  </a:cubicBezTo>
                  <a:close/>
                  <a:moveTo>
                    <a:pt x="101" y="5890"/>
                  </a:moveTo>
                  <a:cubicBezTo>
                    <a:pt x="26" y="5890"/>
                    <a:pt x="1" y="5941"/>
                    <a:pt x="1" y="5991"/>
                  </a:cubicBezTo>
                  <a:lnTo>
                    <a:pt x="1" y="8096"/>
                  </a:lnTo>
                  <a:cubicBezTo>
                    <a:pt x="1" y="8171"/>
                    <a:pt x="26" y="8196"/>
                    <a:pt x="101" y="8196"/>
                  </a:cubicBezTo>
                  <a:cubicBezTo>
                    <a:pt x="151" y="8196"/>
                    <a:pt x="201" y="8171"/>
                    <a:pt x="201" y="8096"/>
                  </a:cubicBezTo>
                  <a:lnTo>
                    <a:pt x="201" y="5991"/>
                  </a:lnTo>
                  <a:cubicBezTo>
                    <a:pt x="201" y="5941"/>
                    <a:pt x="151" y="5890"/>
                    <a:pt x="101" y="5890"/>
                  </a:cubicBezTo>
                  <a:close/>
                  <a:moveTo>
                    <a:pt x="101" y="8848"/>
                  </a:moveTo>
                  <a:cubicBezTo>
                    <a:pt x="26" y="8848"/>
                    <a:pt x="1" y="8898"/>
                    <a:pt x="1" y="8948"/>
                  </a:cubicBezTo>
                  <a:lnTo>
                    <a:pt x="1" y="11053"/>
                  </a:lnTo>
                  <a:cubicBezTo>
                    <a:pt x="1" y="11104"/>
                    <a:pt x="26" y="11154"/>
                    <a:pt x="101" y="11154"/>
                  </a:cubicBezTo>
                  <a:cubicBezTo>
                    <a:pt x="151" y="11154"/>
                    <a:pt x="201" y="11104"/>
                    <a:pt x="201" y="11053"/>
                  </a:cubicBezTo>
                  <a:lnTo>
                    <a:pt x="201" y="8948"/>
                  </a:lnTo>
                  <a:cubicBezTo>
                    <a:pt x="201" y="8898"/>
                    <a:pt x="151" y="8848"/>
                    <a:pt x="101" y="8848"/>
                  </a:cubicBezTo>
                  <a:close/>
                  <a:moveTo>
                    <a:pt x="101" y="11780"/>
                  </a:moveTo>
                  <a:cubicBezTo>
                    <a:pt x="26" y="11780"/>
                    <a:pt x="1" y="11830"/>
                    <a:pt x="1" y="11906"/>
                  </a:cubicBezTo>
                  <a:lnTo>
                    <a:pt x="1" y="14011"/>
                  </a:lnTo>
                  <a:cubicBezTo>
                    <a:pt x="1" y="14061"/>
                    <a:pt x="26" y="14111"/>
                    <a:pt x="101" y="14111"/>
                  </a:cubicBezTo>
                  <a:cubicBezTo>
                    <a:pt x="151" y="14111"/>
                    <a:pt x="201" y="14061"/>
                    <a:pt x="201" y="14011"/>
                  </a:cubicBezTo>
                  <a:lnTo>
                    <a:pt x="201" y="11906"/>
                  </a:lnTo>
                  <a:cubicBezTo>
                    <a:pt x="201" y="11830"/>
                    <a:pt x="151" y="11780"/>
                    <a:pt x="101" y="11780"/>
                  </a:cubicBezTo>
                  <a:close/>
                  <a:moveTo>
                    <a:pt x="101" y="14738"/>
                  </a:moveTo>
                  <a:cubicBezTo>
                    <a:pt x="26" y="14738"/>
                    <a:pt x="1" y="14788"/>
                    <a:pt x="1" y="14838"/>
                  </a:cubicBezTo>
                  <a:lnTo>
                    <a:pt x="1" y="16943"/>
                  </a:lnTo>
                  <a:cubicBezTo>
                    <a:pt x="1" y="17018"/>
                    <a:pt x="26" y="17043"/>
                    <a:pt x="101" y="17043"/>
                  </a:cubicBezTo>
                  <a:cubicBezTo>
                    <a:pt x="151" y="17043"/>
                    <a:pt x="201" y="17018"/>
                    <a:pt x="201" y="16943"/>
                  </a:cubicBezTo>
                  <a:lnTo>
                    <a:pt x="201" y="14838"/>
                  </a:lnTo>
                  <a:cubicBezTo>
                    <a:pt x="201" y="14788"/>
                    <a:pt x="151" y="14738"/>
                    <a:pt x="101" y="14738"/>
                  </a:cubicBezTo>
                  <a:close/>
                  <a:moveTo>
                    <a:pt x="101" y="17695"/>
                  </a:moveTo>
                  <a:cubicBezTo>
                    <a:pt x="26" y="17695"/>
                    <a:pt x="1" y="17745"/>
                    <a:pt x="1" y="17795"/>
                  </a:cubicBezTo>
                  <a:lnTo>
                    <a:pt x="1" y="19901"/>
                  </a:lnTo>
                  <a:cubicBezTo>
                    <a:pt x="1" y="19951"/>
                    <a:pt x="26" y="20001"/>
                    <a:pt x="101" y="20001"/>
                  </a:cubicBezTo>
                  <a:cubicBezTo>
                    <a:pt x="151" y="20001"/>
                    <a:pt x="201" y="19951"/>
                    <a:pt x="201" y="19901"/>
                  </a:cubicBezTo>
                  <a:lnTo>
                    <a:pt x="201" y="17795"/>
                  </a:lnTo>
                  <a:cubicBezTo>
                    <a:pt x="201" y="17745"/>
                    <a:pt x="151" y="17695"/>
                    <a:pt x="101" y="17695"/>
                  </a:cubicBezTo>
                  <a:close/>
                  <a:moveTo>
                    <a:pt x="101" y="20627"/>
                  </a:moveTo>
                  <a:cubicBezTo>
                    <a:pt x="26" y="20627"/>
                    <a:pt x="1" y="20678"/>
                    <a:pt x="1" y="20753"/>
                  </a:cubicBezTo>
                  <a:lnTo>
                    <a:pt x="1" y="22858"/>
                  </a:lnTo>
                  <a:cubicBezTo>
                    <a:pt x="1" y="22908"/>
                    <a:pt x="26" y="22958"/>
                    <a:pt x="101" y="22958"/>
                  </a:cubicBezTo>
                  <a:cubicBezTo>
                    <a:pt x="151" y="22958"/>
                    <a:pt x="201" y="22908"/>
                    <a:pt x="201" y="22858"/>
                  </a:cubicBezTo>
                  <a:lnTo>
                    <a:pt x="201" y="20753"/>
                  </a:lnTo>
                  <a:cubicBezTo>
                    <a:pt x="201" y="20678"/>
                    <a:pt x="151" y="20627"/>
                    <a:pt x="101" y="20627"/>
                  </a:cubicBezTo>
                  <a:close/>
                  <a:moveTo>
                    <a:pt x="101" y="23585"/>
                  </a:moveTo>
                  <a:cubicBezTo>
                    <a:pt x="26" y="23585"/>
                    <a:pt x="1" y="23635"/>
                    <a:pt x="1" y="23685"/>
                  </a:cubicBezTo>
                  <a:lnTo>
                    <a:pt x="1" y="25790"/>
                  </a:lnTo>
                  <a:cubicBezTo>
                    <a:pt x="1" y="25866"/>
                    <a:pt x="26" y="25891"/>
                    <a:pt x="101" y="25891"/>
                  </a:cubicBezTo>
                  <a:cubicBezTo>
                    <a:pt x="151" y="25891"/>
                    <a:pt x="201" y="25866"/>
                    <a:pt x="201" y="25790"/>
                  </a:cubicBezTo>
                  <a:lnTo>
                    <a:pt x="201" y="23685"/>
                  </a:lnTo>
                  <a:cubicBezTo>
                    <a:pt x="201" y="23635"/>
                    <a:pt x="151" y="23585"/>
                    <a:pt x="101" y="23585"/>
                  </a:cubicBezTo>
                  <a:close/>
                  <a:moveTo>
                    <a:pt x="101" y="26542"/>
                  </a:moveTo>
                  <a:cubicBezTo>
                    <a:pt x="26" y="26542"/>
                    <a:pt x="1" y="26592"/>
                    <a:pt x="1" y="26642"/>
                  </a:cubicBezTo>
                  <a:lnTo>
                    <a:pt x="1" y="28748"/>
                  </a:lnTo>
                  <a:cubicBezTo>
                    <a:pt x="1" y="28798"/>
                    <a:pt x="26" y="28848"/>
                    <a:pt x="101" y="28848"/>
                  </a:cubicBezTo>
                  <a:cubicBezTo>
                    <a:pt x="151" y="28848"/>
                    <a:pt x="201" y="28798"/>
                    <a:pt x="201" y="28748"/>
                  </a:cubicBezTo>
                  <a:lnTo>
                    <a:pt x="201" y="26642"/>
                  </a:lnTo>
                  <a:cubicBezTo>
                    <a:pt x="201" y="26592"/>
                    <a:pt x="151" y="26542"/>
                    <a:pt x="101" y="26542"/>
                  </a:cubicBezTo>
                  <a:close/>
                  <a:moveTo>
                    <a:pt x="101" y="29475"/>
                  </a:moveTo>
                  <a:cubicBezTo>
                    <a:pt x="26" y="29475"/>
                    <a:pt x="1" y="29525"/>
                    <a:pt x="1" y="29600"/>
                  </a:cubicBezTo>
                  <a:lnTo>
                    <a:pt x="1" y="31705"/>
                  </a:lnTo>
                  <a:cubicBezTo>
                    <a:pt x="1" y="31755"/>
                    <a:pt x="26" y="31805"/>
                    <a:pt x="101" y="31805"/>
                  </a:cubicBezTo>
                  <a:cubicBezTo>
                    <a:pt x="151" y="31805"/>
                    <a:pt x="201" y="31755"/>
                    <a:pt x="201" y="31705"/>
                  </a:cubicBezTo>
                  <a:lnTo>
                    <a:pt x="201" y="29600"/>
                  </a:lnTo>
                  <a:cubicBezTo>
                    <a:pt x="201" y="29525"/>
                    <a:pt x="151" y="29475"/>
                    <a:pt x="101" y="29475"/>
                  </a:cubicBezTo>
                  <a:close/>
                  <a:moveTo>
                    <a:pt x="101" y="32432"/>
                  </a:moveTo>
                  <a:cubicBezTo>
                    <a:pt x="26" y="32432"/>
                    <a:pt x="1" y="32482"/>
                    <a:pt x="1" y="32532"/>
                  </a:cubicBezTo>
                  <a:lnTo>
                    <a:pt x="1" y="34637"/>
                  </a:lnTo>
                  <a:cubicBezTo>
                    <a:pt x="1" y="34713"/>
                    <a:pt x="26" y="34738"/>
                    <a:pt x="101" y="34738"/>
                  </a:cubicBezTo>
                  <a:cubicBezTo>
                    <a:pt x="151" y="34738"/>
                    <a:pt x="201" y="34713"/>
                    <a:pt x="201" y="34637"/>
                  </a:cubicBezTo>
                  <a:lnTo>
                    <a:pt x="201" y="32532"/>
                  </a:lnTo>
                  <a:cubicBezTo>
                    <a:pt x="201" y="32482"/>
                    <a:pt x="151" y="32432"/>
                    <a:pt x="101" y="32432"/>
                  </a:cubicBezTo>
                  <a:close/>
                  <a:moveTo>
                    <a:pt x="101" y="35389"/>
                  </a:moveTo>
                  <a:cubicBezTo>
                    <a:pt x="26" y="35389"/>
                    <a:pt x="1" y="35440"/>
                    <a:pt x="1" y="35490"/>
                  </a:cubicBezTo>
                  <a:lnTo>
                    <a:pt x="1" y="37595"/>
                  </a:lnTo>
                  <a:cubicBezTo>
                    <a:pt x="1" y="37645"/>
                    <a:pt x="26" y="37695"/>
                    <a:pt x="101" y="37695"/>
                  </a:cubicBezTo>
                  <a:cubicBezTo>
                    <a:pt x="151" y="37695"/>
                    <a:pt x="201" y="37645"/>
                    <a:pt x="201" y="37595"/>
                  </a:cubicBezTo>
                  <a:lnTo>
                    <a:pt x="201" y="35490"/>
                  </a:lnTo>
                  <a:cubicBezTo>
                    <a:pt x="201" y="35440"/>
                    <a:pt x="151" y="35389"/>
                    <a:pt x="101" y="35389"/>
                  </a:cubicBezTo>
                  <a:close/>
                  <a:moveTo>
                    <a:pt x="101" y="38322"/>
                  </a:moveTo>
                  <a:cubicBezTo>
                    <a:pt x="26" y="38322"/>
                    <a:pt x="1" y="38372"/>
                    <a:pt x="1" y="38447"/>
                  </a:cubicBezTo>
                  <a:lnTo>
                    <a:pt x="1" y="40552"/>
                  </a:lnTo>
                  <a:cubicBezTo>
                    <a:pt x="1" y="40602"/>
                    <a:pt x="26" y="40653"/>
                    <a:pt x="101" y="40653"/>
                  </a:cubicBezTo>
                  <a:cubicBezTo>
                    <a:pt x="151" y="40653"/>
                    <a:pt x="201" y="40602"/>
                    <a:pt x="201" y="40552"/>
                  </a:cubicBezTo>
                  <a:lnTo>
                    <a:pt x="201" y="38447"/>
                  </a:lnTo>
                  <a:cubicBezTo>
                    <a:pt x="201" y="38372"/>
                    <a:pt x="151" y="38322"/>
                    <a:pt x="101" y="38322"/>
                  </a:cubicBezTo>
                  <a:close/>
                  <a:moveTo>
                    <a:pt x="101" y="41279"/>
                  </a:moveTo>
                  <a:cubicBezTo>
                    <a:pt x="26" y="41279"/>
                    <a:pt x="1" y="41329"/>
                    <a:pt x="1" y="41379"/>
                  </a:cubicBezTo>
                  <a:lnTo>
                    <a:pt x="1" y="43485"/>
                  </a:lnTo>
                  <a:cubicBezTo>
                    <a:pt x="1" y="43560"/>
                    <a:pt x="26" y="43585"/>
                    <a:pt x="101" y="43585"/>
                  </a:cubicBezTo>
                  <a:cubicBezTo>
                    <a:pt x="151" y="43585"/>
                    <a:pt x="201" y="43560"/>
                    <a:pt x="201" y="43485"/>
                  </a:cubicBezTo>
                  <a:lnTo>
                    <a:pt x="201" y="41379"/>
                  </a:lnTo>
                  <a:cubicBezTo>
                    <a:pt x="201" y="41329"/>
                    <a:pt x="151" y="41279"/>
                    <a:pt x="101" y="41279"/>
                  </a:cubicBezTo>
                  <a:close/>
                  <a:moveTo>
                    <a:pt x="101" y="44237"/>
                  </a:moveTo>
                  <a:cubicBezTo>
                    <a:pt x="26" y="44237"/>
                    <a:pt x="1" y="44287"/>
                    <a:pt x="1" y="44337"/>
                  </a:cubicBezTo>
                  <a:lnTo>
                    <a:pt x="1" y="46442"/>
                  </a:lnTo>
                  <a:cubicBezTo>
                    <a:pt x="1" y="46492"/>
                    <a:pt x="26" y="46542"/>
                    <a:pt x="101" y="46542"/>
                  </a:cubicBezTo>
                  <a:cubicBezTo>
                    <a:pt x="151" y="46542"/>
                    <a:pt x="201" y="46492"/>
                    <a:pt x="201" y="46442"/>
                  </a:cubicBezTo>
                  <a:lnTo>
                    <a:pt x="201" y="44337"/>
                  </a:lnTo>
                  <a:cubicBezTo>
                    <a:pt x="201" y="44287"/>
                    <a:pt x="151" y="44237"/>
                    <a:pt x="101" y="44237"/>
                  </a:cubicBezTo>
                  <a:close/>
                  <a:moveTo>
                    <a:pt x="101" y="47169"/>
                  </a:moveTo>
                  <a:cubicBezTo>
                    <a:pt x="26" y="47169"/>
                    <a:pt x="1" y="47219"/>
                    <a:pt x="1" y="47294"/>
                  </a:cubicBezTo>
                  <a:lnTo>
                    <a:pt x="1" y="49399"/>
                  </a:lnTo>
                  <a:cubicBezTo>
                    <a:pt x="1" y="49450"/>
                    <a:pt x="26" y="49500"/>
                    <a:pt x="101" y="49500"/>
                  </a:cubicBezTo>
                  <a:cubicBezTo>
                    <a:pt x="151" y="49500"/>
                    <a:pt x="201" y="49450"/>
                    <a:pt x="201" y="49399"/>
                  </a:cubicBezTo>
                  <a:lnTo>
                    <a:pt x="201" y="47294"/>
                  </a:lnTo>
                  <a:cubicBezTo>
                    <a:pt x="201" y="47219"/>
                    <a:pt x="151" y="47169"/>
                    <a:pt x="101" y="47169"/>
                  </a:cubicBezTo>
                  <a:close/>
                  <a:moveTo>
                    <a:pt x="101" y="50126"/>
                  </a:moveTo>
                  <a:cubicBezTo>
                    <a:pt x="26" y="50126"/>
                    <a:pt x="1" y="50176"/>
                    <a:pt x="1" y="50227"/>
                  </a:cubicBezTo>
                  <a:lnTo>
                    <a:pt x="1" y="52332"/>
                  </a:lnTo>
                  <a:cubicBezTo>
                    <a:pt x="1" y="52407"/>
                    <a:pt x="26" y="52432"/>
                    <a:pt x="101" y="52432"/>
                  </a:cubicBezTo>
                  <a:cubicBezTo>
                    <a:pt x="151" y="52432"/>
                    <a:pt x="201" y="52407"/>
                    <a:pt x="201" y="52332"/>
                  </a:cubicBezTo>
                  <a:lnTo>
                    <a:pt x="201" y="50227"/>
                  </a:lnTo>
                  <a:cubicBezTo>
                    <a:pt x="201" y="50176"/>
                    <a:pt x="151" y="50126"/>
                    <a:pt x="101" y="50126"/>
                  </a:cubicBezTo>
                  <a:close/>
                  <a:moveTo>
                    <a:pt x="101" y="53084"/>
                  </a:moveTo>
                  <a:cubicBezTo>
                    <a:pt x="26" y="53084"/>
                    <a:pt x="1" y="53134"/>
                    <a:pt x="1" y="53184"/>
                  </a:cubicBezTo>
                  <a:lnTo>
                    <a:pt x="1" y="55289"/>
                  </a:lnTo>
                  <a:cubicBezTo>
                    <a:pt x="1" y="55339"/>
                    <a:pt x="26" y="55389"/>
                    <a:pt x="101" y="55389"/>
                  </a:cubicBezTo>
                  <a:cubicBezTo>
                    <a:pt x="151" y="55389"/>
                    <a:pt x="201" y="55339"/>
                    <a:pt x="201" y="55289"/>
                  </a:cubicBezTo>
                  <a:lnTo>
                    <a:pt x="201" y="53184"/>
                  </a:lnTo>
                  <a:cubicBezTo>
                    <a:pt x="201" y="53134"/>
                    <a:pt x="151" y="53084"/>
                    <a:pt x="101" y="53084"/>
                  </a:cubicBezTo>
                  <a:close/>
                  <a:moveTo>
                    <a:pt x="101" y="56016"/>
                  </a:moveTo>
                  <a:cubicBezTo>
                    <a:pt x="26" y="56016"/>
                    <a:pt x="1" y="56066"/>
                    <a:pt x="1" y="56141"/>
                  </a:cubicBezTo>
                  <a:lnTo>
                    <a:pt x="1" y="58247"/>
                  </a:lnTo>
                  <a:cubicBezTo>
                    <a:pt x="1" y="58297"/>
                    <a:pt x="26" y="58347"/>
                    <a:pt x="101" y="58347"/>
                  </a:cubicBezTo>
                  <a:cubicBezTo>
                    <a:pt x="151" y="58347"/>
                    <a:pt x="201" y="58297"/>
                    <a:pt x="201" y="58247"/>
                  </a:cubicBezTo>
                  <a:lnTo>
                    <a:pt x="201" y="56141"/>
                  </a:lnTo>
                  <a:cubicBezTo>
                    <a:pt x="201" y="56066"/>
                    <a:pt x="151" y="56016"/>
                    <a:pt x="101" y="56016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58"/>
            <p:cNvSpPr/>
            <p:nvPr/>
          </p:nvSpPr>
          <p:spPr>
            <a:xfrm>
              <a:off x="3383600" y="656650"/>
              <a:ext cx="5050" cy="31375"/>
            </a:xfrm>
            <a:custGeom>
              <a:avLst/>
              <a:gdLst/>
              <a:ahLst/>
              <a:cxnLst/>
              <a:rect l="l" t="t" r="r" b="b"/>
              <a:pathLst>
                <a:path w="202" h="1255" extrusionOk="0">
                  <a:moveTo>
                    <a:pt x="101" y="1"/>
                  </a:moveTo>
                  <a:cubicBezTo>
                    <a:pt x="26" y="1"/>
                    <a:pt x="1" y="51"/>
                    <a:pt x="1" y="126"/>
                  </a:cubicBezTo>
                  <a:lnTo>
                    <a:pt x="1" y="1154"/>
                  </a:lnTo>
                  <a:cubicBezTo>
                    <a:pt x="1" y="1229"/>
                    <a:pt x="26" y="1254"/>
                    <a:pt x="101" y="1254"/>
                  </a:cubicBezTo>
                  <a:cubicBezTo>
                    <a:pt x="151" y="1254"/>
                    <a:pt x="201" y="1229"/>
                    <a:pt x="201" y="1154"/>
                  </a:cubicBezTo>
                  <a:lnTo>
                    <a:pt x="201" y="126"/>
                  </a:lnTo>
                  <a:cubicBezTo>
                    <a:pt x="201" y="51"/>
                    <a:pt x="151" y="1"/>
                    <a:pt x="101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58"/>
            <p:cNvSpPr/>
            <p:nvPr/>
          </p:nvSpPr>
          <p:spPr>
            <a:xfrm>
              <a:off x="2958800" y="2178600"/>
              <a:ext cx="5025" cy="31350"/>
            </a:xfrm>
            <a:custGeom>
              <a:avLst/>
              <a:gdLst/>
              <a:ahLst/>
              <a:cxnLst/>
              <a:rect l="l" t="t" r="r" b="b"/>
              <a:pathLst>
                <a:path w="201" h="1254" extrusionOk="0">
                  <a:moveTo>
                    <a:pt x="100" y="0"/>
                  </a:moveTo>
                  <a:cubicBezTo>
                    <a:pt x="50" y="0"/>
                    <a:pt x="0" y="51"/>
                    <a:pt x="0" y="101"/>
                  </a:cubicBezTo>
                  <a:lnTo>
                    <a:pt x="0" y="1153"/>
                  </a:lnTo>
                  <a:cubicBezTo>
                    <a:pt x="0" y="1203"/>
                    <a:pt x="50" y="1254"/>
                    <a:pt x="100" y="1254"/>
                  </a:cubicBezTo>
                  <a:cubicBezTo>
                    <a:pt x="151" y="1254"/>
                    <a:pt x="201" y="1203"/>
                    <a:pt x="201" y="1153"/>
                  </a:cubicBezTo>
                  <a:lnTo>
                    <a:pt x="201" y="101"/>
                  </a:lnTo>
                  <a:cubicBezTo>
                    <a:pt x="201" y="51"/>
                    <a:pt x="151" y="0"/>
                    <a:pt x="100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58"/>
            <p:cNvSpPr/>
            <p:nvPr/>
          </p:nvSpPr>
          <p:spPr>
            <a:xfrm>
              <a:off x="2958800" y="704275"/>
              <a:ext cx="5025" cy="1458675"/>
            </a:xfrm>
            <a:custGeom>
              <a:avLst/>
              <a:gdLst/>
              <a:ahLst/>
              <a:cxnLst/>
              <a:rect l="l" t="t" r="r" b="b"/>
              <a:pathLst>
                <a:path w="201" h="58347" extrusionOk="0">
                  <a:moveTo>
                    <a:pt x="100" y="1"/>
                  </a:moveTo>
                  <a:cubicBezTo>
                    <a:pt x="50" y="1"/>
                    <a:pt x="0" y="51"/>
                    <a:pt x="0" y="101"/>
                  </a:cubicBezTo>
                  <a:lnTo>
                    <a:pt x="0" y="2206"/>
                  </a:lnTo>
                  <a:cubicBezTo>
                    <a:pt x="0" y="2256"/>
                    <a:pt x="50" y="2306"/>
                    <a:pt x="100" y="2306"/>
                  </a:cubicBezTo>
                  <a:cubicBezTo>
                    <a:pt x="151" y="2306"/>
                    <a:pt x="201" y="2256"/>
                    <a:pt x="201" y="2206"/>
                  </a:cubicBezTo>
                  <a:lnTo>
                    <a:pt x="201" y="101"/>
                  </a:lnTo>
                  <a:cubicBezTo>
                    <a:pt x="201" y="51"/>
                    <a:pt x="151" y="1"/>
                    <a:pt x="100" y="1"/>
                  </a:cubicBezTo>
                  <a:close/>
                  <a:moveTo>
                    <a:pt x="100" y="2933"/>
                  </a:moveTo>
                  <a:cubicBezTo>
                    <a:pt x="50" y="2933"/>
                    <a:pt x="0" y="2983"/>
                    <a:pt x="0" y="3058"/>
                  </a:cubicBezTo>
                  <a:lnTo>
                    <a:pt x="0" y="5164"/>
                  </a:lnTo>
                  <a:cubicBezTo>
                    <a:pt x="0" y="5214"/>
                    <a:pt x="50" y="5264"/>
                    <a:pt x="100" y="5264"/>
                  </a:cubicBezTo>
                  <a:cubicBezTo>
                    <a:pt x="151" y="5264"/>
                    <a:pt x="201" y="5214"/>
                    <a:pt x="201" y="5164"/>
                  </a:cubicBezTo>
                  <a:lnTo>
                    <a:pt x="201" y="3058"/>
                  </a:lnTo>
                  <a:cubicBezTo>
                    <a:pt x="201" y="2983"/>
                    <a:pt x="151" y="2933"/>
                    <a:pt x="100" y="2933"/>
                  </a:cubicBezTo>
                  <a:close/>
                  <a:moveTo>
                    <a:pt x="100" y="5890"/>
                  </a:moveTo>
                  <a:cubicBezTo>
                    <a:pt x="50" y="5890"/>
                    <a:pt x="0" y="5941"/>
                    <a:pt x="0" y="5991"/>
                  </a:cubicBezTo>
                  <a:lnTo>
                    <a:pt x="0" y="8096"/>
                  </a:lnTo>
                  <a:cubicBezTo>
                    <a:pt x="0" y="8171"/>
                    <a:pt x="50" y="8196"/>
                    <a:pt x="100" y="8196"/>
                  </a:cubicBezTo>
                  <a:cubicBezTo>
                    <a:pt x="151" y="8196"/>
                    <a:pt x="201" y="8171"/>
                    <a:pt x="201" y="8096"/>
                  </a:cubicBezTo>
                  <a:lnTo>
                    <a:pt x="201" y="5991"/>
                  </a:lnTo>
                  <a:cubicBezTo>
                    <a:pt x="201" y="5941"/>
                    <a:pt x="151" y="5890"/>
                    <a:pt x="100" y="5890"/>
                  </a:cubicBezTo>
                  <a:close/>
                  <a:moveTo>
                    <a:pt x="100" y="8848"/>
                  </a:moveTo>
                  <a:cubicBezTo>
                    <a:pt x="50" y="8848"/>
                    <a:pt x="0" y="8898"/>
                    <a:pt x="0" y="8948"/>
                  </a:cubicBezTo>
                  <a:lnTo>
                    <a:pt x="0" y="11053"/>
                  </a:lnTo>
                  <a:cubicBezTo>
                    <a:pt x="0" y="11104"/>
                    <a:pt x="50" y="11154"/>
                    <a:pt x="100" y="11154"/>
                  </a:cubicBezTo>
                  <a:cubicBezTo>
                    <a:pt x="151" y="11154"/>
                    <a:pt x="201" y="11104"/>
                    <a:pt x="201" y="11053"/>
                  </a:cubicBezTo>
                  <a:lnTo>
                    <a:pt x="201" y="8948"/>
                  </a:lnTo>
                  <a:cubicBezTo>
                    <a:pt x="201" y="8898"/>
                    <a:pt x="151" y="8848"/>
                    <a:pt x="100" y="8848"/>
                  </a:cubicBezTo>
                  <a:close/>
                  <a:moveTo>
                    <a:pt x="100" y="11780"/>
                  </a:moveTo>
                  <a:cubicBezTo>
                    <a:pt x="50" y="11780"/>
                    <a:pt x="0" y="11830"/>
                    <a:pt x="0" y="11906"/>
                  </a:cubicBezTo>
                  <a:lnTo>
                    <a:pt x="0" y="14011"/>
                  </a:lnTo>
                  <a:cubicBezTo>
                    <a:pt x="0" y="14061"/>
                    <a:pt x="50" y="14111"/>
                    <a:pt x="100" y="14111"/>
                  </a:cubicBezTo>
                  <a:cubicBezTo>
                    <a:pt x="151" y="14111"/>
                    <a:pt x="201" y="14061"/>
                    <a:pt x="201" y="14011"/>
                  </a:cubicBezTo>
                  <a:lnTo>
                    <a:pt x="201" y="11906"/>
                  </a:lnTo>
                  <a:cubicBezTo>
                    <a:pt x="201" y="11830"/>
                    <a:pt x="151" y="11780"/>
                    <a:pt x="100" y="11780"/>
                  </a:cubicBezTo>
                  <a:close/>
                  <a:moveTo>
                    <a:pt x="100" y="14738"/>
                  </a:moveTo>
                  <a:cubicBezTo>
                    <a:pt x="50" y="14738"/>
                    <a:pt x="0" y="14788"/>
                    <a:pt x="0" y="14838"/>
                  </a:cubicBezTo>
                  <a:lnTo>
                    <a:pt x="0" y="16943"/>
                  </a:lnTo>
                  <a:cubicBezTo>
                    <a:pt x="0" y="17018"/>
                    <a:pt x="50" y="17043"/>
                    <a:pt x="100" y="17043"/>
                  </a:cubicBezTo>
                  <a:cubicBezTo>
                    <a:pt x="151" y="17043"/>
                    <a:pt x="201" y="17018"/>
                    <a:pt x="201" y="16943"/>
                  </a:cubicBezTo>
                  <a:lnTo>
                    <a:pt x="201" y="14838"/>
                  </a:lnTo>
                  <a:cubicBezTo>
                    <a:pt x="201" y="14788"/>
                    <a:pt x="151" y="14738"/>
                    <a:pt x="100" y="14738"/>
                  </a:cubicBezTo>
                  <a:close/>
                  <a:moveTo>
                    <a:pt x="100" y="17695"/>
                  </a:moveTo>
                  <a:cubicBezTo>
                    <a:pt x="50" y="17695"/>
                    <a:pt x="0" y="17745"/>
                    <a:pt x="0" y="17795"/>
                  </a:cubicBezTo>
                  <a:lnTo>
                    <a:pt x="0" y="19901"/>
                  </a:lnTo>
                  <a:cubicBezTo>
                    <a:pt x="0" y="19951"/>
                    <a:pt x="50" y="20001"/>
                    <a:pt x="100" y="20001"/>
                  </a:cubicBezTo>
                  <a:cubicBezTo>
                    <a:pt x="151" y="20001"/>
                    <a:pt x="201" y="19951"/>
                    <a:pt x="201" y="19901"/>
                  </a:cubicBezTo>
                  <a:lnTo>
                    <a:pt x="201" y="17795"/>
                  </a:lnTo>
                  <a:cubicBezTo>
                    <a:pt x="201" y="17745"/>
                    <a:pt x="151" y="17695"/>
                    <a:pt x="100" y="17695"/>
                  </a:cubicBezTo>
                  <a:close/>
                  <a:moveTo>
                    <a:pt x="100" y="20627"/>
                  </a:moveTo>
                  <a:cubicBezTo>
                    <a:pt x="50" y="20627"/>
                    <a:pt x="0" y="20678"/>
                    <a:pt x="0" y="20753"/>
                  </a:cubicBezTo>
                  <a:lnTo>
                    <a:pt x="0" y="22858"/>
                  </a:lnTo>
                  <a:cubicBezTo>
                    <a:pt x="0" y="22908"/>
                    <a:pt x="50" y="22958"/>
                    <a:pt x="100" y="22958"/>
                  </a:cubicBezTo>
                  <a:cubicBezTo>
                    <a:pt x="151" y="22958"/>
                    <a:pt x="201" y="22908"/>
                    <a:pt x="201" y="22858"/>
                  </a:cubicBezTo>
                  <a:lnTo>
                    <a:pt x="201" y="20753"/>
                  </a:lnTo>
                  <a:cubicBezTo>
                    <a:pt x="201" y="20678"/>
                    <a:pt x="151" y="20627"/>
                    <a:pt x="100" y="20627"/>
                  </a:cubicBezTo>
                  <a:close/>
                  <a:moveTo>
                    <a:pt x="100" y="23585"/>
                  </a:moveTo>
                  <a:cubicBezTo>
                    <a:pt x="50" y="23585"/>
                    <a:pt x="0" y="23635"/>
                    <a:pt x="0" y="23685"/>
                  </a:cubicBezTo>
                  <a:lnTo>
                    <a:pt x="0" y="25790"/>
                  </a:lnTo>
                  <a:cubicBezTo>
                    <a:pt x="0" y="25866"/>
                    <a:pt x="50" y="25891"/>
                    <a:pt x="100" y="25891"/>
                  </a:cubicBezTo>
                  <a:cubicBezTo>
                    <a:pt x="151" y="25891"/>
                    <a:pt x="201" y="25866"/>
                    <a:pt x="201" y="25790"/>
                  </a:cubicBezTo>
                  <a:lnTo>
                    <a:pt x="201" y="23685"/>
                  </a:lnTo>
                  <a:cubicBezTo>
                    <a:pt x="201" y="23635"/>
                    <a:pt x="151" y="23585"/>
                    <a:pt x="100" y="23585"/>
                  </a:cubicBezTo>
                  <a:close/>
                  <a:moveTo>
                    <a:pt x="100" y="26542"/>
                  </a:moveTo>
                  <a:cubicBezTo>
                    <a:pt x="50" y="26542"/>
                    <a:pt x="0" y="26592"/>
                    <a:pt x="0" y="26642"/>
                  </a:cubicBezTo>
                  <a:lnTo>
                    <a:pt x="0" y="28748"/>
                  </a:lnTo>
                  <a:cubicBezTo>
                    <a:pt x="0" y="28798"/>
                    <a:pt x="50" y="28848"/>
                    <a:pt x="100" y="28848"/>
                  </a:cubicBezTo>
                  <a:cubicBezTo>
                    <a:pt x="151" y="28848"/>
                    <a:pt x="201" y="28798"/>
                    <a:pt x="201" y="28748"/>
                  </a:cubicBezTo>
                  <a:lnTo>
                    <a:pt x="201" y="26642"/>
                  </a:lnTo>
                  <a:cubicBezTo>
                    <a:pt x="201" y="26592"/>
                    <a:pt x="151" y="26542"/>
                    <a:pt x="100" y="26542"/>
                  </a:cubicBezTo>
                  <a:close/>
                  <a:moveTo>
                    <a:pt x="100" y="29475"/>
                  </a:moveTo>
                  <a:cubicBezTo>
                    <a:pt x="50" y="29475"/>
                    <a:pt x="0" y="29525"/>
                    <a:pt x="0" y="29600"/>
                  </a:cubicBezTo>
                  <a:lnTo>
                    <a:pt x="0" y="31705"/>
                  </a:lnTo>
                  <a:cubicBezTo>
                    <a:pt x="0" y="31755"/>
                    <a:pt x="50" y="31805"/>
                    <a:pt x="100" y="31805"/>
                  </a:cubicBezTo>
                  <a:cubicBezTo>
                    <a:pt x="151" y="31805"/>
                    <a:pt x="201" y="31755"/>
                    <a:pt x="201" y="31705"/>
                  </a:cubicBezTo>
                  <a:lnTo>
                    <a:pt x="201" y="29600"/>
                  </a:lnTo>
                  <a:cubicBezTo>
                    <a:pt x="201" y="29525"/>
                    <a:pt x="151" y="29475"/>
                    <a:pt x="100" y="29475"/>
                  </a:cubicBezTo>
                  <a:close/>
                  <a:moveTo>
                    <a:pt x="100" y="32432"/>
                  </a:moveTo>
                  <a:cubicBezTo>
                    <a:pt x="50" y="32432"/>
                    <a:pt x="0" y="32482"/>
                    <a:pt x="0" y="32532"/>
                  </a:cubicBezTo>
                  <a:lnTo>
                    <a:pt x="0" y="34637"/>
                  </a:lnTo>
                  <a:cubicBezTo>
                    <a:pt x="0" y="34713"/>
                    <a:pt x="50" y="34738"/>
                    <a:pt x="100" y="34738"/>
                  </a:cubicBezTo>
                  <a:cubicBezTo>
                    <a:pt x="151" y="34738"/>
                    <a:pt x="201" y="34713"/>
                    <a:pt x="201" y="34637"/>
                  </a:cubicBezTo>
                  <a:lnTo>
                    <a:pt x="201" y="32532"/>
                  </a:lnTo>
                  <a:cubicBezTo>
                    <a:pt x="201" y="32482"/>
                    <a:pt x="151" y="32432"/>
                    <a:pt x="100" y="32432"/>
                  </a:cubicBezTo>
                  <a:close/>
                  <a:moveTo>
                    <a:pt x="100" y="35389"/>
                  </a:moveTo>
                  <a:cubicBezTo>
                    <a:pt x="50" y="35389"/>
                    <a:pt x="0" y="35440"/>
                    <a:pt x="0" y="35490"/>
                  </a:cubicBezTo>
                  <a:lnTo>
                    <a:pt x="0" y="37595"/>
                  </a:lnTo>
                  <a:cubicBezTo>
                    <a:pt x="0" y="37645"/>
                    <a:pt x="50" y="37695"/>
                    <a:pt x="100" y="37695"/>
                  </a:cubicBezTo>
                  <a:cubicBezTo>
                    <a:pt x="151" y="37695"/>
                    <a:pt x="201" y="37645"/>
                    <a:pt x="201" y="37595"/>
                  </a:cubicBezTo>
                  <a:lnTo>
                    <a:pt x="201" y="35490"/>
                  </a:lnTo>
                  <a:cubicBezTo>
                    <a:pt x="201" y="35440"/>
                    <a:pt x="151" y="35389"/>
                    <a:pt x="100" y="35389"/>
                  </a:cubicBezTo>
                  <a:close/>
                  <a:moveTo>
                    <a:pt x="100" y="38322"/>
                  </a:moveTo>
                  <a:cubicBezTo>
                    <a:pt x="50" y="38322"/>
                    <a:pt x="0" y="38372"/>
                    <a:pt x="0" y="38447"/>
                  </a:cubicBezTo>
                  <a:lnTo>
                    <a:pt x="0" y="40552"/>
                  </a:lnTo>
                  <a:cubicBezTo>
                    <a:pt x="0" y="40602"/>
                    <a:pt x="50" y="40653"/>
                    <a:pt x="100" y="40653"/>
                  </a:cubicBezTo>
                  <a:cubicBezTo>
                    <a:pt x="151" y="40653"/>
                    <a:pt x="201" y="40602"/>
                    <a:pt x="201" y="40552"/>
                  </a:cubicBezTo>
                  <a:lnTo>
                    <a:pt x="201" y="38447"/>
                  </a:lnTo>
                  <a:cubicBezTo>
                    <a:pt x="201" y="38372"/>
                    <a:pt x="151" y="38322"/>
                    <a:pt x="100" y="38322"/>
                  </a:cubicBezTo>
                  <a:close/>
                  <a:moveTo>
                    <a:pt x="100" y="41279"/>
                  </a:moveTo>
                  <a:cubicBezTo>
                    <a:pt x="50" y="41279"/>
                    <a:pt x="0" y="41329"/>
                    <a:pt x="0" y="41379"/>
                  </a:cubicBezTo>
                  <a:lnTo>
                    <a:pt x="0" y="43485"/>
                  </a:lnTo>
                  <a:cubicBezTo>
                    <a:pt x="0" y="43560"/>
                    <a:pt x="50" y="43585"/>
                    <a:pt x="100" y="43585"/>
                  </a:cubicBezTo>
                  <a:cubicBezTo>
                    <a:pt x="151" y="43585"/>
                    <a:pt x="201" y="43560"/>
                    <a:pt x="201" y="43485"/>
                  </a:cubicBezTo>
                  <a:lnTo>
                    <a:pt x="201" y="41379"/>
                  </a:lnTo>
                  <a:cubicBezTo>
                    <a:pt x="201" y="41329"/>
                    <a:pt x="151" y="41279"/>
                    <a:pt x="100" y="41279"/>
                  </a:cubicBezTo>
                  <a:close/>
                  <a:moveTo>
                    <a:pt x="100" y="44237"/>
                  </a:moveTo>
                  <a:cubicBezTo>
                    <a:pt x="50" y="44237"/>
                    <a:pt x="0" y="44287"/>
                    <a:pt x="0" y="44337"/>
                  </a:cubicBezTo>
                  <a:lnTo>
                    <a:pt x="0" y="46442"/>
                  </a:lnTo>
                  <a:cubicBezTo>
                    <a:pt x="0" y="46492"/>
                    <a:pt x="50" y="46542"/>
                    <a:pt x="100" y="46542"/>
                  </a:cubicBezTo>
                  <a:cubicBezTo>
                    <a:pt x="151" y="46542"/>
                    <a:pt x="201" y="46492"/>
                    <a:pt x="201" y="46442"/>
                  </a:cubicBezTo>
                  <a:lnTo>
                    <a:pt x="201" y="44337"/>
                  </a:lnTo>
                  <a:cubicBezTo>
                    <a:pt x="201" y="44287"/>
                    <a:pt x="151" y="44237"/>
                    <a:pt x="100" y="44237"/>
                  </a:cubicBezTo>
                  <a:close/>
                  <a:moveTo>
                    <a:pt x="100" y="47169"/>
                  </a:moveTo>
                  <a:cubicBezTo>
                    <a:pt x="50" y="47169"/>
                    <a:pt x="0" y="47219"/>
                    <a:pt x="0" y="47294"/>
                  </a:cubicBezTo>
                  <a:lnTo>
                    <a:pt x="0" y="49399"/>
                  </a:lnTo>
                  <a:cubicBezTo>
                    <a:pt x="0" y="49450"/>
                    <a:pt x="50" y="49500"/>
                    <a:pt x="100" y="49500"/>
                  </a:cubicBezTo>
                  <a:cubicBezTo>
                    <a:pt x="151" y="49500"/>
                    <a:pt x="201" y="49450"/>
                    <a:pt x="201" y="49399"/>
                  </a:cubicBezTo>
                  <a:lnTo>
                    <a:pt x="201" y="47294"/>
                  </a:lnTo>
                  <a:cubicBezTo>
                    <a:pt x="201" y="47219"/>
                    <a:pt x="151" y="47169"/>
                    <a:pt x="100" y="47169"/>
                  </a:cubicBezTo>
                  <a:close/>
                  <a:moveTo>
                    <a:pt x="100" y="50126"/>
                  </a:moveTo>
                  <a:cubicBezTo>
                    <a:pt x="50" y="50126"/>
                    <a:pt x="0" y="50176"/>
                    <a:pt x="0" y="50227"/>
                  </a:cubicBezTo>
                  <a:lnTo>
                    <a:pt x="0" y="52332"/>
                  </a:lnTo>
                  <a:cubicBezTo>
                    <a:pt x="0" y="52407"/>
                    <a:pt x="50" y="52432"/>
                    <a:pt x="100" y="52432"/>
                  </a:cubicBezTo>
                  <a:cubicBezTo>
                    <a:pt x="151" y="52432"/>
                    <a:pt x="201" y="52407"/>
                    <a:pt x="201" y="52332"/>
                  </a:cubicBezTo>
                  <a:lnTo>
                    <a:pt x="201" y="50227"/>
                  </a:lnTo>
                  <a:cubicBezTo>
                    <a:pt x="201" y="50176"/>
                    <a:pt x="151" y="50126"/>
                    <a:pt x="100" y="50126"/>
                  </a:cubicBezTo>
                  <a:close/>
                  <a:moveTo>
                    <a:pt x="100" y="53084"/>
                  </a:moveTo>
                  <a:cubicBezTo>
                    <a:pt x="50" y="53084"/>
                    <a:pt x="0" y="53134"/>
                    <a:pt x="0" y="53184"/>
                  </a:cubicBezTo>
                  <a:lnTo>
                    <a:pt x="0" y="55289"/>
                  </a:lnTo>
                  <a:cubicBezTo>
                    <a:pt x="0" y="55339"/>
                    <a:pt x="50" y="55389"/>
                    <a:pt x="100" y="55389"/>
                  </a:cubicBezTo>
                  <a:cubicBezTo>
                    <a:pt x="151" y="55389"/>
                    <a:pt x="201" y="55339"/>
                    <a:pt x="201" y="55289"/>
                  </a:cubicBezTo>
                  <a:lnTo>
                    <a:pt x="201" y="53184"/>
                  </a:lnTo>
                  <a:cubicBezTo>
                    <a:pt x="201" y="53134"/>
                    <a:pt x="151" y="53084"/>
                    <a:pt x="100" y="53084"/>
                  </a:cubicBezTo>
                  <a:close/>
                  <a:moveTo>
                    <a:pt x="100" y="56016"/>
                  </a:moveTo>
                  <a:cubicBezTo>
                    <a:pt x="50" y="56016"/>
                    <a:pt x="0" y="56066"/>
                    <a:pt x="0" y="56141"/>
                  </a:cubicBezTo>
                  <a:lnTo>
                    <a:pt x="0" y="58247"/>
                  </a:lnTo>
                  <a:cubicBezTo>
                    <a:pt x="0" y="58297"/>
                    <a:pt x="50" y="58347"/>
                    <a:pt x="100" y="58347"/>
                  </a:cubicBezTo>
                  <a:cubicBezTo>
                    <a:pt x="151" y="58347"/>
                    <a:pt x="201" y="58297"/>
                    <a:pt x="201" y="58247"/>
                  </a:cubicBezTo>
                  <a:lnTo>
                    <a:pt x="201" y="56141"/>
                  </a:lnTo>
                  <a:cubicBezTo>
                    <a:pt x="201" y="56066"/>
                    <a:pt x="151" y="56016"/>
                    <a:pt x="100" y="56016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58"/>
            <p:cNvSpPr/>
            <p:nvPr/>
          </p:nvSpPr>
          <p:spPr>
            <a:xfrm>
              <a:off x="2958800" y="656650"/>
              <a:ext cx="5025" cy="31375"/>
            </a:xfrm>
            <a:custGeom>
              <a:avLst/>
              <a:gdLst/>
              <a:ahLst/>
              <a:cxnLst/>
              <a:rect l="l" t="t" r="r" b="b"/>
              <a:pathLst>
                <a:path w="201" h="1255" extrusionOk="0">
                  <a:moveTo>
                    <a:pt x="100" y="1"/>
                  </a:moveTo>
                  <a:cubicBezTo>
                    <a:pt x="50" y="1"/>
                    <a:pt x="0" y="51"/>
                    <a:pt x="0" y="126"/>
                  </a:cubicBezTo>
                  <a:lnTo>
                    <a:pt x="0" y="1154"/>
                  </a:lnTo>
                  <a:cubicBezTo>
                    <a:pt x="0" y="1229"/>
                    <a:pt x="50" y="1254"/>
                    <a:pt x="100" y="1254"/>
                  </a:cubicBezTo>
                  <a:cubicBezTo>
                    <a:pt x="151" y="1254"/>
                    <a:pt x="201" y="1229"/>
                    <a:pt x="201" y="1154"/>
                  </a:cubicBezTo>
                  <a:lnTo>
                    <a:pt x="201" y="126"/>
                  </a:lnTo>
                  <a:cubicBezTo>
                    <a:pt x="201" y="51"/>
                    <a:pt x="151" y="1"/>
                    <a:pt x="100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58"/>
            <p:cNvSpPr/>
            <p:nvPr/>
          </p:nvSpPr>
          <p:spPr>
            <a:xfrm>
              <a:off x="3749525" y="3849650"/>
              <a:ext cx="5025" cy="934875"/>
            </a:xfrm>
            <a:custGeom>
              <a:avLst/>
              <a:gdLst/>
              <a:ahLst/>
              <a:cxnLst/>
              <a:rect l="l" t="t" r="r" b="b"/>
              <a:pathLst>
                <a:path w="201" h="37395" extrusionOk="0">
                  <a:moveTo>
                    <a:pt x="101" y="1"/>
                  </a:moveTo>
                  <a:cubicBezTo>
                    <a:pt x="51" y="1"/>
                    <a:pt x="0" y="51"/>
                    <a:pt x="0" y="126"/>
                  </a:cubicBezTo>
                  <a:lnTo>
                    <a:pt x="0" y="2206"/>
                  </a:lnTo>
                  <a:cubicBezTo>
                    <a:pt x="0" y="2257"/>
                    <a:pt x="51" y="2307"/>
                    <a:pt x="101" y="2307"/>
                  </a:cubicBezTo>
                  <a:cubicBezTo>
                    <a:pt x="176" y="2307"/>
                    <a:pt x="201" y="2257"/>
                    <a:pt x="201" y="2206"/>
                  </a:cubicBezTo>
                  <a:lnTo>
                    <a:pt x="201" y="126"/>
                  </a:lnTo>
                  <a:cubicBezTo>
                    <a:pt x="201" y="51"/>
                    <a:pt x="176" y="1"/>
                    <a:pt x="101" y="1"/>
                  </a:cubicBezTo>
                  <a:close/>
                  <a:moveTo>
                    <a:pt x="101" y="2933"/>
                  </a:moveTo>
                  <a:cubicBezTo>
                    <a:pt x="51" y="2933"/>
                    <a:pt x="0" y="2983"/>
                    <a:pt x="0" y="3034"/>
                  </a:cubicBezTo>
                  <a:lnTo>
                    <a:pt x="0" y="5139"/>
                  </a:lnTo>
                  <a:cubicBezTo>
                    <a:pt x="0" y="5189"/>
                    <a:pt x="51" y="5239"/>
                    <a:pt x="101" y="5239"/>
                  </a:cubicBezTo>
                  <a:cubicBezTo>
                    <a:pt x="176" y="5239"/>
                    <a:pt x="201" y="5189"/>
                    <a:pt x="201" y="5139"/>
                  </a:cubicBezTo>
                  <a:lnTo>
                    <a:pt x="201" y="3034"/>
                  </a:lnTo>
                  <a:cubicBezTo>
                    <a:pt x="201" y="2983"/>
                    <a:pt x="176" y="2933"/>
                    <a:pt x="101" y="2933"/>
                  </a:cubicBezTo>
                  <a:close/>
                  <a:moveTo>
                    <a:pt x="101" y="5866"/>
                  </a:moveTo>
                  <a:cubicBezTo>
                    <a:pt x="51" y="5866"/>
                    <a:pt x="0" y="5916"/>
                    <a:pt x="0" y="5966"/>
                  </a:cubicBezTo>
                  <a:lnTo>
                    <a:pt x="0" y="8046"/>
                  </a:lnTo>
                  <a:cubicBezTo>
                    <a:pt x="0" y="8121"/>
                    <a:pt x="51" y="8146"/>
                    <a:pt x="101" y="8146"/>
                  </a:cubicBezTo>
                  <a:cubicBezTo>
                    <a:pt x="176" y="8146"/>
                    <a:pt x="201" y="8121"/>
                    <a:pt x="201" y="8046"/>
                  </a:cubicBezTo>
                  <a:lnTo>
                    <a:pt x="201" y="5966"/>
                  </a:lnTo>
                  <a:cubicBezTo>
                    <a:pt x="201" y="5916"/>
                    <a:pt x="176" y="5866"/>
                    <a:pt x="101" y="5866"/>
                  </a:cubicBezTo>
                  <a:close/>
                  <a:moveTo>
                    <a:pt x="101" y="8773"/>
                  </a:moveTo>
                  <a:cubicBezTo>
                    <a:pt x="51" y="8773"/>
                    <a:pt x="0" y="8823"/>
                    <a:pt x="0" y="8898"/>
                  </a:cubicBezTo>
                  <a:lnTo>
                    <a:pt x="0" y="10978"/>
                  </a:lnTo>
                  <a:cubicBezTo>
                    <a:pt x="0" y="11029"/>
                    <a:pt x="51" y="11079"/>
                    <a:pt x="101" y="11079"/>
                  </a:cubicBezTo>
                  <a:cubicBezTo>
                    <a:pt x="176" y="11079"/>
                    <a:pt x="201" y="11029"/>
                    <a:pt x="201" y="10978"/>
                  </a:cubicBezTo>
                  <a:lnTo>
                    <a:pt x="201" y="8898"/>
                  </a:lnTo>
                  <a:cubicBezTo>
                    <a:pt x="201" y="8823"/>
                    <a:pt x="176" y="8773"/>
                    <a:pt x="101" y="8773"/>
                  </a:cubicBezTo>
                  <a:close/>
                  <a:moveTo>
                    <a:pt x="101" y="11705"/>
                  </a:moveTo>
                  <a:cubicBezTo>
                    <a:pt x="51" y="11705"/>
                    <a:pt x="0" y="11755"/>
                    <a:pt x="0" y="11806"/>
                  </a:cubicBezTo>
                  <a:lnTo>
                    <a:pt x="0" y="13911"/>
                  </a:lnTo>
                  <a:cubicBezTo>
                    <a:pt x="0" y="13961"/>
                    <a:pt x="51" y="14011"/>
                    <a:pt x="101" y="14011"/>
                  </a:cubicBezTo>
                  <a:cubicBezTo>
                    <a:pt x="176" y="14011"/>
                    <a:pt x="201" y="13961"/>
                    <a:pt x="201" y="13911"/>
                  </a:cubicBezTo>
                  <a:lnTo>
                    <a:pt x="201" y="11806"/>
                  </a:lnTo>
                  <a:cubicBezTo>
                    <a:pt x="201" y="11755"/>
                    <a:pt x="176" y="11705"/>
                    <a:pt x="101" y="11705"/>
                  </a:cubicBezTo>
                  <a:close/>
                  <a:moveTo>
                    <a:pt x="101" y="14638"/>
                  </a:moveTo>
                  <a:cubicBezTo>
                    <a:pt x="51" y="14638"/>
                    <a:pt x="0" y="14688"/>
                    <a:pt x="0" y="14738"/>
                  </a:cubicBezTo>
                  <a:lnTo>
                    <a:pt x="0" y="16818"/>
                  </a:lnTo>
                  <a:cubicBezTo>
                    <a:pt x="0" y="16893"/>
                    <a:pt x="51" y="16918"/>
                    <a:pt x="101" y="16918"/>
                  </a:cubicBezTo>
                  <a:cubicBezTo>
                    <a:pt x="176" y="16918"/>
                    <a:pt x="201" y="16893"/>
                    <a:pt x="201" y="16818"/>
                  </a:cubicBezTo>
                  <a:lnTo>
                    <a:pt x="201" y="14738"/>
                  </a:lnTo>
                  <a:cubicBezTo>
                    <a:pt x="201" y="14688"/>
                    <a:pt x="176" y="14638"/>
                    <a:pt x="101" y="14638"/>
                  </a:cubicBezTo>
                  <a:close/>
                  <a:moveTo>
                    <a:pt x="101" y="17545"/>
                  </a:moveTo>
                  <a:cubicBezTo>
                    <a:pt x="51" y="17545"/>
                    <a:pt x="0" y="17595"/>
                    <a:pt x="0" y="17670"/>
                  </a:cubicBezTo>
                  <a:lnTo>
                    <a:pt x="0" y="19750"/>
                  </a:lnTo>
                  <a:cubicBezTo>
                    <a:pt x="0" y="19801"/>
                    <a:pt x="51" y="19851"/>
                    <a:pt x="101" y="19851"/>
                  </a:cubicBezTo>
                  <a:cubicBezTo>
                    <a:pt x="176" y="19851"/>
                    <a:pt x="201" y="19801"/>
                    <a:pt x="201" y="19750"/>
                  </a:cubicBezTo>
                  <a:lnTo>
                    <a:pt x="201" y="17670"/>
                  </a:lnTo>
                  <a:cubicBezTo>
                    <a:pt x="201" y="17595"/>
                    <a:pt x="176" y="17545"/>
                    <a:pt x="101" y="17545"/>
                  </a:cubicBezTo>
                  <a:close/>
                  <a:moveTo>
                    <a:pt x="101" y="20477"/>
                  </a:moveTo>
                  <a:cubicBezTo>
                    <a:pt x="51" y="20477"/>
                    <a:pt x="0" y="20527"/>
                    <a:pt x="0" y="20577"/>
                  </a:cubicBezTo>
                  <a:lnTo>
                    <a:pt x="0" y="22683"/>
                  </a:lnTo>
                  <a:cubicBezTo>
                    <a:pt x="0" y="22733"/>
                    <a:pt x="51" y="22783"/>
                    <a:pt x="101" y="22783"/>
                  </a:cubicBezTo>
                  <a:cubicBezTo>
                    <a:pt x="176" y="22783"/>
                    <a:pt x="201" y="22733"/>
                    <a:pt x="201" y="22683"/>
                  </a:cubicBezTo>
                  <a:lnTo>
                    <a:pt x="201" y="20577"/>
                  </a:lnTo>
                  <a:cubicBezTo>
                    <a:pt x="201" y="20527"/>
                    <a:pt x="176" y="20477"/>
                    <a:pt x="101" y="20477"/>
                  </a:cubicBezTo>
                  <a:close/>
                  <a:moveTo>
                    <a:pt x="101" y="23410"/>
                  </a:moveTo>
                  <a:cubicBezTo>
                    <a:pt x="51" y="23410"/>
                    <a:pt x="0" y="23460"/>
                    <a:pt x="0" y="23510"/>
                  </a:cubicBezTo>
                  <a:lnTo>
                    <a:pt x="0" y="25590"/>
                  </a:lnTo>
                  <a:cubicBezTo>
                    <a:pt x="0" y="25665"/>
                    <a:pt x="51" y="25690"/>
                    <a:pt x="101" y="25690"/>
                  </a:cubicBezTo>
                  <a:cubicBezTo>
                    <a:pt x="176" y="25690"/>
                    <a:pt x="201" y="25665"/>
                    <a:pt x="201" y="25590"/>
                  </a:cubicBezTo>
                  <a:lnTo>
                    <a:pt x="201" y="23510"/>
                  </a:lnTo>
                  <a:cubicBezTo>
                    <a:pt x="201" y="23460"/>
                    <a:pt x="176" y="23410"/>
                    <a:pt x="101" y="23410"/>
                  </a:cubicBezTo>
                  <a:close/>
                  <a:moveTo>
                    <a:pt x="101" y="26317"/>
                  </a:moveTo>
                  <a:cubicBezTo>
                    <a:pt x="51" y="26317"/>
                    <a:pt x="0" y="26367"/>
                    <a:pt x="0" y="26442"/>
                  </a:cubicBezTo>
                  <a:lnTo>
                    <a:pt x="0" y="28522"/>
                  </a:lnTo>
                  <a:cubicBezTo>
                    <a:pt x="0" y="28573"/>
                    <a:pt x="51" y="28623"/>
                    <a:pt x="101" y="28623"/>
                  </a:cubicBezTo>
                  <a:cubicBezTo>
                    <a:pt x="176" y="28623"/>
                    <a:pt x="201" y="28573"/>
                    <a:pt x="201" y="28522"/>
                  </a:cubicBezTo>
                  <a:lnTo>
                    <a:pt x="201" y="26442"/>
                  </a:lnTo>
                  <a:cubicBezTo>
                    <a:pt x="201" y="26367"/>
                    <a:pt x="176" y="26317"/>
                    <a:pt x="101" y="26317"/>
                  </a:cubicBezTo>
                  <a:close/>
                  <a:moveTo>
                    <a:pt x="101" y="29249"/>
                  </a:moveTo>
                  <a:cubicBezTo>
                    <a:pt x="51" y="29249"/>
                    <a:pt x="0" y="29299"/>
                    <a:pt x="0" y="29349"/>
                  </a:cubicBezTo>
                  <a:lnTo>
                    <a:pt x="0" y="31455"/>
                  </a:lnTo>
                  <a:cubicBezTo>
                    <a:pt x="0" y="31505"/>
                    <a:pt x="51" y="31555"/>
                    <a:pt x="101" y="31555"/>
                  </a:cubicBezTo>
                  <a:cubicBezTo>
                    <a:pt x="176" y="31555"/>
                    <a:pt x="201" y="31505"/>
                    <a:pt x="201" y="31455"/>
                  </a:cubicBezTo>
                  <a:lnTo>
                    <a:pt x="201" y="29349"/>
                  </a:lnTo>
                  <a:cubicBezTo>
                    <a:pt x="201" y="29299"/>
                    <a:pt x="176" y="29249"/>
                    <a:pt x="101" y="29249"/>
                  </a:cubicBezTo>
                  <a:close/>
                  <a:moveTo>
                    <a:pt x="101" y="32182"/>
                  </a:moveTo>
                  <a:cubicBezTo>
                    <a:pt x="51" y="32182"/>
                    <a:pt x="0" y="32232"/>
                    <a:pt x="0" y="32282"/>
                  </a:cubicBezTo>
                  <a:lnTo>
                    <a:pt x="0" y="34362"/>
                  </a:lnTo>
                  <a:cubicBezTo>
                    <a:pt x="0" y="34437"/>
                    <a:pt x="51" y="34462"/>
                    <a:pt x="101" y="34462"/>
                  </a:cubicBezTo>
                  <a:cubicBezTo>
                    <a:pt x="176" y="34462"/>
                    <a:pt x="201" y="34437"/>
                    <a:pt x="201" y="34362"/>
                  </a:cubicBezTo>
                  <a:lnTo>
                    <a:pt x="201" y="32282"/>
                  </a:lnTo>
                  <a:cubicBezTo>
                    <a:pt x="201" y="32232"/>
                    <a:pt x="176" y="32182"/>
                    <a:pt x="101" y="32182"/>
                  </a:cubicBezTo>
                  <a:close/>
                  <a:moveTo>
                    <a:pt x="101" y="35089"/>
                  </a:moveTo>
                  <a:cubicBezTo>
                    <a:pt x="51" y="35089"/>
                    <a:pt x="0" y="35139"/>
                    <a:pt x="0" y="35214"/>
                  </a:cubicBezTo>
                  <a:lnTo>
                    <a:pt x="0" y="37294"/>
                  </a:lnTo>
                  <a:cubicBezTo>
                    <a:pt x="0" y="37344"/>
                    <a:pt x="51" y="37395"/>
                    <a:pt x="101" y="37395"/>
                  </a:cubicBezTo>
                  <a:cubicBezTo>
                    <a:pt x="176" y="37395"/>
                    <a:pt x="201" y="37344"/>
                    <a:pt x="201" y="37294"/>
                  </a:cubicBezTo>
                  <a:lnTo>
                    <a:pt x="201" y="35214"/>
                  </a:lnTo>
                  <a:cubicBezTo>
                    <a:pt x="201" y="35139"/>
                    <a:pt x="176" y="35089"/>
                    <a:pt x="101" y="35089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58"/>
            <p:cNvSpPr/>
            <p:nvPr/>
          </p:nvSpPr>
          <p:spPr>
            <a:xfrm>
              <a:off x="3325975" y="3849650"/>
              <a:ext cx="5025" cy="934875"/>
            </a:xfrm>
            <a:custGeom>
              <a:avLst/>
              <a:gdLst/>
              <a:ahLst/>
              <a:cxnLst/>
              <a:rect l="l" t="t" r="r" b="b"/>
              <a:pathLst>
                <a:path w="201" h="37395" extrusionOk="0">
                  <a:moveTo>
                    <a:pt x="100" y="1"/>
                  </a:moveTo>
                  <a:cubicBezTo>
                    <a:pt x="25" y="1"/>
                    <a:pt x="0" y="51"/>
                    <a:pt x="0" y="126"/>
                  </a:cubicBezTo>
                  <a:lnTo>
                    <a:pt x="0" y="2206"/>
                  </a:lnTo>
                  <a:cubicBezTo>
                    <a:pt x="0" y="2257"/>
                    <a:pt x="25" y="2307"/>
                    <a:pt x="100" y="2307"/>
                  </a:cubicBezTo>
                  <a:cubicBezTo>
                    <a:pt x="150" y="2307"/>
                    <a:pt x="201" y="2257"/>
                    <a:pt x="201" y="2206"/>
                  </a:cubicBezTo>
                  <a:lnTo>
                    <a:pt x="201" y="126"/>
                  </a:lnTo>
                  <a:cubicBezTo>
                    <a:pt x="201" y="51"/>
                    <a:pt x="150" y="1"/>
                    <a:pt x="100" y="1"/>
                  </a:cubicBezTo>
                  <a:close/>
                  <a:moveTo>
                    <a:pt x="100" y="2933"/>
                  </a:moveTo>
                  <a:cubicBezTo>
                    <a:pt x="25" y="2933"/>
                    <a:pt x="0" y="2983"/>
                    <a:pt x="0" y="3034"/>
                  </a:cubicBezTo>
                  <a:lnTo>
                    <a:pt x="0" y="5139"/>
                  </a:lnTo>
                  <a:cubicBezTo>
                    <a:pt x="0" y="5189"/>
                    <a:pt x="25" y="5239"/>
                    <a:pt x="100" y="5239"/>
                  </a:cubicBezTo>
                  <a:cubicBezTo>
                    <a:pt x="150" y="5239"/>
                    <a:pt x="201" y="5189"/>
                    <a:pt x="201" y="5139"/>
                  </a:cubicBezTo>
                  <a:lnTo>
                    <a:pt x="201" y="3034"/>
                  </a:lnTo>
                  <a:cubicBezTo>
                    <a:pt x="201" y="2983"/>
                    <a:pt x="150" y="2933"/>
                    <a:pt x="100" y="2933"/>
                  </a:cubicBezTo>
                  <a:close/>
                  <a:moveTo>
                    <a:pt x="100" y="5866"/>
                  </a:moveTo>
                  <a:cubicBezTo>
                    <a:pt x="25" y="5866"/>
                    <a:pt x="0" y="5916"/>
                    <a:pt x="0" y="5966"/>
                  </a:cubicBezTo>
                  <a:lnTo>
                    <a:pt x="0" y="8046"/>
                  </a:lnTo>
                  <a:cubicBezTo>
                    <a:pt x="0" y="8121"/>
                    <a:pt x="25" y="8146"/>
                    <a:pt x="100" y="8146"/>
                  </a:cubicBezTo>
                  <a:cubicBezTo>
                    <a:pt x="150" y="8146"/>
                    <a:pt x="201" y="8121"/>
                    <a:pt x="201" y="8046"/>
                  </a:cubicBezTo>
                  <a:lnTo>
                    <a:pt x="201" y="5966"/>
                  </a:lnTo>
                  <a:cubicBezTo>
                    <a:pt x="201" y="5916"/>
                    <a:pt x="150" y="5866"/>
                    <a:pt x="100" y="5866"/>
                  </a:cubicBezTo>
                  <a:close/>
                  <a:moveTo>
                    <a:pt x="100" y="8773"/>
                  </a:moveTo>
                  <a:cubicBezTo>
                    <a:pt x="25" y="8773"/>
                    <a:pt x="0" y="8823"/>
                    <a:pt x="0" y="8898"/>
                  </a:cubicBezTo>
                  <a:lnTo>
                    <a:pt x="0" y="10978"/>
                  </a:lnTo>
                  <a:cubicBezTo>
                    <a:pt x="0" y="11029"/>
                    <a:pt x="25" y="11079"/>
                    <a:pt x="100" y="11079"/>
                  </a:cubicBezTo>
                  <a:cubicBezTo>
                    <a:pt x="150" y="11079"/>
                    <a:pt x="201" y="11029"/>
                    <a:pt x="201" y="10978"/>
                  </a:cubicBezTo>
                  <a:lnTo>
                    <a:pt x="201" y="8898"/>
                  </a:lnTo>
                  <a:cubicBezTo>
                    <a:pt x="201" y="8823"/>
                    <a:pt x="150" y="8773"/>
                    <a:pt x="100" y="8773"/>
                  </a:cubicBezTo>
                  <a:close/>
                  <a:moveTo>
                    <a:pt x="100" y="11705"/>
                  </a:moveTo>
                  <a:cubicBezTo>
                    <a:pt x="25" y="11705"/>
                    <a:pt x="0" y="11755"/>
                    <a:pt x="0" y="11806"/>
                  </a:cubicBezTo>
                  <a:lnTo>
                    <a:pt x="0" y="13911"/>
                  </a:lnTo>
                  <a:cubicBezTo>
                    <a:pt x="0" y="13961"/>
                    <a:pt x="25" y="14011"/>
                    <a:pt x="100" y="14011"/>
                  </a:cubicBezTo>
                  <a:cubicBezTo>
                    <a:pt x="150" y="14011"/>
                    <a:pt x="201" y="13961"/>
                    <a:pt x="201" y="13911"/>
                  </a:cubicBezTo>
                  <a:lnTo>
                    <a:pt x="201" y="11806"/>
                  </a:lnTo>
                  <a:cubicBezTo>
                    <a:pt x="201" y="11755"/>
                    <a:pt x="150" y="11705"/>
                    <a:pt x="100" y="11705"/>
                  </a:cubicBezTo>
                  <a:close/>
                  <a:moveTo>
                    <a:pt x="100" y="14638"/>
                  </a:moveTo>
                  <a:cubicBezTo>
                    <a:pt x="25" y="14638"/>
                    <a:pt x="0" y="14688"/>
                    <a:pt x="0" y="14738"/>
                  </a:cubicBezTo>
                  <a:lnTo>
                    <a:pt x="0" y="16818"/>
                  </a:lnTo>
                  <a:cubicBezTo>
                    <a:pt x="0" y="16893"/>
                    <a:pt x="25" y="16918"/>
                    <a:pt x="100" y="16918"/>
                  </a:cubicBezTo>
                  <a:cubicBezTo>
                    <a:pt x="150" y="16918"/>
                    <a:pt x="201" y="16893"/>
                    <a:pt x="201" y="16818"/>
                  </a:cubicBezTo>
                  <a:lnTo>
                    <a:pt x="201" y="14738"/>
                  </a:lnTo>
                  <a:cubicBezTo>
                    <a:pt x="201" y="14688"/>
                    <a:pt x="150" y="14638"/>
                    <a:pt x="100" y="14638"/>
                  </a:cubicBezTo>
                  <a:close/>
                  <a:moveTo>
                    <a:pt x="100" y="17545"/>
                  </a:moveTo>
                  <a:cubicBezTo>
                    <a:pt x="25" y="17545"/>
                    <a:pt x="0" y="17595"/>
                    <a:pt x="0" y="17670"/>
                  </a:cubicBezTo>
                  <a:lnTo>
                    <a:pt x="0" y="19750"/>
                  </a:lnTo>
                  <a:cubicBezTo>
                    <a:pt x="0" y="19801"/>
                    <a:pt x="25" y="19851"/>
                    <a:pt x="100" y="19851"/>
                  </a:cubicBezTo>
                  <a:cubicBezTo>
                    <a:pt x="150" y="19851"/>
                    <a:pt x="201" y="19801"/>
                    <a:pt x="201" y="19750"/>
                  </a:cubicBezTo>
                  <a:lnTo>
                    <a:pt x="201" y="17670"/>
                  </a:lnTo>
                  <a:cubicBezTo>
                    <a:pt x="201" y="17595"/>
                    <a:pt x="150" y="17545"/>
                    <a:pt x="100" y="17545"/>
                  </a:cubicBezTo>
                  <a:close/>
                  <a:moveTo>
                    <a:pt x="100" y="20477"/>
                  </a:moveTo>
                  <a:cubicBezTo>
                    <a:pt x="25" y="20477"/>
                    <a:pt x="0" y="20527"/>
                    <a:pt x="0" y="20577"/>
                  </a:cubicBezTo>
                  <a:lnTo>
                    <a:pt x="0" y="22683"/>
                  </a:lnTo>
                  <a:cubicBezTo>
                    <a:pt x="0" y="22733"/>
                    <a:pt x="25" y="22783"/>
                    <a:pt x="100" y="22783"/>
                  </a:cubicBezTo>
                  <a:cubicBezTo>
                    <a:pt x="150" y="22783"/>
                    <a:pt x="201" y="22733"/>
                    <a:pt x="201" y="22683"/>
                  </a:cubicBezTo>
                  <a:lnTo>
                    <a:pt x="201" y="20577"/>
                  </a:lnTo>
                  <a:cubicBezTo>
                    <a:pt x="201" y="20527"/>
                    <a:pt x="150" y="20477"/>
                    <a:pt x="100" y="20477"/>
                  </a:cubicBezTo>
                  <a:close/>
                  <a:moveTo>
                    <a:pt x="100" y="23410"/>
                  </a:moveTo>
                  <a:cubicBezTo>
                    <a:pt x="25" y="23410"/>
                    <a:pt x="0" y="23460"/>
                    <a:pt x="0" y="23510"/>
                  </a:cubicBezTo>
                  <a:lnTo>
                    <a:pt x="0" y="25590"/>
                  </a:lnTo>
                  <a:cubicBezTo>
                    <a:pt x="0" y="25665"/>
                    <a:pt x="25" y="25690"/>
                    <a:pt x="100" y="25690"/>
                  </a:cubicBezTo>
                  <a:cubicBezTo>
                    <a:pt x="150" y="25690"/>
                    <a:pt x="201" y="25665"/>
                    <a:pt x="201" y="25590"/>
                  </a:cubicBezTo>
                  <a:lnTo>
                    <a:pt x="201" y="23510"/>
                  </a:lnTo>
                  <a:cubicBezTo>
                    <a:pt x="201" y="23460"/>
                    <a:pt x="150" y="23410"/>
                    <a:pt x="100" y="23410"/>
                  </a:cubicBezTo>
                  <a:close/>
                  <a:moveTo>
                    <a:pt x="100" y="26317"/>
                  </a:moveTo>
                  <a:cubicBezTo>
                    <a:pt x="25" y="26317"/>
                    <a:pt x="0" y="26367"/>
                    <a:pt x="0" y="26442"/>
                  </a:cubicBezTo>
                  <a:lnTo>
                    <a:pt x="0" y="28522"/>
                  </a:lnTo>
                  <a:cubicBezTo>
                    <a:pt x="0" y="28573"/>
                    <a:pt x="25" y="28623"/>
                    <a:pt x="100" y="28623"/>
                  </a:cubicBezTo>
                  <a:cubicBezTo>
                    <a:pt x="150" y="28623"/>
                    <a:pt x="201" y="28573"/>
                    <a:pt x="201" y="28522"/>
                  </a:cubicBezTo>
                  <a:lnTo>
                    <a:pt x="201" y="26442"/>
                  </a:lnTo>
                  <a:cubicBezTo>
                    <a:pt x="201" y="26367"/>
                    <a:pt x="150" y="26317"/>
                    <a:pt x="100" y="26317"/>
                  </a:cubicBezTo>
                  <a:close/>
                  <a:moveTo>
                    <a:pt x="100" y="29249"/>
                  </a:moveTo>
                  <a:cubicBezTo>
                    <a:pt x="25" y="29249"/>
                    <a:pt x="0" y="29299"/>
                    <a:pt x="0" y="29349"/>
                  </a:cubicBezTo>
                  <a:lnTo>
                    <a:pt x="0" y="31455"/>
                  </a:lnTo>
                  <a:cubicBezTo>
                    <a:pt x="0" y="31505"/>
                    <a:pt x="25" y="31555"/>
                    <a:pt x="100" y="31555"/>
                  </a:cubicBezTo>
                  <a:cubicBezTo>
                    <a:pt x="150" y="31555"/>
                    <a:pt x="201" y="31505"/>
                    <a:pt x="201" y="31455"/>
                  </a:cubicBezTo>
                  <a:lnTo>
                    <a:pt x="201" y="29349"/>
                  </a:lnTo>
                  <a:cubicBezTo>
                    <a:pt x="201" y="29299"/>
                    <a:pt x="150" y="29249"/>
                    <a:pt x="100" y="29249"/>
                  </a:cubicBezTo>
                  <a:close/>
                  <a:moveTo>
                    <a:pt x="100" y="32182"/>
                  </a:moveTo>
                  <a:cubicBezTo>
                    <a:pt x="25" y="32182"/>
                    <a:pt x="0" y="32232"/>
                    <a:pt x="0" y="32282"/>
                  </a:cubicBezTo>
                  <a:lnTo>
                    <a:pt x="0" y="34362"/>
                  </a:lnTo>
                  <a:cubicBezTo>
                    <a:pt x="0" y="34437"/>
                    <a:pt x="25" y="34462"/>
                    <a:pt x="100" y="34462"/>
                  </a:cubicBezTo>
                  <a:cubicBezTo>
                    <a:pt x="150" y="34462"/>
                    <a:pt x="201" y="34437"/>
                    <a:pt x="201" y="34362"/>
                  </a:cubicBezTo>
                  <a:lnTo>
                    <a:pt x="201" y="32282"/>
                  </a:lnTo>
                  <a:cubicBezTo>
                    <a:pt x="201" y="32232"/>
                    <a:pt x="150" y="32182"/>
                    <a:pt x="100" y="32182"/>
                  </a:cubicBezTo>
                  <a:close/>
                  <a:moveTo>
                    <a:pt x="100" y="35089"/>
                  </a:moveTo>
                  <a:cubicBezTo>
                    <a:pt x="25" y="35089"/>
                    <a:pt x="0" y="35139"/>
                    <a:pt x="0" y="35214"/>
                  </a:cubicBezTo>
                  <a:lnTo>
                    <a:pt x="0" y="37294"/>
                  </a:lnTo>
                  <a:cubicBezTo>
                    <a:pt x="0" y="37344"/>
                    <a:pt x="25" y="37395"/>
                    <a:pt x="100" y="37395"/>
                  </a:cubicBezTo>
                  <a:cubicBezTo>
                    <a:pt x="150" y="37395"/>
                    <a:pt x="201" y="37344"/>
                    <a:pt x="201" y="37294"/>
                  </a:cubicBezTo>
                  <a:lnTo>
                    <a:pt x="201" y="35214"/>
                  </a:lnTo>
                  <a:cubicBezTo>
                    <a:pt x="201" y="35139"/>
                    <a:pt x="150" y="35089"/>
                    <a:pt x="100" y="35089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58"/>
            <p:cNvSpPr/>
            <p:nvPr/>
          </p:nvSpPr>
          <p:spPr>
            <a:xfrm>
              <a:off x="2572825" y="4666075"/>
              <a:ext cx="568950" cy="5675"/>
            </a:xfrm>
            <a:custGeom>
              <a:avLst/>
              <a:gdLst/>
              <a:ahLst/>
              <a:cxnLst/>
              <a:rect l="l" t="t" r="r" b="b"/>
              <a:pathLst>
                <a:path w="22758" h="227" extrusionOk="0">
                  <a:moveTo>
                    <a:pt x="101" y="1"/>
                  </a:moveTo>
                  <a:cubicBezTo>
                    <a:pt x="51" y="1"/>
                    <a:pt x="1" y="51"/>
                    <a:pt x="1" y="101"/>
                  </a:cubicBezTo>
                  <a:cubicBezTo>
                    <a:pt x="1" y="176"/>
                    <a:pt x="51" y="226"/>
                    <a:pt x="101" y="226"/>
                  </a:cubicBezTo>
                  <a:cubicBezTo>
                    <a:pt x="151" y="226"/>
                    <a:pt x="201" y="176"/>
                    <a:pt x="201" y="101"/>
                  </a:cubicBezTo>
                  <a:cubicBezTo>
                    <a:pt x="201" y="51"/>
                    <a:pt x="151" y="1"/>
                    <a:pt x="101" y="1"/>
                  </a:cubicBezTo>
                  <a:close/>
                  <a:moveTo>
                    <a:pt x="928" y="1"/>
                  </a:moveTo>
                  <a:cubicBezTo>
                    <a:pt x="878" y="1"/>
                    <a:pt x="828" y="51"/>
                    <a:pt x="828" y="101"/>
                  </a:cubicBezTo>
                  <a:cubicBezTo>
                    <a:pt x="828" y="176"/>
                    <a:pt x="878" y="226"/>
                    <a:pt x="928" y="226"/>
                  </a:cubicBezTo>
                  <a:cubicBezTo>
                    <a:pt x="978" y="226"/>
                    <a:pt x="1028" y="176"/>
                    <a:pt x="1028" y="101"/>
                  </a:cubicBezTo>
                  <a:cubicBezTo>
                    <a:pt x="1028" y="51"/>
                    <a:pt x="978" y="1"/>
                    <a:pt x="928" y="1"/>
                  </a:cubicBezTo>
                  <a:close/>
                  <a:moveTo>
                    <a:pt x="1780" y="1"/>
                  </a:moveTo>
                  <a:cubicBezTo>
                    <a:pt x="1705" y="1"/>
                    <a:pt x="1655" y="51"/>
                    <a:pt x="1655" y="101"/>
                  </a:cubicBezTo>
                  <a:cubicBezTo>
                    <a:pt x="1655" y="176"/>
                    <a:pt x="1705" y="226"/>
                    <a:pt x="1780" y="226"/>
                  </a:cubicBezTo>
                  <a:cubicBezTo>
                    <a:pt x="1830" y="226"/>
                    <a:pt x="1880" y="176"/>
                    <a:pt x="1880" y="101"/>
                  </a:cubicBezTo>
                  <a:cubicBezTo>
                    <a:pt x="1880" y="51"/>
                    <a:pt x="1830" y="1"/>
                    <a:pt x="1780" y="1"/>
                  </a:cubicBezTo>
                  <a:close/>
                  <a:moveTo>
                    <a:pt x="2607" y="1"/>
                  </a:moveTo>
                  <a:cubicBezTo>
                    <a:pt x="2557" y="1"/>
                    <a:pt x="2507" y="51"/>
                    <a:pt x="2507" y="101"/>
                  </a:cubicBezTo>
                  <a:cubicBezTo>
                    <a:pt x="2507" y="176"/>
                    <a:pt x="2557" y="226"/>
                    <a:pt x="2607" y="226"/>
                  </a:cubicBezTo>
                  <a:cubicBezTo>
                    <a:pt x="2657" y="226"/>
                    <a:pt x="2707" y="176"/>
                    <a:pt x="2707" y="101"/>
                  </a:cubicBezTo>
                  <a:cubicBezTo>
                    <a:pt x="2707" y="51"/>
                    <a:pt x="2657" y="1"/>
                    <a:pt x="2607" y="1"/>
                  </a:cubicBezTo>
                  <a:close/>
                  <a:moveTo>
                    <a:pt x="3434" y="1"/>
                  </a:moveTo>
                  <a:cubicBezTo>
                    <a:pt x="3384" y="1"/>
                    <a:pt x="3334" y="51"/>
                    <a:pt x="3334" y="101"/>
                  </a:cubicBezTo>
                  <a:cubicBezTo>
                    <a:pt x="3334" y="176"/>
                    <a:pt x="3384" y="226"/>
                    <a:pt x="3434" y="226"/>
                  </a:cubicBezTo>
                  <a:cubicBezTo>
                    <a:pt x="3484" y="226"/>
                    <a:pt x="3534" y="176"/>
                    <a:pt x="3534" y="101"/>
                  </a:cubicBezTo>
                  <a:cubicBezTo>
                    <a:pt x="3534" y="51"/>
                    <a:pt x="3484" y="1"/>
                    <a:pt x="3434" y="1"/>
                  </a:cubicBezTo>
                  <a:close/>
                  <a:moveTo>
                    <a:pt x="4286" y="1"/>
                  </a:moveTo>
                  <a:cubicBezTo>
                    <a:pt x="4211" y="1"/>
                    <a:pt x="4161" y="51"/>
                    <a:pt x="4161" y="101"/>
                  </a:cubicBezTo>
                  <a:cubicBezTo>
                    <a:pt x="4161" y="176"/>
                    <a:pt x="4211" y="226"/>
                    <a:pt x="4286" y="226"/>
                  </a:cubicBezTo>
                  <a:cubicBezTo>
                    <a:pt x="4336" y="226"/>
                    <a:pt x="4387" y="176"/>
                    <a:pt x="4387" y="101"/>
                  </a:cubicBezTo>
                  <a:cubicBezTo>
                    <a:pt x="4387" y="51"/>
                    <a:pt x="4336" y="1"/>
                    <a:pt x="4286" y="1"/>
                  </a:cubicBezTo>
                  <a:close/>
                  <a:moveTo>
                    <a:pt x="5113" y="1"/>
                  </a:moveTo>
                  <a:cubicBezTo>
                    <a:pt x="5063" y="1"/>
                    <a:pt x="5013" y="51"/>
                    <a:pt x="5013" y="101"/>
                  </a:cubicBezTo>
                  <a:cubicBezTo>
                    <a:pt x="5013" y="176"/>
                    <a:pt x="5063" y="226"/>
                    <a:pt x="5113" y="226"/>
                  </a:cubicBezTo>
                  <a:cubicBezTo>
                    <a:pt x="5163" y="226"/>
                    <a:pt x="5214" y="176"/>
                    <a:pt x="5214" y="101"/>
                  </a:cubicBezTo>
                  <a:cubicBezTo>
                    <a:pt x="5214" y="51"/>
                    <a:pt x="5163" y="1"/>
                    <a:pt x="5113" y="1"/>
                  </a:cubicBezTo>
                  <a:close/>
                  <a:moveTo>
                    <a:pt x="5940" y="1"/>
                  </a:moveTo>
                  <a:cubicBezTo>
                    <a:pt x="5890" y="1"/>
                    <a:pt x="5840" y="51"/>
                    <a:pt x="5840" y="101"/>
                  </a:cubicBezTo>
                  <a:cubicBezTo>
                    <a:pt x="5840" y="176"/>
                    <a:pt x="5890" y="226"/>
                    <a:pt x="5940" y="226"/>
                  </a:cubicBezTo>
                  <a:cubicBezTo>
                    <a:pt x="5991" y="226"/>
                    <a:pt x="6041" y="176"/>
                    <a:pt x="6041" y="101"/>
                  </a:cubicBezTo>
                  <a:cubicBezTo>
                    <a:pt x="6041" y="51"/>
                    <a:pt x="5991" y="1"/>
                    <a:pt x="5940" y="1"/>
                  </a:cubicBezTo>
                  <a:close/>
                  <a:moveTo>
                    <a:pt x="6793" y="1"/>
                  </a:moveTo>
                  <a:cubicBezTo>
                    <a:pt x="6717" y="1"/>
                    <a:pt x="6667" y="51"/>
                    <a:pt x="6667" y="101"/>
                  </a:cubicBezTo>
                  <a:cubicBezTo>
                    <a:pt x="6667" y="176"/>
                    <a:pt x="6717" y="226"/>
                    <a:pt x="6793" y="226"/>
                  </a:cubicBezTo>
                  <a:cubicBezTo>
                    <a:pt x="6843" y="226"/>
                    <a:pt x="6893" y="176"/>
                    <a:pt x="6893" y="101"/>
                  </a:cubicBezTo>
                  <a:cubicBezTo>
                    <a:pt x="6893" y="51"/>
                    <a:pt x="6843" y="1"/>
                    <a:pt x="6793" y="1"/>
                  </a:cubicBezTo>
                  <a:close/>
                  <a:moveTo>
                    <a:pt x="7620" y="1"/>
                  </a:moveTo>
                  <a:cubicBezTo>
                    <a:pt x="7569" y="1"/>
                    <a:pt x="7519" y="51"/>
                    <a:pt x="7519" y="101"/>
                  </a:cubicBezTo>
                  <a:cubicBezTo>
                    <a:pt x="7519" y="176"/>
                    <a:pt x="7569" y="226"/>
                    <a:pt x="7620" y="226"/>
                  </a:cubicBezTo>
                  <a:cubicBezTo>
                    <a:pt x="7670" y="226"/>
                    <a:pt x="7720" y="176"/>
                    <a:pt x="7720" y="101"/>
                  </a:cubicBezTo>
                  <a:cubicBezTo>
                    <a:pt x="7720" y="51"/>
                    <a:pt x="7670" y="1"/>
                    <a:pt x="7620" y="1"/>
                  </a:cubicBezTo>
                  <a:close/>
                  <a:moveTo>
                    <a:pt x="8447" y="1"/>
                  </a:moveTo>
                  <a:cubicBezTo>
                    <a:pt x="8397" y="1"/>
                    <a:pt x="8346" y="51"/>
                    <a:pt x="8346" y="101"/>
                  </a:cubicBezTo>
                  <a:cubicBezTo>
                    <a:pt x="8346" y="176"/>
                    <a:pt x="8397" y="226"/>
                    <a:pt x="8447" y="226"/>
                  </a:cubicBezTo>
                  <a:cubicBezTo>
                    <a:pt x="8497" y="226"/>
                    <a:pt x="8547" y="176"/>
                    <a:pt x="8547" y="101"/>
                  </a:cubicBezTo>
                  <a:cubicBezTo>
                    <a:pt x="8547" y="51"/>
                    <a:pt x="8497" y="1"/>
                    <a:pt x="8447" y="1"/>
                  </a:cubicBezTo>
                  <a:close/>
                  <a:moveTo>
                    <a:pt x="9299" y="1"/>
                  </a:moveTo>
                  <a:cubicBezTo>
                    <a:pt x="9224" y="1"/>
                    <a:pt x="9174" y="51"/>
                    <a:pt x="9174" y="101"/>
                  </a:cubicBezTo>
                  <a:cubicBezTo>
                    <a:pt x="9174" y="176"/>
                    <a:pt x="9224" y="226"/>
                    <a:pt x="9299" y="226"/>
                  </a:cubicBezTo>
                  <a:cubicBezTo>
                    <a:pt x="9349" y="226"/>
                    <a:pt x="9399" y="176"/>
                    <a:pt x="9399" y="101"/>
                  </a:cubicBezTo>
                  <a:cubicBezTo>
                    <a:pt x="9399" y="51"/>
                    <a:pt x="9349" y="1"/>
                    <a:pt x="9299" y="1"/>
                  </a:cubicBezTo>
                  <a:close/>
                  <a:moveTo>
                    <a:pt x="10126" y="1"/>
                  </a:moveTo>
                  <a:cubicBezTo>
                    <a:pt x="10076" y="1"/>
                    <a:pt x="10026" y="51"/>
                    <a:pt x="10026" y="101"/>
                  </a:cubicBezTo>
                  <a:cubicBezTo>
                    <a:pt x="10026" y="176"/>
                    <a:pt x="10076" y="226"/>
                    <a:pt x="10126" y="226"/>
                  </a:cubicBezTo>
                  <a:cubicBezTo>
                    <a:pt x="10176" y="226"/>
                    <a:pt x="10226" y="176"/>
                    <a:pt x="10226" y="101"/>
                  </a:cubicBezTo>
                  <a:cubicBezTo>
                    <a:pt x="10226" y="51"/>
                    <a:pt x="10176" y="1"/>
                    <a:pt x="10126" y="1"/>
                  </a:cubicBezTo>
                  <a:close/>
                  <a:moveTo>
                    <a:pt x="10953" y="1"/>
                  </a:moveTo>
                  <a:cubicBezTo>
                    <a:pt x="10903" y="1"/>
                    <a:pt x="10853" y="51"/>
                    <a:pt x="10853" y="101"/>
                  </a:cubicBezTo>
                  <a:cubicBezTo>
                    <a:pt x="10853" y="176"/>
                    <a:pt x="10903" y="226"/>
                    <a:pt x="10953" y="226"/>
                  </a:cubicBezTo>
                  <a:cubicBezTo>
                    <a:pt x="11003" y="226"/>
                    <a:pt x="11053" y="176"/>
                    <a:pt x="11053" y="101"/>
                  </a:cubicBezTo>
                  <a:cubicBezTo>
                    <a:pt x="11053" y="51"/>
                    <a:pt x="11003" y="1"/>
                    <a:pt x="10953" y="1"/>
                  </a:cubicBezTo>
                  <a:close/>
                  <a:moveTo>
                    <a:pt x="11805" y="1"/>
                  </a:moveTo>
                  <a:cubicBezTo>
                    <a:pt x="11730" y="1"/>
                    <a:pt x="11680" y="51"/>
                    <a:pt x="11680" y="101"/>
                  </a:cubicBezTo>
                  <a:cubicBezTo>
                    <a:pt x="11680" y="176"/>
                    <a:pt x="11730" y="226"/>
                    <a:pt x="11805" y="226"/>
                  </a:cubicBezTo>
                  <a:cubicBezTo>
                    <a:pt x="11855" y="226"/>
                    <a:pt x="11905" y="176"/>
                    <a:pt x="11905" y="101"/>
                  </a:cubicBezTo>
                  <a:cubicBezTo>
                    <a:pt x="11905" y="51"/>
                    <a:pt x="11855" y="1"/>
                    <a:pt x="11805" y="1"/>
                  </a:cubicBezTo>
                  <a:close/>
                  <a:moveTo>
                    <a:pt x="12632" y="1"/>
                  </a:moveTo>
                  <a:cubicBezTo>
                    <a:pt x="12582" y="1"/>
                    <a:pt x="12532" y="51"/>
                    <a:pt x="12532" y="101"/>
                  </a:cubicBezTo>
                  <a:cubicBezTo>
                    <a:pt x="12532" y="176"/>
                    <a:pt x="12582" y="226"/>
                    <a:pt x="12632" y="226"/>
                  </a:cubicBezTo>
                  <a:cubicBezTo>
                    <a:pt x="12682" y="226"/>
                    <a:pt x="12732" y="176"/>
                    <a:pt x="12732" y="101"/>
                  </a:cubicBezTo>
                  <a:cubicBezTo>
                    <a:pt x="12732" y="51"/>
                    <a:pt x="12682" y="1"/>
                    <a:pt x="12632" y="1"/>
                  </a:cubicBezTo>
                  <a:close/>
                  <a:moveTo>
                    <a:pt x="13459" y="1"/>
                  </a:moveTo>
                  <a:cubicBezTo>
                    <a:pt x="13409" y="1"/>
                    <a:pt x="13359" y="51"/>
                    <a:pt x="13359" y="101"/>
                  </a:cubicBezTo>
                  <a:cubicBezTo>
                    <a:pt x="13359" y="176"/>
                    <a:pt x="13409" y="226"/>
                    <a:pt x="13459" y="226"/>
                  </a:cubicBezTo>
                  <a:cubicBezTo>
                    <a:pt x="13509" y="226"/>
                    <a:pt x="13559" y="176"/>
                    <a:pt x="13559" y="101"/>
                  </a:cubicBezTo>
                  <a:cubicBezTo>
                    <a:pt x="13559" y="51"/>
                    <a:pt x="13509" y="1"/>
                    <a:pt x="13459" y="1"/>
                  </a:cubicBezTo>
                  <a:close/>
                  <a:moveTo>
                    <a:pt x="14311" y="1"/>
                  </a:moveTo>
                  <a:cubicBezTo>
                    <a:pt x="14236" y="1"/>
                    <a:pt x="14186" y="51"/>
                    <a:pt x="14186" y="101"/>
                  </a:cubicBezTo>
                  <a:cubicBezTo>
                    <a:pt x="14186" y="176"/>
                    <a:pt x="14236" y="226"/>
                    <a:pt x="14311" y="226"/>
                  </a:cubicBezTo>
                  <a:cubicBezTo>
                    <a:pt x="14362" y="226"/>
                    <a:pt x="14412" y="176"/>
                    <a:pt x="14412" y="101"/>
                  </a:cubicBezTo>
                  <a:cubicBezTo>
                    <a:pt x="14412" y="51"/>
                    <a:pt x="14362" y="1"/>
                    <a:pt x="14311" y="1"/>
                  </a:cubicBezTo>
                  <a:close/>
                  <a:moveTo>
                    <a:pt x="15138" y="1"/>
                  </a:moveTo>
                  <a:cubicBezTo>
                    <a:pt x="15088" y="1"/>
                    <a:pt x="15038" y="51"/>
                    <a:pt x="15038" y="101"/>
                  </a:cubicBezTo>
                  <a:cubicBezTo>
                    <a:pt x="15038" y="176"/>
                    <a:pt x="15088" y="226"/>
                    <a:pt x="15138" y="226"/>
                  </a:cubicBezTo>
                  <a:cubicBezTo>
                    <a:pt x="15189" y="226"/>
                    <a:pt x="15239" y="176"/>
                    <a:pt x="15239" y="101"/>
                  </a:cubicBezTo>
                  <a:cubicBezTo>
                    <a:pt x="15239" y="51"/>
                    <a:pt x="15189" y="1"/>
                    <a:pt x="15138" y="1"/>
                  </a:cubicBezTo>
                  <a:close/>
                  <a:moveTo>
                    <a:pt x="15966" y="1"/>
                  </a:moveTo>
                  <a:cubicBezTo>
                    <a:pt x="15915" y="1"/>
                    <a:pt x="15865" y="51"/>
                    <a:pt x="15865" y="101"/>
                  </a:cubicBezTo>
                  <a:cubicBezTo>
                    <a:pt x="15865" y="176"/>
                    <a:pt x="15915" y="226"/>
                    <a:pt x="15966" y="226"/>
                  </a:cubicBezTo>
                  <a:cubicBezTo>
                    <a:pt x="16016" y="226"/>
                    <a:pt x="16066" y="176"/>
                    <a:pt x="16066" y="101"/>
                  </a:cubicBezTo>
                  <a:cubicBezTo>
                    <a:pt x="16066" y="51"/>
                    <a:pt x="16016" y="1"/>
                    <a:pt x="15966" y="1"/>
                  </a:cubicBezTo>
                  <a:close/>
                  <a:moveTo>
                    <a:pt x="16818" y="1"/>
                  </a:moveTo>
                  <a:cubicBezTo>
                    <a:pt x="16742" y="1"/>
                    <a:pt x="16692" y="51"/>
                    <a:pt x="16692" y="101"/>
                  </a:cubicBezTo>
                  <a:cubicBezTo>
                    <a:pt x="16692" y="176"/>
                    <a:pt x="16742" y="226"/>
                    <a:pt x="16818" y="226"/>
                  </a:cubicBezTo>
                  <a:cubicBezTo>
                    <a:pt x="16868" y="226"/>
                    <a:pt x="16918" y="176"/>
                    <a:pt x="16918" y="101"/>
                  </a:cubicBezTo>
                  <a:cubicBezTo>
                    <a:pt x="16918" y="51"/>
                    <a:pt x="16868" y="1"/>
                    <a:pt x="16818" y="1"/>
                  </a:cubicBezTo>
                  <a:close/>
                  <a:moveTo>
                    <a:pt x="17645" y="1"/>
                  </a:moveTo>
                  <a:cubicBezTo>
                    <a:pt x="17595" y="1"/>
                    <a:pt x="17544" y="51"/>
                    <a:pt x="17544" y="101"/>
                  </a:cubicBezTo>
                  <a:cubicBezTo>
                    <a:pt x="17544" y="176"/>
                    <a:pt x="17595" y="226"/>
                    <a:pt x="17645" y="226"/>
                  </a:cubicBezTo>
                  <a:cubicBezTo>
                    <a:pt x="17695" y="226"/>
                    <a:pt x="17745" y="176"/>
                    <a:pt x="17745" y="101"/>
                  </a:cubicBezTo>
                  <a:cubicBezTo>
                    <a:pt x="17745" y="51"/>
                    <a:pt x="17695" y="1"/>
                    <a:pt x="17645" y="1"/>
                  </a:cubicBezTo>
                  <a:close/>
                  <a:moveTo>
                    <a:pt x="18472" y="1"/>
                  </a:moveTo>
                  <a:cubicBezTo>
                    <a:pt x="18422" y="1"/>
                    <a:pt x="18372" y="51"/>
                    <a:pt x="18372" y="101"/>
                  </a:cubicBezTo>
                  <a:cubicBezTo>
                    <a:pt x="18372" y="176"/>
                    <a:pt x="18422" y="226"/>
                    <a:pt x="18472" y="226"/>
                  </a:cubicBezTo>
                  <a:cubicBezTo>
                    <a:pt x="18522" y="226"/>
                    <a:pt x="18572" y="176"/>
                    <a:pt x="18572" y="101"/>
                  </a:cubicBezTo>
                  <a:cubicBezTo>
                    <a:pt x="18572" y="51"/>
                    <a:pt x="18522" y="1"/>
                    <a:pt x="18472" y="1"/>
                  </a:cubicBezTo>
                  <a:close/>
                  <a:moveTo>
                    <a:pt x="19324" y="1"/>
                  </a:moveTo>
                  <a:cubicBezTo>
                    <a:pt x="19249" y="1"/>
                    <a:pt x="19199" y="51"/>
                    <a:pt x="19199" y="101"/>
                  </a:cubicBezTo>
                  <a:cubicBezTo>
                    <a:pt x="19199" y="176"/>
                    <a:pt x="19249" y="226"/>
                    <a:pt x="19324" y="226"/>
                  </a:cubicBezTo>
                  <a:cubicBezTo>
                    <a:pt x="19374" y="226"/>
                    <a:pt x="19424" y="176"/>
                    <a:pt x="19424" y="101"/>
                  </a:cubicBezTo>
                  <a:cubicBezTo>
                    <a:pt x="19424" y="51"/>
                    <a:pt x="19374" y="1"/>
                    <a:pt x="19324" y="1"/>
                  </a:cubicBezTo>
                  <a:close/>
                  <a:moveTo>
                    <a:pt x="20151" y="1"/>
                  </a:moveTo>
                  <a:cubicBezTo>
                    <a:pt x="20101" y="1"/>
                    <a:pt x="20051" y="51"/>
                    <a:pt x="20051" y="101"/>
                  </a:cubicBezTo>
                  <a:cubicBezTo>
                    <a:pt x="20051" y="176"/>
                    <a:pt x="20101" y="226"/>
                    <a:pt x="20151" y="226"/>
                  </a:cubicBezTo>
                  <a:cubicBezTo>
                    <a:pt x="20201" y="226"/>
                    <a:pt x="20251" y="176"/>
                    <a:pt x="20251" y="101"/>
                  </a:cubicBezTo>
                  <a:cubicBezTo>
                    <a:pt x="20251" y="51"/>
                    <a:pt x="20201" y="1"/>
                    <a:pt x="20151" y="1"/>
                  </a:cubicBezTo>
                  <a:close/>
                  <a:moveTo>
                    <a:pt x="20978" y="1"/>
                  </a:moveTo>
                  <a:cubicBezTo>
                    <a:pt x="20928" y="1"/>
                    <a:pt x="20878" y="51"/>
                    <a:pt x="20878" y="101"/>
                  </a:cubicBezTo>
                  <a:cubicBezTo>
                    <a:pt x="20878" y="176"/>
                    <a:pt x="20928" y="226"/>
                    <a:pt x="20978" y="226"/>
                  </a:cubicBezTo>
                  <a:cubicBezTo>
                    <a:pt x="21028" y="226"/>
                    <a:pt x="21078" y="176"/>
                    <a:pt x="21078" y="101"/>
                  </a:cubicBezTo>
                  <a:cubicBezTo>
                    <a:pt x="21078" y="51"/>
                    <a:pt x="21028" y="1"/>
                    <a:pt x="20978" y="1"/>
                  </a:cubicBezTo>
                  <a:close/>
                  <a:moveTo>
                    <a:pt x="21830" y="1"/>
                  </a:moveTo>
                  <a:cubicBezTo>
                    <a:pt x="21755" y="1"/>
                    <a:pt x="21705" y="51"/>
                    <a:pt x="21705" y="101"/>
                  </a:cubicBezTo>
                  <a:cubicBezTo>
                    <a:pt x="21705" y="176"/>
                    <a:pt x="21755" y="226"/>
                    <a:pt x="21830" y="226"/>
                  </a:cubicBezTo>
                  <a:cubicBezTo>
                    <a:pt x="21880" y="226"/>
                    <a:pt x="21930" y="176"/>
                    <a:pt x="21930" y="101"/>
                  </a:cubicBezTo>
                  <a:cubicBezTo>
                    <a:pt x="21930" y="51"/>
                    <a:pt x="21880" y="1"/>
                    <a:pt x="21830" y="1"/>
                  </a:cubicBezTo>
                  <a:close/>
                  <a:moveTo>
                    <a:pt x="22657" y="1"/>
                  </a:moveTo>
                  <a:cubicBezTo>
                    <a:pt x="22607" y="1"/>
                    <a:pt x="22557" y="51"/>
                    <a:pt x="22557" y="101"/>
                  </a:cubicBezTo>
                  <a:cubicBezTo>
                    <a:pt x="22557" y="176"/>
                    <a:pt x="22607" y="226"/>
                    <a:pt x="22657" y="226"/>
                  </a:cubicBezTo>
                  <a:cubicBezTo>
                    <a:pt x="22707" y="226"/>
                    <a:pt x="22758" y="176"/>
                    <a:pt x="22758" y="101"/>
                  </a:cubicBezTo>
                  <a:cubicBezTo>
                    <a:pt x="22758" y="51"/>
                    <a:pt x="22707" y="1"/>
                    <a:pt x="22657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58"/>
            <p:cNvSpPr/>
            <p:nvPr/>
          </p:nvSpPr>
          <p:spPr>
            <a:xfrm>
              <a:off x="2528975" y="4653550"/>
              <a:ext cx="56400" cy="30725"/>
            </a:xfrm>
            <a:custGeom>
              <a:avLst/>
              <a:gdLst/>
              <a:ahLst/>
              <a:cxnLst/>
              <a:rect l="l" t="t" r="r" b="b"/>
              <a:pathLst>
                <a:path w="2256" h="1229" extrusionOk="0">
                  <a:moveTo>
                    <a:pt x="2256" y="0"/>
                  </a:moveTo>
                  <a:lnTo>
                    <a:pt x="0" y="602"/>
                  </a:lnTo>
                  <a:lnTo>
                    <a:pt x="2256" y="1229"/>
                  </a:lnTo>
                  <a:lnTo>
                    <a:pt x="2256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58"/>
            <p:cNvSpPr/>
            <p:nvPr/>
          </p:nvSpPr>
          <p:spPr>
            <a:xfrm>
              <a:off x="3147400" y="4653550"/>
              <a:ext cx="56400" cy="30725"/>
            </a:xfrm>
            <a:custGeom>
              <a:avLst/>
              <a:gdLst/>
              <a:ahLst/>
              <a:cxnLst/>
              <a:rect l="l" t="t" r="r" b="b"/>
              <a:pathLst>
                <a:path w="2256" h="1229" extrusionOk="0">
                  <a:moveTo>
                    <a:pt x="0" y="0"/>
                  </a:moveTo>
                  <a:lnTo>
                    <a:pt x="0" y="1229"/>
                  </a:lnTo>
                  <a:lnTo>
                    <a:pt x="2256" y="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58"/>
            <p:cNvSpPr/>
            <p:nvPr/>
          </p:nvSpPr>
          <p:spPr>
            <a:xfrm>
              <a:off x="3205650" y="3788250"/>
              <a:ext cx="5675" cy="1005675"/>
            </a:xfrm>
            <a:custGeom>
              <a:avLst/>
              <a:gdLst/>
              <a:ahLst/>
              <a:cxnLst/>
              <a:rect l="l" t="t" r="r" b="b"/>
              <a:pathLst>
                <a:path w="227" h="40227" extrusionOk="0">
                  <a:moveTo>
                    <a:pt x="101" y="1"/>
                  </a:moveTo>
                  <a:cubicBezTo>
                    <a:pt x="51" y="1"/>
                    <a:pt x="1" y="51"/>
                    <a:pt x="1" y="126"/>
                  </a:cubicBezTo>
                  <a:lnTo>
                    <a:pt x="1" y="2206"/>
                  </a:lnTo>
                  <a:cubicBezTo>
                    <a:pt x="1" y="2256"/>
                    <a:pt x="51" y="2307"/>
                    <a:pt x="101" y="2307"/>
                  </a:cubicBezTo>
                  <a:cubicBezTo>
                    <a:pt x="176" y="2307"/>
                    <a:pt x="227" y="2256"/>
                    <a:pt x="227" y="2206"/>
                  </a:cubicBezTo>
                  <a:lnTo>
                    <a:pt x="227" y="126"/>
                  </a:lnTo>
                  <a:cubicBezTo>
                    <a:pt x="227" y="51"/>
                    <a:pt x="176" y="1"/>
                    <a:pt x="101" y="1"/>
                  </a:cubicBezTo>
                  <a:close/>
                  <a:moveTo>
                    <a:pt x="101" y="2933"/>
                  </a:moveTo>
                  <a:cubicBezTo>
                    <a:pt x="51" y="2933"/>
                    <a:pt x="1" y="2983"/>
                    <a:pt x="1" y="3033"/>
                  </a:cubicBezTo>
                  <a:lnTo>
                    <a:pt x="1" y="5139"/>
                  </a:lnTo>
                  <a:cubicBezTo>
                    <a:pt x="1" y="5189"/>
                    <a:pt x="51" y="5239"/>
                    <a:pt x="101" y="5239"/>
                  </a:cubicBezTo>
                  <a:cubicBezTo>
                    <a:pt x="176" y="5239"/>
                    <a:pt x="227" y="5189"/>
                    <a:pt x="227" y="5139"/>
                  </a:cubicBezTo>
                  <a:lnTo>
                    <a:pt x="227" y="3033"/>
                  </a:lnTo>
                  <a:cubicBezTo>
                    <a:pt x="227" y="2983"/>
                    <a:pt x="176" y="2933"/>
                    <a:pt x="101" y="2933"/>
                  </a:cubicBezTo>
                  <a:close/>
                  <a:moveTo>
                    <a:pt x="101" y="5865"/>
                  </a:moveTo>
                  <a:cubicBezTo>
                    <a:pt x="51" y="5865"/>
                    <a:pt x="1" y="5916"/>
                    <a:pt x="1" y="5966"/>
                  </a:cubicBezTo>
                  <a:lnTo>
                    <a:pt x="1" y="8046"/>
                  </a:lnTo>
                  <a:cubicBezTo>
                    <a:pt x="1" y="8121"/>
                    <a:pt x="51" y="8146"/>
                    <a:pt x="101" y="8146"/>
                  </a:cubicBezTo>
                  <a:cubicBezTo>
                    <a:pt x="176" y="8146"/>
                    <a:pt x="227" y="8121"/>
                    <a:pt x="227" y="8046"/>
                  </a:cubicBezTo>
                  <a:lnTo>
                    <a:pt x="227" y="5966"/>
                  </a:lnTo>
                  <a:cubicBezTo>
                    <a:pt x="227" y="5916"/>
                    <a:pt x="176" y="5865"/>
                    <a:pt x="101" y="5865"/>
                  </a:cubicBezTo>
                  <a:close/>
                  <a:moveTo>
                    <a:pt x="101" y="8773"/>
                  </a:moveTo>
                  <a:cubicBezTo>
                    <a:pt x="51" y="8773"/>
                    <a:pt x="1" y="8823"/>
                    <a:pt x="1" y="8898"/>
                  </a:cubicBezTo>
                  <a:lnTo>
                    <a:pt x="1" y="10978"/>
                  </a:lnTo>
                  <a:cubicBezTo>
                    <a:pt x="1" y="11028"/>
                    <a:pt x="51" y="11079"/>
                    <a:pt x="101" y="11079"/>
                  </a:cubicBezTo>
                  <a:cubicBezTo>
                    <a:pt x="176" y="11079"/>
                    <a:pt x="227" y="11028"/>
                    <a:pt x="227" y="10978"/>
                  </a:cubicBezTo>
                  <a:lnTo>
                    <a:pt x="227" y="8898"/>
                  </a:lnTo>
                  <a:cubicBezTo>
                    <a:pt x="227" y="8823"/>
                    <a:pt x="176" y="8773"/>
                    <a:pt x="101" y="8773"/>
                  </a:cubicBezTo>
                  <a:close/>
                  <a:moveTo>
                    <a:pt x="101" y="11705"/>
                  </a:moveTo>
                  <a:cubicBezTo>
                    <a:pt x="51" y="11705"/>
                    <a:pt x="1" y="11755"/>
                    <a:pt x="1" y="11805"/>
                  </a:cubicBezTo>
                  <a:lnTo>
                    <a:pt x="1" y="13911"/>
                  </a:lnTo>
                  <a:cubicBezTo>
                    <a:pt x="1" y="13961"/>
                    <a:pt x="51" y="14011"/>
                    <a:pt x="101" y="14011"/>
                  </a:cubicBezTo>
                  <a:cubicBezTo>
                    <a:pt x="176" y="14011"/>
                    <a:pt x="227" y="13961"/>
                    <a:pt x="227" y="13911"/>
                  </a:cubicBezTo>
                  <a:lnTo>
                    <a:pt x="227" y="11805"/>
                  </a:lnTo>
                  <a:cubicBezTo>
                    <a:pt x="227" y="11755"/>
                    <a:pt x="176" y="11705"/>
                    <a:pt x="101" y="11705"/>
                  </a:cubicBezTo>
                  <a:close/>
                  <a:moveTo>
                    <a:pt x="101" y="14637"/>
                  </a:moveTo>
                  <a:cubicBezTo>
                    <a:pt x="51" y="14637"/>
                    <a:pt x="1" y="14688"/>
                    <a:pt x="1" y="14738"/>
                  </a:cubicBezTo>
                  <a:lnTo>
                    <a:pt x="1" y="16818"/>
                  </a:lnTo>
                  <a:cubicBezTo>
                    <a:pt x="1" y="16893"/>
                    <a:pt x="51" y="16918"/>
                    <a:pt x="101" y="16918"/>
                  </a:cubicBezTo>
                  <a:cubicBezTo>
                    <a:pt x="176" y="16918"/>
                    <a:pt x="227" y="16893"/>
                    <a:pt x="227" y="16818"/>
                  </a:cubicBezTo>
                  <a:lnTo>
                    <a:pt x="227" y="14738"/>
                  </a:lnTo>
                  <a:cubicBezTo>
                    <a:pt x="227" y="14688"/>
                    <a:pt x="176" y="14637"/>
                    <a:pt x="101" y="14637"/>
                  </a:cubicBezTo>
                  <a:close/>
                  <a:moveTo>
                    <a:pt x="101" y="17545"/>
                  </a:moveTo>
                  <a:cubicBezTo>
                    <a:pt x="51" y="17545"/>
                    <a:pt x="1" y="17595"/>
                    <a:pt x="1" y="17670"/>
                  </a:cubicBezTo>
                  <a:lnTo>
                    <a:pt x="1" y="19750"/>
                  </a:lnTo>
                  <a:cubicBezTo>
                    <a:pt x="1" y="19800"/>
                    <a:pt x="51" y="19851"/>
                    <a:pt x="101" y="19851"/>
                  </a:cubicBezTo>
                  <a:cubicBezTo>
                    <a:pt x="176" y="19851"/>
                    <a:pt x="227" y="19800"/>
                    <a:pt x="227" y="19750"/>
                  </a:cubicBezTo>
                  <a:lnTo>
                    <a:pt x="227" y="17670"/>
                  </a:lnTo>
                  <a:cubicBezTo>
                    <a:pt x="227" y="17595"/>
                    <a:pt x="176" y="17545"/>
                    <a:pt x="101" y="17545"/>
                  </a:cubicBezTo>
                  <a:close/>
                  <a:moveTo>
                    <a:pt x="101" y="20477"/>
                  </a:moveTo>
                  <a:cubicBezTo>
                    <a:pt x="51" y="20477"/>
                    <a:pt x="1" y="20527"/>
                    <a:pt x="1" y="20577"/>
                  </a:cubicBezTo>
                  <a:lnTo>
                    <a:pt x="1" y="22683"/>
                  </a:lnTo>
                  <a:cubicBezTo>
                    <a:pt x="1" y="22733"/>
                    <a:pt x="51" y="22783"/>
                    <a:pt x="101" y="22783"/>
                  </a:cubicBezTo>
                  <a:cubicBezTo>
                    <a:pt x="176" y="22783"/>
                    <a:pt x="227" y="22733"/>
                    <a:pt x="227" y="22683"/>
                  </a:cubicBezTo>
                  <a:lnTo>
                    <a:pt x="227" y="20577"/>
                  </a:lnTo>
                  <a:cubicBezTo>
                    <a:pt x="227" y="20527"/>
                    <a:pt x="176" y="20477"/>
                    <a:pt x="101" y="20477"/>
                  </a:cubicBezTo>
                  <a:close/>
                  <a:moveTo>
                    <a:pt x="101" y="23409"/>
                  </a:moveTo>
                  <a:cubicBezTo>
                    <a:pt x="51" y="23409"/>
                    <a:pt x="1" y="23460"/>
                    <a:pt x="1" y="23510"/>
                  </a:cubicBezTo>
                  <a:lnTo>
                    <a:pt x="1" y="25590"/>
                  </a:lnTo>
                  <a:cubicBezTo>
                    <a:pt x="1" y="25665"/>
                    <a:pt x="51" y="25690"/>
                    <a:pt x="101" y="25690"/>
                  </a:cubicBezTo>
                  <a:cubicBezTo>
                    <a:pt x="176" y="25690"/>
                    <a:pt x="227" y="25665"/>
                    <a:pt x="227" y="25590"/>
                  </a:cubicBezTo>
                  <a:lnTo>
                    <a:pt x="227" y="23510"/>
                  </a:lnTo>
                  <a:cubicBezTo>
                    <a:pt x="227" y="23460"/>
                    <a:pt x="176" y="23409"/>
                    <a:pt x="101" y="23409"/>
                  </a:cubicBezTo>
                  <a:close/>
                  <a:moveTo>
                    <a:pt x="101" y="26317"/>
                  </a:moveTo>
                  <a:cubicBezTo>
                    <a:pt x="51" y="26317"/>
                    <a:pt x="1" y="26367"/>
                    <a:pt x="1" y="26442"/>
                  </a:cubicBezTo>
                  <a:lnTo>
                    <a:pt x="1" y="28522"/>
                  </a:lnTo>
                  <a:cubicBezTo>
                    <a:pt x="1" y="28572"/>
                    <a:pt x="51" y="28622"/>
                    <a:pt x="101" y="28622"/>
                  </a:cubicBezTo>
                  <a:cubicBezTo>
                    <a:pt x="176" y="28622"/>
                    <a:pt x="227" y="28572"/>
                    <a:pt x="227" y="28522"/>
                  </a:cubicBezTo>
                  <a:lnTo>
                    <a:pt x="227" y="26442"/>
                  </a:lnTo>
                  <a:cubicBezTo>
                    <a:pt x="227" y="26367"/>
                    <a:pt x="176" y="26317"/>
                    <a:pt x="101" y="26317"/>
                  </a:cubicBezTo>
                  <a:close/>
                  <a:moveTo>
                    <a:pt x="101" y="29249"/>
                  </a:moveTo>
                  <a:cubicBezTo>
                    <a:pt x="51" y="29249"/>
                    <a:pt x="1" y="29299"/>
                    <a:pt x="1" y="29349"/>
                  </a:cubicBezTo>
                  <a:lnTo>
                    <a:pt x="1" y="31455"/>
                  </a:lnTo>
                  <a:cubicBezTo>
                    <a:pt x="1" y="31505"/>
                    <a:pt x="51" y="31555"/>
                    <a:pt x="101" y="31555"/>
                  </a:cubicBezTo>
                  <a:cubicBezTo>
                    <a:pt x="176" y="31555"/>
                    <a:pt x="227" y="31505"/>
                    <a:pt x="227" y="31455"/>
                  </a:cubicBezTo>
                  <a:lnTo>
                    <a:pt x="227" y="29349"/>
                  </a:lnTo>
                  <a:cubicBezTo>
                    <a:pt x="227" y="29299"/>
                    <a:pt x="176" y="29249"/>
                    <a:pt x="101" y="29249"/>
                  </a:cubicBezTo>
                  <a:close/>
                  <a:moveTo>
                    <a:pt x="101" y="32181"/>
                  </a:moveTo>
                  <a:cubicBezTo>
                    <a:pt x="51" y="32181"/>
                    <a:pt x="1" y="32232"/>
                    <a:pt x="1" y="32282"/>
                  </a:cubicBezTo>
                  <a:lnTo>
                    <a:pt x="1" y="34362"/>
                  </a:lnTo>
                  <a:cubicBezTo>
                    <a:pt x="1" y="34437"/>
                    <a:pt x="51" y="34462"/>
                    <a:pt x="101" y="34462"/>
                  </a:cubicBezTo>
                  <a:cubicBezTo>
                    <a:pt x="176" y="34462"/>
                    <a:pt x="227" y="34437"/>
                    <a:pt x="227" y="34362"/>
                  </a:cubicBezTo>
                  <a:lnTo>
                    <a:pt x="227" y="32282"/>
                  </a:lnTo>
                  <a:cubicBezTo>
                    <a:pt x="227" y="32232"/>
                    <a:pt x="176" y="32181"/>
                    <a:pt x="101" y="32181"/>
                  </a:cubicBezTo>
                  <a:close/>
                  <a:moveTo>
                    <a:pt x="101" y="35089"/>
                  </a:moveTo>
                  <a:cubicBezTo>
                    <a:pt x="51" y="35089"/>
                    <a:pt x="1" y="35139"/>
                    <a:pt x="1" y="35214"/>
                  </a:cubicBezTo>
                  <a:lnTo>
                    <a:pt x="1" y="37294"/>
                  </a:lnTo>
                  <a:cubicBezTo>
                    <a:pt x="1" y="37344"/>
                    <a:pt x="51" y="37394"/>
                    <a:pt x="101" y="37394"/>
                  </a:cubicBezTo>
                  <a:cubicBezTo>
                    <a:pt x="176" y="37394"/>
                    <a:pt x="227" y="37344"/>
                    <a:pt x="227" y="37294"/>
                  </a:cubicBezTo>
                  <a:lnTo>
                    <a:pt x="227" y="35214"/>
                  </a:lnTo>
                  <a:cubicBezTo>
                    <a:pt x="227" y="35139"/>
                    <a:pt x="176" y="35089"/>
                    <a:pt x="101" y="35089"/>
                  </a:cubicBezTo>
                  <a:close/>
                  <a:moveTo>
                    <a:pt x="101" y="38021"/>
                  </a:moveTo>
                  <a:cubicBezTo>
                    <a:pt x="51" y="38021"/>
                    <a:pt x="1" y="38071"/>
                    <a:pt x="1" y="38121"/>
                  </a:cubicBezTo>
                  <a:lnTo>
                    <a:pt x="1" y="40126"/>
                  </a:lnTo>
                  <a:cubicBezTo>
                    <a:pt x="1" y="40202"/>
                    <a:pt x="51" y="40227"/>
                    <a:pt x="101" y="40227"/>
                  </a:cubicBezTo>
                  <a:cubicBezTo>
                    <a:pt x="176" y="40227"/>
                    <a:pt x="227" y="40202"/>
                    <a:pt x="227" y="40126"/>
                  </a:cubicBezTo>
                  <a:lnTo>
                    <a:pt x="227" y="38121"/>
                  </a:lnTo>
                  <a:cubicBezTo>
                    <a:pt x="227" y="38071"/>
                    <a:pt x="176" y="38021"/>
                    <a:pt x="101" y="3802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58"/>
            <p:cNvSpPr/>
            <p:nvPr/>
          </p:nvSpPr>
          <p:spPr>
            <a:xfrm>
              <a:off x="2526450" y="3788250"/>
              <a:ext cx="5050" cy="1005675"/>
            </a:xfrm>
            <a:custGeom>
              <a:avLst/>
              <a:gdLst/>
              <a:ahLst/>
              <a:cxnLst/>
              <a:rect l="l" t="t" r="r" b="b"/>
              <a:pathLst>
                <a:path w="202" h="40227" extrusionOk="0">
                  <a:moveTo>
                    <a:pt x="101" y="1"/>
                  </a:moveTo>
                  <a:cubicBezTo>
                    <a:pt x="51" y="1"/>
                    <a:pt x="1" y="51"/>
                    <a:pt x="1" y="126"/>
                  </a:cubicBezTo>
                  <a:lnTo>
                    <a:pt x="1" y="2206"/>
                  </a:lnTo>
                  <a:cubicBezTo>
                    <a:pt x="1" y="2256"/>
                    <a:pt x="51" y="2307"/>
                    <a:pt x="101" y="2307"/>
                  </a:cubicBezTo>
                  <a:cubicBezTo>
                    <a:pt x="151" y="2307"/>
                    <a:pt x="201" y="2256"/>
                    <a:pt x="201" y="2206"/>
                  </a:cubicBezTo>
                  <a:lnTo>
                    <a:pt x="201" y="126"/>
                  </a:lnTo>
                  <a:cubicBezTo>
                    <a:pt x="201" y="51"/>
                    <a:pt x="151" y="1"/>
                    <a:pt x="101" y="1"/>
                  </a:cubicBezTo>
                  <a:close/>
                  <a:moveTo>
                    <a:pt x="101" y="2933"/>
                  </a:moveTo>
                  <a:cubicBezTo>
                    <a:pt x="51" y="2933"/>
                    <a:pt x="1" y="2983"/>
                    <a:pt x="1" y="3033"/>
                  </a:cubicBezTo>
                  <a:lnTo>
                    <a:pt x="1" y="5139"/>
                  </a:lnTo>
                  <a:cubicBezTo>
                    <a:pt x="1" y="5189"/>
                    <a:pt x="51" y="5239"/>
                    <a:pt x="101" y="5239"/>
                  </a:cubicBezTo>
                  <a:cubicBezTo>
                    <a:pt x="151" y="5239"/>
                    <a:pt x="201" y="5189"/>
                    <a:pt x="201" y="5139"/>
                  </a:cubicBezTo>
                  <a:lnTo>
                    <a:pt x="201" y="3033"/>
                  </a:lnTo>
                  <a:cubicBezTo>
                    <a:pt x="201" y="2983"/>
                    <a:pt x="151" y="2933"/>
                    <a:pt x="101" y="2933"/>
                  </a:cubicBezTo>
                  <a:close/>
                  <a:moveTo>
                    <a:pt x="101" y="5865"/>
                  </a:moveTo>
                  <a:cubicBezTo>
                    <a:pt x="51" y="5865"/>
                    <a:pt x="1" y="5916"/>
                    <a:pt x="1" y="5966"/>
                  </a:cubicBezTo>
                  <a:lnTo>
                    <a:pt x="1" y="8046"/>
                  </a:lnTo>
                  <a:cubicBezTo>
                    <a:pt x="1" y="8121"/>
                    <a:pt x="51" y="8146"/>
                    <a:pt x="101" y="8146"/>
                  </a:cubicBezTo>
                  <a:cubicBezTo>
                    <a:pt x="151" y="8146"/>
                    <a:pt x="201" y="8121"/>
                    <a:pt x="201" y="8046"/>
                  </a:cubicBezTo>
                  <a:lnTo>
                    <a:pt x="201" y="5966"/>
                  </a:lnTo>
                  <a:cubicBezTo>
                    <a:pt x="201" y="5916"/>
                    <a:pt x="151" y="5865"/>
                    <a:pt x="101" y="5865"/>
                  </a:cubicBezTo>
                  <a:close/>
                  <a:moveTo>
                    <a:pt x="101" y="8773"/>
                  </a:moveTo>
                  <a:cubicBezTo>
                    <a:pt x="51" y="8773"/>
                    <a:pt x="1" y="8823"/>
                    <a:pt x="1" y="8898"/>
                  </a:cubicBezTo>
                  <a:lnTo>
                    <a:pt x="1" y="10978"/>
                  </a:lnTo>
                  <a:cubicBezTo>
                    <a:pt x="1" y="11028"/>
                    <a:pt x="51" y="11079"/>
                    <a:pt x="101" y="11079"/>
                  </a:cubicBezTo>
                  <a:cubicBezTo>
                    <a:pt x="151" y="11079"/>
                    <a:pt x="201" y="11028"/>
                    <a:pt x="201" y="10978"/>
                  </a:cubicBezTo>
                  <a:lnTo>
                    <a:pt x="201" y="8898"/>
                  </a:lnTo>
                  <a:cubicBezTo>
                    <a:pt x="201" y="8823"/>
                    <a:pt x="151" y="8773"/>
                    <a:pt x="101" y="8773"/>
                  </a:cubicBezTo>
                  <a:close/>
                  <a:moveTo>
                    <a:pt x="101" y="11705"/>
                  </a:moveTo>
                  <a:cubicBezTo>
                    <a:pt x="51" y="11705"/>
                    <a:pt x="1" y="11755"/>
                    <a:pt x="1" y="11805"/>
                  </a:cubicBezTo>
                  <a:lnTo>
                    <a:pt x="1" y="13911"/>
                  </a:lnTo>
                  <a:cubicBezTo>
                    <a:pt x="1" y="13961"/>
                    <a:pt x="51" y="14011"/>
                    <a:pt x="101" y="14011"/>
                  </a:cubicBezTo>
                  <a:cubicBezTo>
                    <a:pt x="151" y="14011"/>
                    <a:pt x="201" y="13961"/>
                    <a:pt x="201" y="13911"/>
                  </a:cubicBezTo>
                  <a:lnTo>
                    <a:pt x="201" y="11805"/>
                  </a:lnTo>
                  <a:cubicBezTo>
                    <a:pt x="201" y="11755"/>
                    <a:pt x="151" y="11705"/>
                    <a:pt x="101" y="11705"/>
                  </a:cubicBezTo>
                  <a:close/>
                  <a:moveTo>
                    <a:pt x="101" y="14637"/>
                  </a:moveTo>
                  <a:cubicBezTo>
                    <a:pt x="51" y="14637"/>
                    <a:pt x="1" y="14688"/>
                    <a:pt x="1" y="14738"/>
                  </a:cubicBezTo>
                  <a:lnTo>
                    <a:pt x="1" y="16818"/>
                  </a:lnTo>
                  <a:cubicBezTo>
                    <a:pt x="1" y="16893"/>
                    <a:pt x="51" y="16918"/>
                    <a:pt x="101" y="16918"/>
                  </a:cubicBezTo>
                  <a:cubicBezTo>
                    <a:pt x="151" y="16918"/>
                    <a:pt x="201" y="16893"/>
                    <a:pt x="201" y="16818"/>
                  </a:cubicBezTo>
                  <a:lnTo>
                    <a:pt x="201" y="14738"/>
                  </a:lnTo>
                  <a:cubicBezTo>
                    <a:pt x="201" y="14688"/>
                    <a:pt x="151" y="14637"/>
                    <a:pt x="101" y="14637"/>
                  </a:cubicBezTo>
                  <a:close/>
                  <a:moveTo>
                    <a:pt x="101" y="17545"/>
                  </a:moveTo>
                  <a:cubicBezTo>
                    <a:pt x="51" y="17545"/>
                    <a:pt x="1" y="17595"/>
                    <a:pt x="1" y="17670"/>
                  </a:cubicBezTo>
                  <a:lnTo>
                    <a:pt x="1" y="19750"/>
                  </a:lnTo>
                  <a:cubicBezTo>
                    <a:pt x="1" y="19800"/>
                    <a:pt x="51" y="19851"/>
                    <a:pt x="101" y="19851"/>
                  </a:cubicBezTo>
                  <a:cubicBezTo>
                    <a:pt x="151" y="19851"/>
                    <a:pt x="201" y="19800"/>
                    <a:pt x="201" y="19750"/>
                  </a:cubicBezTo>
                  <a:lnTo>
                    <a:pt x="201" y="17670"/>
                  </a:lnTo>
                  <a:cubicBezTo>
                    <a:pt x="201" y="17595"/>
                    <a:pt x="151" y="17545"/>
                    <a:pt x="101" y="17545"/>
                  </a:cubicBezTo>
                  <a:close/>
                  <a:moveTo>
                    <a:pt x="101" y="20477"/>
                  </a:moveTo>
                  <a:cubicBezTo>
                    <a:pt x="51" y="20477"/>
                    <a:pt x="1" y="20527"/>
                    <a:pt x="1" y="20577"/>
                  </a:cubicBezTo>
                  <a:lnTo>
                    <a:pt x="1" y="22683"/>
                  </a:lnTo>
                  <a:cubicBezTo>
                    <a:pt x="1" y="22733"/>
                    <a:pt x="51" y="22783"/>
                    <a:pt x="101" y="22783"/>
                  </a:cubicBezTo>
                  <a:cubicBezTo>
                    <a:pt x="151" y="22783"/>
                    <a:pt x="201" y="22733"/>
                    <a:pt x="201" y="22683"/>
                  </a:cubicBezTo>
                  <a:lnTo>
                    <a:pt x="201" y="20577"/>
                  </a:lnTo>
                  <a:cubicBezTo>
                    <a:pt x="201" y="20527"/>
                    <a:pt x="151" y="20477"/>
                    <a:pt x="101" y="20477"/>
                  </a:cubicBezTo>
                  <a:close/>
                  <a:moveTo>
                    <a:pt x="101" y="23409"/>
                  </a:moveTo>
                  <a:cubicBezTo>
                    <a:pt x="51" y="23409"/>
                    <a:pt x="1" y="23460"/>
                    <a:pt x="1" y="23510"/>
                  </a:cubicBezTo>
                  <a:lnTo>
                    <a:pt x="1" y="25590"/>
                  </a:lnTo>
                  <a:cubicBezTo>
                    <a:pt x="1" y="25665"/>
                    <a:pt x="51" y="25690"/>
                    <a:pt x="101" y="25690"/>
                  </a:cubicBezTo>
                  <a:cubicBezTo>
                    <a:pt x="151" y="25690"/>
                    <a:pt x="201" y="25665"/>
                    <a:pt x="201" y="25590"/>
                  </a:cubicBezTo>
                  <a:lnTo>
                    <a:pt x="201" y="23510"/>
                  </a:lnTo>
                  <a:cubicBezTo>
                    <a:pt x="201" y="23460"/>
                    <a:pt x="151" y="23409"/>
                    <a:pt x="101" y="23409"/>
                  </a:cubicBezTo>
                  <a:close/>
                  <a:moveTo>
                    <a:pt x="101" y="26317"/>
                  </a:moveTo>
                  <a:cubicBezTo>
                    <a:pt x="51" y="26317"/>
                    <a:pt x="1" y="26367"/>
                    <a:pt x="1" y="26442"/>
                  </a:cubicBezTo>
                  <a:lnTo>
                    <a:pt x="1" y="28522"/>
                  </a:lnTo>
                  <a:cubicBezTo>
                    <a:pt x="1" y="28572"/>
                    <a:pt x="51" y="28622"/>
                    <a:pt x="101" y="28622"/>
                  </a:cubicBezTo>
                  <a:cubicBezTo>
                    <a:pt x="151" y="28622"/>
                    <a:pt x="201" y="28572"/>
                    <a:pt x="201" y="28522"/>
                  </a:cubicBezTo>
                  <a:lnTo>
                    <a:pt x="201" y="26442"/>
                  </a:lnTo>
                  <a:cubicBezTo>
                    <a:pt x="201" y="26367"/>
                    <a:pt x="151" y="26317"/>
                    <a:pt x="101" y="26317"/>
                  </a:cubicBezTo>
                  <a:close/>
                  <a:moveTo>
                    <a:pt x="101" y="29249"/>
                  </a:moveTo>
                  <a:cubicBezTo>
                    <a:pt x="51" y="29249"/>
                    <a:pt x="1" y="29299"/>
                    <a:pt x="1" y="29349"/>
                  </a:cubicBezTo>
                  <a:lnTo>
                    <a:pt x="1" y="31455"/>
                  </a:lnTo>
                  <a:cubicBezTo>
                    <a:pt x="1" y="31505"/>
                    <a:pt x="51" y="31555"/>
                    <a:pt x="101" y="31555"/>
                  </a:cubicBezTo>
                  <a:cubicBezTo>
                    <a:pt x="151" y="31555"/>
                    <a:pt x="201" y="31505"/>
                    <a:pt x="201" y="31455"/>
                  </a:cubicBezTo>
                  <a:lnTo>
                    <a:pt x="201" y="29349"/>
                  </a:lnTo>
                  <a:cubicBezTo>
                    <a:pt x="201" y="29299"/>
                    <a:pt x="151" y="29249"/>
                    <a:pt x="101" y="29249"/>
                  </a:cubicBezTo>
                  <a:close/>
                  <a:moveTo>
                    <a:pt x="101" y="32181"/>
                  </a:moveTo>
                  <a:cubicBezTo>
                    <a:pt x="51" y="32181"/>
                    <a:pt x="1" y="32232"/>
                    <a:pt x="1" y="32282"/>
                  </a:cubicBezTo>
                  <a:lnTo>
                    <a:pt x="1" y="34362"/>
                  </a:lnTo>
                  <a:cubicBezTo>
                    <a:pt x="1" y="34437"/>
                    <a:pt x="51" y="34462"/>
                    <a:pt x="101" y="34462"/>
                  </a:cubicBezTo>
                  <a:cubicBezTo>
                    <a:pt x="151" y="34462"/>
                    <a:pt x="201" y="34437"/>
                    <a:pt x="201" y="34362"/>
                  </a:cubicBezTo>
                  <a:lnTo>
                    <a:pt x="201" y="32282"/>
                  </a:lnTo>
                  <a:cubicBezTo>
                    <a:pt x="201" y="32232"/>
                    <a:pt x="151" y="32181"/>
                    <a:pt x="101" y="32181"/>
                  </a:cubicBezTo>
                  <a:close/>
                  <a:moveTo>
                    <a:pt x="101" y="35089"/>
                  </a:moveTo>
                  <a:cubicBezTo>
                    <a:pt x="51" y="35089"/>
                    <a:pt x="1" y="35139"/>
                    <a:pt x="1" y="35214"/>
                  </a:cubicBezTo>
                  <a:lnTo>
                    <a:pt x="1" y="37294"/>
                  </a:lnTo>
                  <a:cubicBezTo>
                    <a:pt x="1" y="37344"/>
                    <a:pt x="51" y="37394"/>
                    <a:pt x="101" y="37394"/>
                  </a:cubicBezTo>
                  <a:cubicBezTo>
                    <a:pt x="151" y="37394"/>
                    <a:pt x="201" y="37344"/>
                    <a:pt x="201" y="37294"/>
                  </a:cubicBezTo>
                  <a:lnTo>
                    <a:pt x="201" y="35214"/>
                  </a:lnTo>
                  <a:cubicBezTo>
                    <a:pt x="201" y="35139"/>
                    <a:pt x="151" y="35089"/>
                    <a:pt x="101" y="35089"/>
                  </a:cubicBezTo>
                  <a:close/>
                  <a:moveTo>
                    <a:pt x="101" y="38021"/>
                  </a:moveTo>
                  <a:cubicBezTo>
                    <a:pt x="51" y="38021"/>
                    <a:pt x="1" y="38071"/>
                    <a:pt x="1" y="38121"/>
                  </a:cubicBezTo>
                  <a:lnTo>
                    <a:pt x="1" y="40126"/>
                  </a:lnTo>
                  <a:cubicBezTo>
                    <a:pt x="1" y="40202"/>
                    <a:pt x="51" y="40227"/>
                    <a:pt x="101" y="40227"/>
                  </a:cubicBezTo>
                  <a:cubicBezTo>
                    <a:pt x="151" y="40227"/>
                    <a:pt x="201" y="40202"/>
                    <a:pt x="201" y="40126"/>
                  </a:cubicBezTo>
                  <a:lnTo>
                    <a:pt x="201" y="38121"/>
                  </a:lnTo>
                  <a:cubicBezTo>
                    <a:pt x="201" y="38071"/>
                    <a:pt x="151" y="38021"/>
                    <a:pt x="101" y="3802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58"/>
            <p:cNvSpPr/>
            <p:nvPr/>
          </p:nvSpPr>
          <p:spPr>
            <a:xfrm>
              <a:off x="4912425" y="1327250"/>
              <a:ext cx="204300" cy="118275"/>
            </a:xfrm>
            <a:custGeom>
              <a:avLst/>
              <a:gdLst/>
              <a:ahLst/>
              <a:cxnLst/>
              <a:rect l="l" t="t" r="r" b="b"/>
              <a:pathLst>
                <a:path w="8172" h="4731" extrusionOk="0">
                  <a:moveTo>
                    <a:pt x="7945" y="1"/>
                  </a:moveTo>
                  <a:cubicBezTo>
                    <a:pt x="7880" y="1"/>
                    <a:pt x="7816" y="34"/>
                    <a:pt x="7770" y="94"/>
                  </a:cubicBezTo>
                  <a:cubicBezTo>
                    <a:pt x="5841" y="2701"/>
                    <a:pt x="3159" y="4305"/>
                    <a:pt x="227" y="4305"/>
                  </a:cubicBezTo>
                  <a:cubicBezTo>
                    <a:pt x="101" y="4305"/>
                    <a:pt x="1" y="4405"/>
                    <a:pt x="1" y="4505"/>
                  </a:cubicBezTo>
                  <a:cubicBezTo>
                    <a:pt x="1" y="4631"/>
                    <a:pt x="101" y="4731"/>
                    <a:pt x="227" y="4731"/>
                  </a:cubicBezTo>
                  <a:cubicBezTo>
                    <a:pt x="3309" y="4731"/>
                    <a:pt x="6116" y="3027"/>
                    <a:pt x="8121" y="345"/>
                  </a:cubicBezTo>
                  <a:cubicBezTo>
                    <a:pt x="8171" y="245"/>
                    <a:pt x="8171" y="119"/>
                    <a:pt x="8071" y="44"/>
                  </a:cubicBezTo>
                  <a:cubicBezTo>
                    <a:pt x="8032" y="15"/>
                    <a:pt x="7988" y="1"/>
                    <a:pt x="7945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998" name="Google Shape;998;p58"/>
          <p:cNvCxnSpPr/>
          <p:nvPr/>
        </p:nvCxnSpPr>
        <p:spPr>
          <a:xfrm flipH="1">
            <a:off x="2341575" y="2154900"/>
            <a:ext cx="3602100" cy="660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999" name="Google Shape;999;p58"/>
          <p:cNvCxnSpPr/>
          <p:nvPr/>
        </p:nvCxnSpPr>
        <p:spPr>
          <a:xfrm rot="10800000">
            <a:off x="2886100" y="3656925"/>
            <a:ext cx="3057600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5BE442C-9205-427B-E61F-EEC5517714C8}"/>
              </a:ext>
            </a:extLst>
          </p:cNvPr>
          <p:cNvSpPr txBox="1"/>
          <p:nvPr/>
        </p:nvSpPr>
        <p:spPr>
          <a:xfrm>
            <a:off x="5384397" y="508438"/>
            <a:ext cx="336174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Mj_Casablanca Heavy" panose="00000400000000000000" pitchFamily="2" charset="-78"/>
              </a:rPr>
              <a:t>تیتر عنوان را وارد نمایید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Mj_Casablanca Heavy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D7BED2-87D8-C6E8-F0E8-AB997619DDE9}"/>
              </a:ext>
            </a:extLst>
          </p:cNvPr>
          <p:cNvSpPr txBox="1"/>
          <p:nvPr/>
        </p:nvSpPr>
        <p:spPr>
          <a:xfrm>
            <a:off x="6025471" y="1649186"/>
            <a:ext cx="2614405" cy="1065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53CE4C9-8B03-2C85-90D3-ADEEF91ABD26}"/>
              </a:ext>
            </a:extLst>
          </p:cNvPr>
          <p:cNvSpPr txBox="1"/>
          <p:nvPr/>
        </p:nvSpPr>
        <p:spPr>
          <a:xfrm>
            <a:off x="5977047" y="3161470"/>
            <a:ext cx="2614405" cy="1065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Google Shape;1004;p59"/>
          <p:cNvSpPr/>
          <p:nvPr/>
        </p:nvSpPr>
        <p:spPr>
          <a:xfrm rot="10800000" flipH="1">
            <a:off x="952600" y="874650"/>
            <a:ext cx="885900" cy="167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08" name="Google Shape;1008;p59"/>
          <p:cNvGrpSpPr/>
          <p:nvPr/>
        </p:nvGrpSpPr>
        <p:grpSpPr>
          <a:xfrm>
            <a:off x="3179474" y="1395247"/>
            <a:ext cx="2785026" cy="2353024"/>
            <a:chOff x="1411175" y="871075"/>
            <a:chExt cx="4838475" cy="4087950"/>
          </a:xfrm>
        </p:grpSpPr>
        <p:sp>
          <p:nvSpPr>
            <p:cNvPr id="1009" name="Google Shape;1009;p59"/>
            <p:cNvSpPr/>
            <p:nvPr/>
          </p:nvSpPr>
          <p:spPr>
            <a:xfrm>
              <a:off x="3646950" y="1751700"/>
              <a:ext cx="25" cy="768075"/>
            </a:xfrm>
            <a:custGeom>
              <a:avLst/>
              <a:gdLst/>
              <a:ahLst/>
              <a:cxnLst/>
              <a:rect l="l" t="t" r="r" b="b"/>
              <a:pathLst>
                <a:path w="1" h="30723" fill="none" extrusionOk="0">
                  <a:moveTo>
                    <a:pt x="0" y="0"/>
                  </a:moveTo>
                  <a:lnTo>
                    <a:pt x="0" y="30722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59"/>
            <p:cNvSpPr/>
            <p:nvPr/>
          </p:nvSpPr>
          <p:spPr>
            <a:xfrm>
              <a:off x="3145750" y="2688200"/>
              <a:ext cx="1330975" cy="105925"/>
            </a:xfrm>
            <a:custGeom>
              <a:avLst/>
              <a:gdLst/>
              <a:ahLst/>
              <a:cxnLst/>
              <a:rect l="l" t="t" r="r" b="b"/>
              <a:pathLst>
                <a:path w="53239" h="4237" fill="none" extrusionOk="0">
                  <a:moveTo>
                    <a:pt x="1" y="2269"/>
                  </a:moveTo>
                  <a:lnTo>
                    <a:pt x="20048" y="4237"/>
                  </a:lnTo>
                  <a:lnTo>
                    <a:pt x="53239" y="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59"/>
            <p:cNvSpPr/>
            <p:nvPr/>
          </p:nvSpPr>
          <p:spPr>
            <a:xfrm>
              <a:off x="3646950" y="2794100"/>
              <a:ext cx="25" cy="1068300"/>
            </a:xfrm>
            <a:custGeom>
              <a:avLst/>
              <a:gdLst/>
              <a:ahLst/>
              <a:cxnLst/>
              <a:rect l="l" t="t" r="r" b="b"/>
              <a:pathLst>
                <a:path w="1" h="42732" fill="none" extrusionOk="0">
                  <a:moveTo>
                    <a:pt x="0" y="1"/>
                  </a:moveTo>
                  <a:lnTo>
                    <a:pt x="0" y="4273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59"/>
            <p:cNvSpPr/>
            <p:nvPr/>
          </p:nvSpPr>
          <p:spPr>
            <a:xfrm>
              <a:off x="3646950" y="3628050"/>
              <a:ext cx="135950" cy="15025"/>
            </a:xfrm>
            <a:custGeom>
              <a:avLst/>
              <a:gdLst/>
              <a:ahLst/>
              <a:cxnLst/>
              <a:rect l="l" t="t" r="r" b="b"/>
              <a:pathLst>
                <a:path w="5438" h="601" fill="none" extrusionOk="0">
                  <a:moveTo>
                    <a:pt x="5437" y="601"/>
                  </a:move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59"/>
            <p:cNvSpPr/>
            <p:nvPr/>
          </p:nvSpPr>
          <p:spPr>
            <a:xfrm>
              <a:off x="2587025" y="1884300"/>
              <a:ext cx="1059950" cy="1914725"/>
            </a:xfrm>
            <a:custGeom>
              <a:avLst/>
              <a:gdLst/>
              <a:ahLst/>
              <a:cxnLst/>
              <a:rect l="l" t="t" r="r" b="b"/>
              <a:pathLst>
                <a:path w="42398" h="76589" fill="none" extrusionOk="0">
                  <a:moveTo>
                    <a:pt x="42397" y="0"/>
                  </a:moveTo>
                  <a:lnTo>
                    <a:pt x="0" y="16345"/>
                  </a:lnTo>
                  <a:lnTo>
                    <a:pt x="0" y="69750"/>
                  </a:lnTo>
                  <a:lnTo>
                    <a:pt x="42397" y="76588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59"/>
            <p:cNvSpPr/>
            <p:nvPr/>
          </p:nvSpPr>
          <p:spPr>
            <a:xfrm>
              <a:off x="4476700" y="1395600"/>
              <a:ext cx="1187550" cy="2736150"/>
            </a:xfrm>
            <a:custGeom>
              <a:avLst/>
              <a:gdLst/>
              <a:ahLst/>
              <a:cxnLst/>
              <a:rect l="l" t="t" r="r" b="b"/>
              <a:pathLst>
                <a:path w="47502" h="109446" fill="none" extrusionOk="0">
                  <a:moveTo>
                    <a:pt x="1" y="109446"/>
                  </a:moveTo>
                  <a:lnTo>
                    <a:pt x="47501" y="96937"/>
                  </a:lnTo>
                  <a:lnTo>
                    <a:pt x="47501" y="27420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59"/>
            <p:cNvSpPr/>
            <p:nvPr/>
          </p:nvSpPr>
          <p:spPr>
            <a:xfrm>
              <a:off x="4315750" y="3553825"/>
              <a:ext cx="1348500" cy="166800"/>
            </a:xfrm>
            <a:custGeom>
              <a:avLst/>
              <a:gdLst/>
              <a:ahLst/>
              <a:cxnLst/>
              <a:rect l="l" t="t" r="r" b="b"/>
              <a:pathLst>
                <a:path w="53940" h="6672" fill="none" extrusionOk="0">
                  <a:moveTo>
                    <a:pt x="53939" y="0"/>
                  </a:moveTo>
                  <a:lnTo>
                    <a:pt x="6439" y="6672"/>
                  </a:lnTo>
                  <a:lnTo>
                    <a:pt x="1" y="5938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59"/>
            <p:cNvSpPr/>
            <p:nvPr/>
          </p:nvSpPr>
          <p:spPr>
            <a:xfrm>
              <a:off x="3620250" y="1341400"/>
              <a:ext cx="2080675" cy="739725"/>
            </a:xfrm>
            <a:custGeom>
              <a:avLst/>
              <a:gdLst/>
              <a:ahLst/>
              <a:cxnLst/>
              <a:rect l="l" t="t" r="r" b="b"/>
              <a:pathLst>
                <a:path w="83227" h="29589" fill="none" extrusionOk="0">
                  <a:moveTo>
                    <a:pt x="1068" y="16412"/>
                  </a:moveTo>
                  <a:lnTo>
                    <a:pt x="1" y="14945"/>
                  </a:lnTo>
                  <a:lnTo>
                    <a:pt x="34259" y="1"/>
                  </a:lnTo>
                  <a:lnTo>
                    <a:pt x="83227" y="28788"/>
                  </a:lnTo>
                  <a:lnTo>
                    <a:pt x="81759" y="29588"/>
                  </a:lnTo>
                  <a:lnTo>
                    <a:pt x="34259" y="2169"/>
                  </a:lnTo>
                  <a:close/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59"/>
            <p:cNvSpPr/>
            <p:nvPr/>
          </p:nvSpPr>
          <p:spPr>
            <a:xfrm>
              <a:off x="4476700" y="1341400"/>
              <a:ext cx="25" cy="54225"/>
            </a:xfrm>
            <a:custGeom>
              <a:avLst/>
              <a:gdLst/>
              <a:ahLst/>
              <a:cxnLst/>
              <a:rect l="l" t="t" r="r" b="b"/>
              <a:pathLst>
                <a:path w="1" h="2169" fill="none" extrusionOk="0">
                  <a:moveTo>
                    <a:pt x="1" y="1"/>
                  </a:moveTo>
                  <a:lnTo>
                    <a:pt x="1" y="2169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59"/>
            <p:cNvSpPr/>
            <p:nvPr/>
          </p:nvSpPr>
          <p:spPr>
            <a:xfrm>
              <a:off x="3145750" y="2438850"/>
              <a:ext cx="1330975" cy="306075"/>
            </a:xfrm>
            <a:custGeom>
              <a:avLst/>
              <a:gdLst/>
              <a:ahLst/>
              <a:cxnLst/>
              <a:rect l="l" t="t" r="r" b="b"/>
              <a:pathLst>
                <a:path w="53239" h="12243" fill="none" extrusionOk="0">
                  <a:moveTo>
                    <a:pt x="53239" y="4337"/>
                  </a:moveTo>
                  <a:lnTo>
                    <a:pt x="35759" y="1"/>
                  </a:lnTo>
                  <a:lnTo>
                    <a:pt x="1" y="7339"/>
                  </a:lnTo>
                  <a:lnTo>
                    <a:pt x="1" y="12243"/>
                  </a:lnTo>
                  <a:lnTo>
                    <a:pt x="35726" y="6806"/>
                  </a:lnTo>
                  <a:lnTo>
                    <a:pt x="53239" y="9974"/>
                  </a:lnTo>
                  <a:close/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59"/>
            <p:cNvSpPr/>
            <p:nvPr/>
          </p:nvSpPr>
          <p:spPr>
            <a:xfrm>
              <a:off x="4038900" y="2438850"/>
              <a:ext cx="850" cy="169325"/>
            </a:xfrm>
            <a:custGeom>
              <a:avLst/>
              <a:gdLst/>
              <a:ahLst/>
              <a:cxnLst/>
              <a:rect l="l" t="t" r="r" b="b"/>
              <a:pathLst>
                <a:path w="34" h="6773" fill="none" extrusionOk="0">
                  <a:moveTo>
                    <a:pt x="33" y="1"/>
                  </a:moveTo>
                  <a:lnTo>
                    <a:pt x="0" y="6772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59"/>
            <p:cNvSpPr/>
            <p:nvPr/>
          </p:nvSpPr>
          <p:spPr>
            <a:xfrm>
              <a:off x="2587025" y="3491275"/>
              <a:ext cx="1059950" cy="99250"/>
            </a:xfrm>
            <a:custGeom>
              <a:avLst/>
              <a:gdLst/>
              <a:ahLst/>
              <a:cxnLst/>
              <a:rect l="l" t="t" r="r" b="b"/>
              <a:pathLst>
                <a:path w="42398" h="3970" fill="none" extrusionOk="0">
                  <a:moveTo>
                    <a:pt x="42397" y="3970"/>
                  </a:move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59"/>
            <p:cNvSpPr/>
            <p:nvPr/>
          </p:nvSpPr>
          <p:spPr>
            <a:xfrm>
              <a:off x="3646950" y="3862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59"/>
            <p:cNvSpPr/>
            <p:nvPr/>
          </p:nvSpPr>
          <p:spPr>
            <a:xfrm>
              <a:off x="3646950" y="1751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59"/>
            <p:cNvSpPr/>
            <p:nvPr/>
          </p:nvSpPr>
          <p:spPr>
            <a:xfrm>
              <a:off x="3782875" y="2948375"/>
              <a:ext cx="532900" cy="989075"/>
            </a:xfrm>
            <a:custGeom>
              <a:avLst/>
              <a:gdLst/>
              <a:ahLst/>
              <a:cxnLst/>
              <a:rect l="l" t="t" r="r" b="b"/>
              <a:pathLst>
                <a:path w="21316" h="39563" fill="none" extrusionOk="0">
                  <a:moveTo>
                    <a:pt x="21316" y="39563"/>
                  </a:moveTo>
                  <a:lnTo>
                    <a:pt x="21316" y="1"/>
                  </a:lnTo>
                  <a:lnTo>
                    <a:pt x="0" y="1269"/>
                  </a:lnTo>
                  <a:lnTo>
                    <a:pt x="0" y="35827"/>
                  </a:lnTo>
                  <a:close/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59"/>
            <p:cNvSpPr/>
            <p:nvPr/>
          </p:nvSpPr>
          <p:spPr>
            <a:xfrm>
              <a:off x="3430125" y="2957550"/>
              <a:ext cx="885650" cy="1236750"/>
            </a:xfrm>
            <a:custGeom>
              <a:avLst/>
              <a:gdLst/>
              <a:ahLst/>
              <a:cxnLst/>
              <a:rect l="l" t="t" r="r" b="b"/>
              <a:pathLst>
                <a:path w="35426" h="49470" fill="none" extrusionOk="0">
                  <a:moveTo>
                    <a:pt x="35426" y="45700"/>
                  </a:moveTo>
                  <a:lnTo>
                    <a:pt x="20815" y="49470"/>
                  </a:lnTo>
                  <a:lnTo>
                    <a:pt x="0" y="44266"/>
                  </a:lnTo>
                  <a:lnTo>
                    <a:pt x="0" y="40797"/>
                  </a:lnTo>
                  <a:lnTo>
                    <a:pt x="6672" y="39796"/>
                  </a:lnTo>
                  <a:lnTo>
                    <a:pt x="6672" y="36627"/>
                  </a:lnTo>
                  <a:lnTo>
                    <a:pt x="14978" y="35326"/>
                  </a:lnTo>
                  <a:lnTo>
                    <a:pt x="14978" y="1268"/>
                  </a:lnTo>
                  <a:lnTo>
                    <a:pt x="35426" y="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59"/>
            <p:cNvSpPr/>
            <p:nvPr/>
          </p:nvSpPr>
          <p:spPr>
            <a:xfrm>
              <a:off x="3596900" y="3873225"/>
              <a:ext cx="879825" cy="258525"/>
            </a:xfrm>
            <a:custGeom>
              <a:avLst/>
              <a:gdLst/>
              <a:ahLst/>
              <a:cxnLst/>
              <a:rect l="l" t="t" r="r" b="b"/>
              <a:pathLst>
                <a:path w="35193" h="10341" fill="none" extrusionOk="0">
                  <a:moveTo>
                    <a:pt x="1" y="0"/>
                  </a:moveTo>
                  <a:lnTo>
                    <a:pt x="21616" y="4070"/>
                  </a:lnTo>
                  <a:lnTo>
                    <a:pt x="28755" y="2569"/>
                  </a:lnTo>
                  <a:lnTo>
                    <a:pt x="28755" y="9073"/>
                  </a:lnTo>
                  <a:lnTo>
                    <a:pt x="35193" y="1034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59"/>
            <p:cNvSpPr/>
            <p:nvPr/>
          </p:nvSpPr>
          <p:spPr>
            <a:xfrm>
              <a:off x="3596900" y="3952450"/>
              <a:ext cx="540425" cy="108425"/>
            </a:xfrm>
            <a:custGeom>
              <a:avLst/>
              <a:gdLst/>
              <a:ahLst/>
              <a:cxnLst/>
              <a:rect l="l" t="t" r="r" b="b"/>
              <a:pathLst>
                <a:path w="21617" h="4337" fill="none" extrusionOk="0">
                  <a:moveTo>
                    <a:pt x="21616" y="901"/>
                  </a:moveTo>
                  <a:lnTo>
                    <a:pt x="21616" y="4336"/>
                  </a:ln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59"/>
            <p:cNvSpPr/>
            <p:nvPr/>
          </p:nvSpPr>
          <p:spPr>
            <a:xfrm>
              <a:off x="3430125" y="3977450"/>
              <a:ext cx="707200" cy="115950"/>
            </a:xfrm>
            <a:custGeom>
              <a:avLst/>
              <a:gdLst/>
              <a:ahLst/>
              <a:cxnLst/>
              <a:rect l="l" t="t" r="r" b="b"/>
              <a:pathLst>
                <a:path w="28288" h="4638" fill="none" extrusionOk="0">
                  <a:moveTo>
                    <a:pt x="28287" y="3336"/>
                  </a:moveTo>
                  <a:lnTo>
                    <a:pt x="20815" y="4637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59"/>
            <p:cNvSpPr/>
            <p:nvPr/>
          </p:nvSpPr>
          <p:spPr>
            <a:xfrm>
              <a:off x="3950500" y="4035000"/>
              <a:ext cx="25" cy="223525"/>
            </a:xfrm>
            <a:custGeom>
              <a:avLst/>
              <a:gdLst/>
              <a:ahLst/>
              <a:cxnLst/>
              <a:rect l="l" t="t" r="r" b="b"/>
              <a:pathLst>
                <a:path w="1" h="8941" fill="none" extrusionOk="0">
                  <a:moveTo>
                    <a:pt x="0" y="0"/>
                  </a:moveTo>
                  <a:lnTo>
                    <a:pt x="0" y="894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59"/>
            <p:cNvSpPr/>
            <p:nvPr/>
          </p:nvSpPr>
          <p:spPr>
            <a:xfrm>
              <a:off x="3782875" y="2980075"/>
              <a:ext cx="21700" cy="9200"/>
            </a:xfrm>
            <a:custGeom>
              <a:avLst/>
              <a:gdLst/>
              <a:ahLst/>
              <a:cxnLst/>
              <a:rect l="l" t="t" r="r" b="b"/>
              <a:pathLst>
                <a:path w="868" h="368" fill="none" extrusionOk="0">
                  <a:moveTo>
                    <a:pt x="0" y="1"/>
                  </a:moveTo>
                  <a:lnTo>
                    <a:pt x="868" y="367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59"/>
            <p:cNvSpPr/>
            <p:nvPr/>
          </p:nvSpPr>
          <p:spPr>
            <a:xfrm>
              <a:off x="3862925" y="3034275"/>
              <a:ext cx="384475" cy="136800"/>
            </a:xfrm>
            <a:custGeom>
              <a:avLst/>
              <a:gdLst/>
              <a:ahLst/>
              <a:cxnLst/>
              <a:rect l="l" t="t" r="r" b="b"/>
              <a:pathLst>
                <a:path w="15379" h="5472" fill="none" extrusionOk="0">
                  <a:moveTo>
                    <a:pt x="1" y="568"/>
                  </a:moveTo>
                  <a:lnTo>
                    <a:pt x="15378" y="1"/>
                  </a:lnTo>
                  <a:lnTo>
                    <a:pt x="15378" y="5471"/>
                  </a:lnTo>
                  <a:lnTo>
                    <a:pt x="1" y="5471"/>
                  </a:lnTo>
                  <a:close/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59"/>
            <p:cNvSpPr/>
            <p:nvPr/>
          </p:nvSpPr>
          <p:spPr>
            <a:xfrm>
              <a:off x="3862925" y="3244425"/>
              <a:ext cx="384475" cy="121775"/>
            </a:xfrm>
            <a:custGeom>
              <a:avLst/>
              <a:gdLst/>
              <a:ahLst/>
              <a:cxnLst/>
              <a:rect l="l" t="t" r="r" b="b"/>
              <a:pathLst>
                <a:path w="15379" h="4871" fill="none" extrusionOk="0">
                  <a:moveTo>
                    <a:pt x="1" y="1"/>
                  </a:moveTo>
                  <a:lnTo>
                    <a:pt x="1" y="4437"/>
                  </a:lnTo>
                  <a:lnTo>
                    <a:pt x="15378" y="4871"/>
                  </a:lnTo>
                  <a:lnTo>
                    <a:pt x="15378" y="134"/>
                  </a:lnTo>
                  <a:close/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59"/>
            <p:cNvSpPr/>
            <p:nvPr/>
          </p:nvSpPr>
          <p:spPr>
            <a:xfrm>
              <a:off x="3602750" y="2688200"/>
              <a:ext cx="316900" cy="51725"/>
            </a:xfrm>
            <a:custGeom>
              <a:avLst/>
              <a:gdLst/>
              <a:ahLst/>
              <a:cxnLst/>
              <a:rect l="l" t="t" r="r" b="b"/>
              <a:pathLst>
                <a:path w="12676" h="2069" fill="none" extrusionOk="0">
                  <a:moveTo>
                    <a:pt x="12676" y="1035"/>
                  </a:moveTo>
                  <a:cubicBezTo>
                    <a:pt x="12676" y="1602"/>
                    <a:pt x="9807" y="2069"/>
                    <a:pt x="6338" y="2069"/>
                  </a:cubicBezTo>
                  <a:cubicBezTo>
                    <a:pt x="2836" y="2069"/>
                    <a:pt x="0" y="1602"/>
                    <a:pt x="0" y="1035"/>
                  </a:cubicBezTo>
                  <a:cubicBezTo>
                    <a:pt x="0" y="434"/>
                    <a:pt x="2836" y="0"/>
                    <a:pt x="6338" y="0"/>
                  </a:cubicBezTo>
                  <a:cubicBezTo>
                    <a:pt x="9807" y="0"/>
                    <a:pt x="12676" y="434"/>
                    <a:pt x="12676" y="1035"/>
                  </a:cubicBezTo>
                  <a:close/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59"/>
            <p:cNvSpPr/>
            <p:nvPr/>
          </p:nvSpPr>
          <p:spPr>
            <a:xfrm>
              <a:off x="4345775" y="3221925"/>
              <a:ext cx="101775" cy="141775"/>
            </a:xfrm>
            <a:custGeom>
              <a:avLst/>
              <a:gdLst/>
              <a:ahLst/>
              <a:cxnLst/>
              <a:rect l="l" t="t" r="r" b="b"/>
              <a:pathLst>
                <a:path w="4071" h="5671" fill="none" extrusionOk="0">
                  <a:moveTo>
                    <a:pt x="0" y="100"/>
                  </a:moveTo>
                  <a:lnTo>
                    <a:pt x="4070" y="0"/>
                  </a:lnTo>
                  <a:lnTo>
                    <a:pt x="4070" y="5671"/>
                  </a:lnTo>
                  <a:lnTo>
                    <a:pt x="0" y="5537"/>
                  </a:lnTo>
                  <a:close/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59"/>
            <p:cNvSpPr/>
            <p:nvPr/>
          </p:nvSpPr>
          <p:spPr>
            <a:xfrm>
              <a:off x="4367450" y="3244425"/>
              <a:ext cx="60900" cy="34225"/>
            </a:xfrm>
            <a:custGeom>
              <a:avLst/>
              <a:gdLst/>
              <a:ahLst/>
              <a:cxnLst/>
              <a:rect l="l" t="t" r="r" b="b"/>
              <a:pathLst>
                <a:path w="2436" h="1369" fill="none" extrusionOk="0">
                  <a:moveTo>
                    <a:pt x="1" y="34"/>
                  </a:moveTo>
                  <a:lnTo>
                    <a:pt x="1" y="1368"/>
                  </a:lnTo>
                  <a:lnTo>
                    <a:pt x="2436" y="1335"/>
                  </a:lnTo>
                  <a:lnTo>
                    <a:pt x="2436" y="1"/>
                  </a:lnTo>
                  <a:close/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59"/>
            <p:cNvSpPr/>
            <p:nvPr/>
          </p:nvSpPr>
          <p:spPr>
            <a:xfrm>
              <a:off x="4367450" y="3299475"/>
              <a:ext cx="61750" cy="25"/>
            </a:xfrm>
            <a:custGeom>
              <a:avLst/>
              <a:gdLst/>
              <a:ahLst/>
              <a:cxnLst/>
              <a:rect l="l" t="t" r="r" b="b"/>
              <a:pathLst>
                <a:path w="2470" h="1" fill="none" extrusionOk="0">
                  <a:moveTo>
                    <a:pt x="2469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59"/>
            <p:cNvSpPr/>
            <p:nvPr/>
          </p:nvSpPr>
          <p:spPr>
            <a:xfrm>
              <a:off x="4367450" y="3319475"/>
              <a:ext cx="60900" cy="25"/>
            </a:xfrm>
            <a:custGeom>
              <a:avLst/>
              <a:gdLst/>
              <a:ahLst/>
              <a:cxnLst/>
              <a:rect l="l" t="t" r="r" b="b"/>
              <a:pathLst>
                <a:path w="2436" h="1" fill="none" extrusionOk="0">
                  <a:moveTo>
                    <a:pt x="2436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59"/>
            <p:cNvSpPr/>
            <p:nvPr/>
          </p:nvSpPr>
          <p:spPr>
            <a:xfrm>
              <a:off x="4367450" y="3337000"/>
              <a:ext cx="60900" cy="850"/>
            </a:xfrm>
            <a:custGeom>
              <a:avLst/>
              <a:gdLst/>
              <a:ahLst/>
              <a:cxnLst/>
              <a:rect l="l" t="t" r="r" b="b"/>
              <a:pathLst>
                <a:path w="2436" h="34" fill="none" extrusionOk="0">
                  <a:moveTo>
                    <a:pt x="2436" y="34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59"/>
            <p:cNvSpPr/>
            <p:nvPr/>
          </p:nvSpPr>
          <p:spPr>
            <a:xfrm>
              <a:off x="4821125" y="2892525"/>
              <a:ext cx="624625" cy="583775"/>
            </a:xfrm>
            <a:custGeom>
              <a:avLst/>
              <a:gdLst/>
              <a:ahLst/>
              <a:cxnLst/>
              <a:rect l="l" t="t" r="r" b="b"/>
              <a:pathLst>
                <a:path w="24985" h="23351" fill="none" extrusionOk="0">
                  <a:moveTo>
                    <a:pt x="0" y="0"/>
                  </a:moveTo>
                  <a:lnTo>
                    <a:pt x="0" y="23350"/>
                  </a:lnTo>
                  <a:lnTo>
                    <a:pt x="24985" y="21749"/>
                  </a:lnTo>
                  <a:lnTo>
                    <a:pt x="24985" y="3503"/>
                  </a:lnTo>
                  <a:close/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59"/>
            <p:cNvSpPr/>
            <p:nvPr/>
          </p:nvSpPr>
          <p:spPr>
            <a:xfrm>
              <a:off x="4821125" y="2975900"/>
              <a:ext cx="593775" cy="489550"/>
            </a:xfrm>
            <a:custGeom>
              <a:avLst/>
              <a:gdLst/>
              <a:ahLst/>
              <a:cxnLst/>
              <a:rect l="l" t="t" r="r" b="b"/>
              <a:pathLst>
                <a:path w="23751" h="19582" fill="none" extrusionOk="0">
                  <a:moveTo>
                    <a:pt x="0" y="19581"/>
                  </a:moveTo>
                  <a:lnTo>
                    <a:pt x="23750" y="18280"/>
                  </a:lnTo>
                  <a:lnTo>
                    <a:pt x="23750" y="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59"/>
            <p:cNvSpPr/>
            <p:nvPr/>
          </p:nvSpPr>
          <p:spPr>
            <a:xfrm>
              <a:off x="5414875" y="3432900"/>
              <a:ext cx="30875" cy="3350"/>
            </a:xfrm>
            <a:custGeom>
              <a:avLst/>
              <a:gdLst/>
              <a:ahLst/>
              <a:cxnLst/>
              <a:rect l="l" t="t" r="r" b="b"/>
              <a:pathLst>
                <a:path w="1235" h="134" fill="none" extrusionOk="0">
                  <a:moveTo>
                    <a:pt x="0" y="0"/>
                  </a:moveTo>
                  <a:lnTo>
                    <a:pt x="1235" y="134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59"/>
            <p:cNvSpPr/>
            <p:nvPr/>
          </p:nvSpPr>
          <p:spPr>
            <a:xfrm>
              <a:off x="5159700" y="2939225"/>
              <a:ext cx="25" cy="508700"/>
            </a:xfrm>
            <a:custGeom>
              <a:avLst/>
              <a:gdLst/>
              <a:ahLst/>
              <a:cxnLst/>
              <a:rect l="l" t="t" r="r" b="b"/>
              <a:pathLst>
                <a:path w="1" h="20348" fill="none" extrusionOk="0">
                  <a:moveTo>
                    <a:pt x="0" y="0"/>
                  </a:moveTo>
                  <a:lnTo>
                    <a:pt x="0" y="20348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59"/>
            <p:cNvSpPr/>
            <p:nvPr/>
          </p:nvSpPr>
          <p:spPr>
            <a:xfrm>
              <a:off x="5174700" y="2940875"/>
              <a:ext cx="25" cy="505400"/>
            </a:xfrm>
            <a:custGeom>
              <a:avLst/>
              <a:gdLst/>
              <a:ahLst/>
              <a:cxnLst/>
              <a:rect l="l" t="t" r="r" b="b"/>
              <a:pathLst>
                <a:path w="1" h="20216" fill="none" extrusionOk="0">
                  <a:moveTo>
                    <a:pt x="0" y="20215"/>
                  </a:move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59"/>
            <p:cNvSpPr/>
            <p:nvPr/>
          </p:nvSpPr>
          <p:spPr>
            <a:xfrm>
              <a:off x="4821125" y="1917650"/>
              <a:ext cx="624625" cy="768900"/>
            </a:xfrm>
            <a:custGeom>
              <a:avLst/>
              <a:gdLst/>
              <a:ahLst/>
              <a:cxnLst/>
              <a:rect l="l" t="t" r="r" b="b"/>
              <a:pathLst>
                <a:path w="24985" h="30756" fill="none" extrusionOk="0">
                  <a:moveTo>
                    <a:pt x="24985" y="30756"/>
                  </a:moveTo>
                  <a:lnTo>
                    <a:pt x="0" y="24651"/>
                  </a:lnTo>
                  <a:lnTo>
                    <a:pt x="0" y="0"/>
                  </a:lnTo>
                  <a:lnTo>
                    <a:pt x="24985" y="11542"/>
                  </a:lnTo>
                  <a:close/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59"/>
            <p:cNvSpPr/>
            <p:nvPr/>
          </p:nvSpPr>
          <p:spPr>
            <a:xfrm>
              <a:off x="4821125" y="1952675"/>
              <a:ext cx="593775" cy="727200"/>
            </a:xfrm>
            <a:custGeom>
              <a:avLst/>
              <a:gdLst/>
              <a:ahLst/>
              <a:cxnLst/>
              <a:rect l="l" t="t" r="r" b="b"/>
              <a:pathLst>
                <a:path w="23751" h="29088" fill="none" extrusionOk="0">
                  <a:moveTo>
                    <a:pt x="23750" y="29088"/>
                  </a:moveTo>
                  <a:lnTo>
                    <a:pt x="23750" y="10441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59"/>
            <p:cNvSpPr/>
            <p:nvPr/>
          </p:nvSpPr>
          <p:spPr>
            <a:xfrm>
              <a:off x="5414875" y="2206200"/>
              <a:ext cx="30875" cy="7525"/>
            </a:xfrm>
            <a:custGeom>
              <a:avLst/>
              <a:gdLst/>
              <a:ahLst/>
              <a:cxnLst/>
              <a:rect l="l" t="t" r="r" b="b"/>
              <a:pathLst>
                <a:path w="1235" h="301" fill="none" extrusionOk="0">
                  <a:moveTo>
                    <a:pt x="0" y="300"/>
                  </a:moveTo>
                  <a:lnTo>
                    <a:pt x="1235" y="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59"/>
            <p:cNvSpPr/>
            <p:nvPr/>
          </p:nvSpPr>
          <p:spPr>
            <a:xfrm>
              <a:off x="5174700" y="2107775"/>
              <a:ext cx="25" cy="513725"/>
            </a:xfrm>
            <a:custGeom>
              <a:avLst/>
              <a:gdLst/>
              <a:ahLst/>
              <a:cxnLst/>
              <a:rect l="l" t="t" r="r" b="b"/>
              <a:pathLst>
                <a:path w="1" h="20549" fill="none" extrusionOk="0">
                  <a:moveTo>
                    <a:pt x="0" y="20549"/>
                  </a:move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59"/>
            <p:cNvSpPr/>
            <p:nvPr/>
          </p:nvSpPr>
          <p:spPr>
            <a:xfrm>
              <a:off x="5159700" y="2101125"/>
              <a:ext cx="25" cy="515375"/>
            </a:xfrm>
            <a:custGeom>
              <a:avLst/>
              <a:gdLst/>
              <a:ahLst/>
              <a:cxnLst/>
              <a:rect l="l" t="t" r="r" b="b"/>
              <a:pathLst>
                <a:path w="1" h="20615" fill="none" extrusionOk="0">
                  <a:moveTo>
                    <a:pt x="0" y="20615"/>
                  </a:move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59"/>
            <p:cNvSpPr/>
            <p:nvPr/>
          </p:nvSpPr>
          <p:spPr>
            <a:xfrm>
              <a:off x="3395925" y="1077875"/>
              <a:ext cx="899850" cy="810600"/>
            </a:xfrm>
            <a:custGeom>
              <a:avLst/>
              <a:gdLst/>
              <a:ahLst/>
              <a:cxnLst/>
              <a:rect l="l" t="t" r="r" b="b"/>
              <a:pathLst>
                <a:path w="35994" h="32424" fill="none" extrusionOk="0">
                  <a:moveTo>
                    <a:pt x="35993" y="13711"/>
                  </a:moveTo>
                  <a:lnTo>
                    <a:pt x="35993" y="10542"/>
                  </a:lnTo>
                  <a:lnTo>
                    <a:pt x="16779" y="1"/>
                  </a:lnTo>
                  <a:lnTo>
                    <a:pt x="1" y="9941"/>
                  </a:lnTo>
                  <a:lnTo>
                    <a:pt x="1" y="11976"/>
                  </a:lnTo>
                  <a:lnTo>
                    <a:pt x="6272" y="14444"/>
                  </a:lnTo>
                  <a:lnTo>
                    <a:pt x="6272" y="32424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59"/>
            <p:cNvSpPr/>
            <p:nvPr/>
          </p:nvSpPr>
          <p:spPr>
            <a:xfrm>
              <a:off x="3552700" y="1418125"/>
              <a:ext cx="40050" cy="454525"/>
            </a:xfrm>
            <a:custGeom>
              <a:avLst/>
              <a:gdLst/>
              <a:ahLst/>
              <a:cxnLst/>
              <a:rect l="l" t="t" r="r" b="b"/>
              <a:pathLst>
                <a:path w="1602" h="18181" fill="none" extrusionOk="0">
                  <a:moveTo>
                    <a:pt x="1602" y="18180"/>
                  </a:moveTo>
                  <a:lnTo>
                    <a:pt x="1602" y="0"/>
                  </a:lnTo>
                  <a:lnTo>
                    <a:pt x="1" y="834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59"/>
            <p:cNvSpPr/>
            <p:nvPr/>
          </p:nvSpPr>
          <p:spPr>
            <a:xfrm>
              <a:off x="3592725" y="1418125"/>
              <a:ext cx="308600" cy="134275"/>
            </a:xfrm>
            <a:custGeom>
              <a:avLst/>
              <a:gdLst/>
              <a:ahLst/>
              <a:cxnLst/>
              <a:rect l="l" t="t" r="r" b="b"/>
              <a:pathLst>
                <a:path w="12344" h="5371" fill="none" extrusionOk="0">
                  <a:moveTo>
                    <a:pt x="1" y="0"/>
                  </a:moveTo>
                  <a:lnTo>
                    <a:pt x="12343" y="537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59"/>
            <p:cNvSpPr/>
            <p:nvPr/>
          </p:nvSpPr>
          <p:spPr>
            <a:xfrm>
              <a:off x="3901300" y="1227150"/>
              <a:ext cx="55050" cy="365300"/>
            </a:xfrm>
            <a:custGeom>
              <a:avLst/>
              <a:gdLst/>
              <a:ahLst/>
              <a:cxnLst/>
              <a:rect l="l" t="t" r="r" b="b"/>
              <a:pathLst>
                <a:path w="2202" h="14612" fill="none" extrusionOk="0">
                  <a:moveTo>
                    <a:pt x="0" y="14611"/>
                  </a:moveTo>
                  <a:lnTo>
                    <a:pt x="0" y="1135"/>
                  </a:lnTo>
                  <a:lnTo>
                    <a:pt x="2202" y="1"/>
                  </a:lnTo>
                  <a:lnTo>
                    <a:pt x="2202" y="13644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59"/>
            <p:cNvSpPr/>
            <p:nvPr/>
          </p:nvSpPr>
          <p:spPr>
            <a:xfrm>
              <a:off x="3395925" y="1147925"/>
              <a:ext cx="560425" cy="229350"/>
            </a:xfrm>
            <a:custGeom>
              <a:avLst/>
              <a:gdLst/>
              <a:ahLst/>
              <a:cxnLst/>
              <a:rect l="l" t="t" r="r" b="b"/>
              <a:pathLst>
                <a:path w="22417" h="9174" fill="none" extrusionOk="0">
                  <a:moveTo>
                    <a:pt x="22417" y="3170"/>
                  </a:moveTo>
                  <a:lnTo>
                    <a:pt x="16779" y="1"/>
                  </a:lnTo>
                  <a:lnTo>
                    <a:pt x="1" y="9174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59"/>
            <p:cNvSpPr/>
            <p:nvPr/>
          </p:nvSpPr>
          <p:spPr>
            <a:xfrm>
              <a:off x="3815400" y="1077875"/>
              <a:ext cx="25" cy="70075"/>
            </a:xfrm>
            <a:custGeom>
              <a:avLst/>
              <a:gdLst/>
              <a:ahLst/>
              <a:cxnLst/>
              <a:rect l="l" t="t" r="r" b="b"/>
              <a:pathLst>
                <a:path w="1" h="2803" fill="none" extrusionOk="0">
                  <a:moveTo>
                    <a:pt x="0" y="1"/>
                  </a:moveTo>
                  <a:lnTo>
                    <a:pt x="0" y="2803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59"/>
            <p:cNvSpPr/>
            <p:nvPr/>
          </p:nvSpPr>
          <p:spPr>
            <a:xfrm>
              <a:off x="2728775" y="2965900"/>
              <a:ext cx="674675" cy="446175"/>
            </a:xfrm>
            <a:custGeom>
              <a:avLst/>
              <a:gdLst/>
              <a:ahLst/>
              <a:cxnLst/>
              <a:rect l="l" t="t" r="r" b="b"/>
              <a:pathLst>
                <a:path w="26987" h="17847" fill="none" extrusionOk="0">
                  <a:moveTo>
                    <a:pt x="26987" y="0"/>
                  </a:moveTo>
                  <a:lnTo>
                    <a:pt x="26987" y="17847"/>
                  </a:lnTo>
                  <a:lnTo>
                    <a:pt x="1" y="16679"/>
                  </a:lnTo>
                  <a:lnTo>
                    <a:pt x="1" y="2502"/>
                  </a:lnTo>
                  <a:close/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59"/>
            <p:cNvSpPr/>
            <p:nvPr/>
          </p:nvSpPr>
          <p:spPr>
            <a:xfrm>
              <a:off x="2728775" y="2974250"/>
              <a:ext cx="674675" cy="60900"/>
            </a:xfrm>
            <a:custGeom>
              <a:avLst/>
              <a:gdLst/>
              <a:ahLst/>
              <a:cxnLst/>
              <a:rect l="l" t="t" r="r" b="b"/>
              <a:pathLst>
                <a:path w="26987" h="2436" fill="none" extrusionOk="0">
                  <a:moveTo>
                    <a:pt x="1" y="2168"/>
                  </a:moveTo>
                  <a:lnTo>
                    <a:pt x="935" y="2435"/>
                  </a:lnTo>
                  <a:lnTo>
                    <a:pt x="26987" y="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59"/>
            <p:cNvSpPr/>
            <p:nvPr/>
          </p:nvSpPr>
          <p:spPr>
            <a:xfrm>
              <a:off x="2752125" y="3035125"/>
              <a:ext cx="25" cy="348600"/>
            </a:xfrm>
            <a:custGeom>
              <a:avLst/>
              <a:gdLst/>
              <a:ahLst/>
              <a:cxnLst/>
              <a:rect l="l" t="t" r="r" b="b"/>
              <a:pathLst>
                <a:path w="1" h="13944" fill="none" extrusionOk="0">
                  <a:moveTo>
                    <a:pt x="1" y="0"/>
                  </a:moveTo>
                  <a:lnTo>
                    <a:pt x="1" y="13943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59"/>
            <p:cNvSpPr/>
            <p:nvPr/>
          </p:nvSpPr>
          <p:spPr>
            <a:xfrm>
              <a:off x="3049025" y="3006750"/>
              <a:ext cx="25" cy="390325"/>
            </a:xfrm>
            <a:custGeom>
              <a:avLst/>
              <a:gdLst/>
              <a:ahLst/>
              <a:cxnLst/>
              <a:rect l="l" t="t" r="r" b="b"/>
              <a:pathLst>
                <a:path w="1" h="15613" fill="none" extrusionOk="0">
                  <a:moveTo>
                    <a:pt x="0" y="1"/>
                  </a:moveTo>
                  <a:lnTo>
                    <a:pt x="0" y="15612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59"/>
            <p:cNvSpPr/>
            <p:nvPr/>
          </p:nvSpPr>
          <p:spPr>
            <a:xfrm>
              <a:off x="3032325" y="3008425"/>
              <a:ext cx="25" cy="386975"/>
            </a:xfrm>
            <a:custGeom>
              <a:avLst/>
              <a:gdLst/>
              <a:ahLst/>
              <a:cxnLst/>
              <a:rect l="l" t="t" r="r" b="b"/>
              <a:pathLst>
                <a:path w="1" h="15479" fill="none" extrusionOk="0">
                  <a:moveTo>
                    <a:pt x="1" y="1"/>
                  </a:moveTo>
                  <a:lnTo>
                    <a:pt x="1" y="15478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59"/>
            <p:cNvSpPr/>
            <p:nvPr/>
          </p:nvSpPr>
          <p:spPr>
            <a:xfrm>
              <a:off x="2728775" y="2114450"/>
              <a:ext cx="674675" cy="558775"/>
            </a:xfrm>
            <a:custGeom>
              <a:avLst/>
              <a:gdLst/>
              <a:ahLst/>
              <a:cxnLst/>
              <a:rect l="l" t="t" r="r" b="b"/>
              <a:pathLst>
                <a:path w="26987" h="22351" fill="none" extrusionOk="0">
                  <a:moveTo>
                    <a:pt x="1" y="22350"/>
                  </a:moveTo>
                  <a:lnTo>
                    <a:pt x="1" y="9441"/>
                  </a:lnTo>
                  <a:lnTo>
                    <a:pt x="26987" y="1"/>
                  </a:lnTo>
                  <a:lnTo>
                    <a:pt x="26987" y="16379"/>
                  </a:lnTo>
                  <a:close/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59"/>
            <p:cNvSpPr/>
            <p:nvPr/>
          </p:nvSpPr>
          <p:spPr>
            <a:xfrm>
              <a:off x="3049025" y="2257050"/>
              <a:ext cx="25" cy="345275"/>
            </a:xfrm>
            <a:custGeom>
              <a:avLst/>
              <a:gdLst/>
              <a:ahLst/>
              <a:cxnLst/>
              <a:rect l="l" t="t" r="r" b="b"/>
              <a:pathLst>
                <a:path w="1" h="13811" fill="none" extrusionOk="0">
                  <a:moveTo>
                    <a:pt x="0" y="13811"/>
                  </a:move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59"/>
            <p:cNvSpPr/>
            <p:nvPr/>
          </p:nvSpPr>
          <p:spPr>
            <a:xfrm>
              <a:off x="3032325" y="2262050"/>
              <a:ext cx="25" cy="343625"/>
            </a:xfrm>
            <a:custGeom>
              <a:avLst/>
              <a:gdLst/>
              <a:ahLst/>
              <a:cxnLst/>
              <a:rect l="l" t="t" r="r" b="b"/>
              <a:pathLst>
                <a:path w="1" h="13745" fill="none" extrusionOk="0">
                  <a:moveTo>
                    <a:pt x="1" y="13744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59"/>
            <p:cNvSpPr/>
            <p:nvPr/>
          </p:nvSpPr>
          <p:spPr>
            <a:xfrm>
              <a:off x="2748800" y="2136150"/>
              <a:ext cx="654650" cy="532900"/>
            </a:xfrm>
            <a:custGeom>
              <a:avLst/>
              <a:gdLst/>
              <a:ahLst/>
              <a:cxnLst/>
              <a:rect l="l" t="t" r="r" b="b"/>
              <a:pathLst>
                <a:path w="26186" h="21316" fill="none" extrusionOk="0">
                  <a:moveTo>
                    <a:pt x="26186" y="0"/>
                  </a:moveTo>
                  <a:lnTo>
                    <a:pt x="1" y="8940"/>
                  </a:lnTo>
                  <a:lnTo>
                    <a:pt x="1" y="21315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59"/>
            <p:cNvSpPr/>
            <p:nvPr/>
          </p:nvSpPr>
          <p:spPr>
            <a:xfrm>
              <a:off x="2558675" y="1851775"/>
              <a:ext cx="1088300" cy="441175"/>
            </a:xfrm>
            <a:custGeom>
              <a:avLst/>
              <a:gdLst/>
              <a:ahLst/>
              <a:cxnLst/>
              <a:rect l="l" t="t" r="r" b="b"/>
              <a:pathLst>
                <a:path w="43532" h="17647" fill="none" extrusionOk="0">
                  <a:moveTo>
                    <a:pt x="43531" y="0"/>
                  </a:moveTo>
                  <a:lnTo>
                    <a:pt x="0" y="16946"/>
                  </a:lnTo>
                  <a:lnTo>
                    <a:pt x="1134" y="17646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59"/>
            <p:cNvSpPr/>
            <p:nvPr/>
          </p:nvSpPr>
          <p:spPr>
            <a:xfrm>
              <a:off x="2728775" y="2350450"/>
              <a:ext cx="20050" cy="9200"/>
            </a:xfrm>
            <a:custGeom>
              <a:avLst/>
              <a:gdLst/>
              <a:ahLst/>
              <a:cxnLst/>
              <a:rect l="l" t="t" r="r" b="b"/>
              <a:pathLst>
                <a:path w="802" h="368" fill="none" extrusionOk="0">
                  <a:moveTo>
                    <a:pt x="1" y="1"/>
                  </a:moveTo>
                  <a:lnTo>
                    <a:pt x="802" y="368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59"/>
            <p:cNvSpPr/>
            <p:nvPr/>
          </p:nvSpPr>
          <p:spPr>
            <a:xfrm>
              <a:off x="3777875" y="1833425"/>
              <a:ext cx="201000" cy="555425"/>
            </a:xfrm>
            <a:custGeom>
              <a:avLst/>
              <a:gdLst/>
              <a:ahLst/>
              <a:cxnLst/>
              <a:rect l="l" t="t" r="r" b="b"/>
              <a:pathLst>
                <a:path w="8040" h="22217" fill="none" extrusionOk="0">
                  <a:moveTo>
                    <a:pt x="0" y="3036"/>
                  </a:moveTo>
                  <a:lnTo>
                    <a:pt x="0" y="22216"/>
                  </a:lnTo>
                  <a:lnTo>
                    <a:pt x="8039" y="20415"/>
                  </a:lnTo>
                  <a:lnTo>
                    <a:pt x="8039" y="0"/>
                  </a:lnTo>
                  <a:close/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59"/>
            <p:cNvSpPr/>
            <p:nvPr/>
          </p:nvSpPr>
          <p:spPr>
            <a:xfrm>
              <a:off x="4048900" y="1722500"/>
              <a:ext cx="246875" cy="609625"/>
            </a:xfrm>
            <a:custGeom>
              <a:avLst/>
              <a:gdLst/>
              <a:ahLst/>
              <a:cxnLst/>
              <a:rect l="l" t="t" r="r" b="b"/>
              <a:pathLst>
                <a:path w="9875" h="24385" fill="none" extrusionOk="0">
                  <a:moveTo>
                    <a:pt x="9874" y="1"/>
                  </a:moveTo>
                  <a:lnTo>
                    <a:pt x="0" y="3537"/>
                  </a:lnTo>
                  <a:lnTo>
                    <a:pt x="0" y="24385"/>
                  </a:lnTo>
                  <a:lnTo>
                    <a:pt x="9874" y="22350"/>
                  </a:lnTo>
                  <a:close/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59"/>
            <p:cNvSpPr/>
            <p:nvPr/>
          </p:nvSpPr>
          <p:spPr>
            <a:xfrm>
              <a:off x="3805400" y="1868450"/>
              <a:ext cx="173475" cy="515400"/>
            </a:xfrm>
            <a:custGeom>
              <a:avLst/>
              <a:gdLst/>
              <a:ahLst/>
              <a:cxnLst/>
              <a:rect l="l" t="t" r="r" b="b"/>
              <a:pathLst>
                <a:path w="6939" h="20616" fill="none" extrusionOk="0">
                  <a:moveTo>
                    <a:pt x="0" y="20615"/>
                  </a:moveTo>
                  <a:lnTo>
                    <a:pt x="0" y="2335"/>
                  </a:lnTo>
                  <a:lnTo>
                    <a:pt x="6938" y="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59"/>
            <p:cNvSpPr/>
            <p:nvPr/>
          </p:nvSpPr>
          <p:spPr>
            <a:xfrm>
              <a:off x="3777025" y="1909300"/>
              <a:ext cx="28400" cy="17550"/>
            </a:xfrm>
            <a:custGeom>
              <a:avLst/>
              <a:gdLst/>
              <a:ahLst/>
              <a:cxnLst/>
              <a:rect l="l" t="t" r="r" b="b"/>
              <a:pathLst>
                <a:path w="1136" h="702" fill="none" extrusionOk="0">
                  <a:moveTo>
                    <a:pt x="1" y="1"/>
                  </a:moveTo>
                  <a:lnTo>
                    <a:pt x="1135" y="70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59"/>
            <p:cNvSpPr/>
            <p:nvPr/>
          </p:nvSpPr>
          <p:spPr>
            <a:xfrm>
              <a:off x="4048900" y="1760025"/>
              <a:ext cx="246875" cy="70925"/>
            </a:xfrm>
            <a:custGeom>
              <a:avLst/>
              <a:gdLst/>
              <a:ahLst/>
              <a:cxnLst/>
              <a:rect l="l" t="t" r="r" b="b"/>
              <a:pathLst>
                <a:path w="9875" h="2837" fill="none" extrusionOk="0">
                  <a:moveTo>
                    <a:pt x="0" y="2036"/>
                  </a:moveTo>
                  <a:lnTo>
                    <a:pt x="1568" y="2836"/>
                  </a:lnTo>
                  <a:lnTo>
                    <a:pt x="9874" y="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59"/>
            <p:cNvSpPr/>
            <p:nvPr/>
          </p:nvSpPr>
          <p:spPr>
            <a:xfrm>
              <a:off x="4088100" y="1830925"/>
              <a:ext cx="25" cy="492875"/>
            </a:xfrm>
            <a:custGeom>
              <a:avLst/>
              <a:gdLst/>
              <a:ahLst/>
              <a:cxnLst/>
              <a:rect l="l" t="t" r="r" b="b"/>
              <a:pathLst>
                <a:path w="1" h="19715" fill="none" extrusionOk="0">
                  <a:moveTo>
                    <a:pt x="0" y="0"/>
                  </a:moveTo>
                  <a:lnTo>
                    <a:pt x="0" y="19714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59"/>
            <p:cNvSpPr/>
            <p:nvPr/>
          </p:nvSpPr>
          <p:spPr>
            <a:xfrm>
              <a:off x="1572125" y="3628050"/>
              <a:ext cx="4605825" cy="1104150"/>
            </a:xfrm>
            <a:custGeom>
              <a:avLst/>
              <a:gdLst/>
              <a:ahLst/>
              <a:cxnLst/>
              <a:rect l="l" t="t" r="r" b="b"/>
              <a:pathLst>
                <a:path w="184233" h="44166" fill="none" extrusionOk="0">
                  <a:moveTo>
                    <a:pt x="163684" y="7639"/>
                  </a:moveTo>
                  <a:lnTo>
                    <a:pt x="184232" y="9373"/>
                  </a:lnTo>
                  <a:lnTo>
                    <a:pt x="184232" y="13310"/>
                  </a:lnTo>
                  <a:lnTo>
                    <a:pt x="114249" y="44165"/>
                  </a:lnTo>
                  <a:lnTo>
                    <a:pt x="1" y="6338"/>
                  </a:lnTo>
                  <a:lnTo>
                    <a:pt x="1" y="3202"/>
                  </a:lnTo>
                  <a:lnTo>
                    <a:pt x="40596" y="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59"/>
            <p:cNvSpPr/>
            <p:nvPr/>
          </p:nvSpPr>
          <p:spPr>
            <a:xfrm>
              <a:off x="1572125" y="3708100"/>
              <a:ext cx="4605825" cy="833950"/>
            </a:xfrm>
            <a:custGeom>
              <a:avLst/>
              <a:gdLst/>
              <a:ahLst/>
              <a:cxnLst/>
              <a:rect l="l" t="t" r="r" b="b"/>
              <a:pathLst>
                <a:path w="184233" h="33358" fill="none" extrusionOk="0">
                  <a:moveTo>
                    <a:pt x="184232" y="6171"/>
                  </a:moveTo>
                  <a:lnTo>
                    <a:pt x="114249" y="33358"/>
                  </a:ln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59"/>
            <p:cNvSpPr/>
            <p:nvPr/>
          </p:nvSpPr>
          <p:spPr>
            <a:xfrm>
              <a:off x="4428325" y="4542025"/>
              <a:ext cx="25" cy="190175"/>
            </a:xfrm>
            <a:custGeom>
              <a:avLst/>
              <a:gdLst/>
              <a:ahLst/>
              <a:cxnLst/>
              <a:rect l="l" t="t" r="r" b="b"/>
              <a:pathLst>
                <a:path w="1" h="7607" fill="none" extrusionOk="0">
                  <a:moveTo>
                    <a:pt x="1" y="1"/>
                  </a:moveTo>
                  <a:lnTo>
                    <a:pt x="1" y="7606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59"/>
            <p:cNvSpPr/>
            <p:nvPr/>
          </p:nvSpPr>
          <p:spPr>
            <a:xfrm>
              <a:off x="5664225" y="1626600"/>
              <a:ext cx="25" cy="2722825"/>
            </a:xfrm>
            <a:custGeom>
              <a:avLst/>
              <a:gdLst/>
              <a:ahLst/>
              <a:cxnLst/>
              <a:rect l="l" t="t" r="r" b="b"/>
              <a:pathLst>
                <a:path w="1" h="108913" fill="none" extrusionOk="0">
                  <a:moveTo>
                    <a:pt x="0" y="1"/>
                  </a:moveTo>
                  <a:lnTo>
                    <a:pt x="0" y="108912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59"/>
            <p:cNvSpPr/>
            <p:nvPr/>
          </p:nvSpPr>
          <p:spPr>
            <a:xfrm>
              <a:off x="5664225" y="3819000"/>
              <a:ext cx="585425" cy="50075"/>
            </a:xfrm>
            <a:custGeom>
              <a:avLst/>
              <a:gdLst/>
              <a:ahLst/>
              <a:cxnLst/>
              <a:rect l="l" t="t" r="r" b="b"/>
              <a:pathLst>
                <a:path w="23417" h="2003" fill="none" extrusionOk="0">
                  <a:moveTo>
                    <a:pt x="0" y="1"/>
                  </a:moveTo>
                  <a:lnTo>
                    <a:pt x="23417" y="2002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59"/>
            <p:cNvSpPr/>
            <p:nvPr/>
          </p:nvSpPr>
          <p:spPr>
            <a:xfrm>
              <a:off x="6177925" y="3799000"/>
              <a:ext cx="25" cy="236025"/>
            </a:xfrm>
            <a:custGeom>
              <a:avLst/>
              <a:gdLst/>
              <a:ahLst/>
              <a:cxnLst/>
              <a:rect l="l" t="t" r="r" b="b"/>
              <a:pathLst>
                <a:path w="1" h="9441" fill="none" extrusionOk="0">
                  <a:moveTo>
                    <a:pt x="0" y="0"/>
                  </a:moveTo>
                  <a:lnTo>
                    <a:pt x="0" y="944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59"/>
            <p:cNvSpPr/>
            <p:nvPr/>
          </p:nvSpPr>
          <p:spPr>
            <a:xfrm>
              <a:off x="4066400" y="3834850"/>
              <a:ext cx="2183250" cy="848125"/>
            </a:xfrm>
            <a:custGeom>
              <a:avLst/>
              <a:gdLst/>
              <a:ahLst/>
              <a:cxnLst/>
              <a:rect l="l" t="t" r="r" b="b"/>
              <a:pathLst>
                <a:path w="87330" h="33925" fill="none" extrusionOk="0">
                  <a:moveTo>
                    <a:pt x="1" y="33925"/>
                  </a:moveTo>
                  <a:lnTo>
                    <a:pt x="87330" y="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59"/>
            <p:cNvSpPr/>
            <p:nvPr/>
          </p:nvSpPr>
          <p:spPr>
            <a:xfrm>
              <a:off x="4066400" y="3929100"/>
              <a:ext cx="2183250" cy="961525"/>
            </a:xfrm>
            <a:custGeom>
              <a:avLst/>
              <a:gdLst/>
              <a:ahLst/>
              <a:cxnLst/>
              <a:rect l="l" t="t" r="r" b="b"/>
              <a:pathLst>
                <a:path w="87330" h="38461" fill="none" extrusionOk="0">
                  <a:moveTo>
                    <a:pt x="1" y="38461"/>
                  </a:moveTo>
                  <a:lnTo>
                    <a:pt x="87330" y="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59"/>
            <p:cNvSpPr/>
            <p:nvPr/>
          </p:nvSpPr>
          <p:spPr>
            <a:xfrm>
              <a:off x="1411175" y="3661400"/>
              <a:ext cx="3378275" cy="987400"/>
            </a:xfrm>
            <a:custGeom>
              <a:avLst/>
              <a:gdLst/>
              <a:ahLst/>
              <a:cxnLst/>
              <a:rect l="l" t="t" r="r" b="b"/>
              <a:pathLst>
                <a:path w="135131" h="39496" fill="none" extrusionOk="0">
                  <a:moveTo>
                    <a:pt x="1" y="0"/>
                  </a:moveTo>
                  <a:lnTo>
                    <a:pt x="135130" y="39495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59"/>
            <p:cNvSpPr/>
            <p:nvPr/>
          </p:nvSpPr>
          <p:spPr>
            <a:xfrm>
              <a:off x="1426200" y="3738125"/>
              <a:ext cx="3340725" cy="1104975"/>
            </a:xfrm>
            <a:custGeom>
              <a:avLst/>
              <a:gdLst/>
              <a:ahLst/>
              <a:cxnLst/>
              <a:rect l="l" t="t" r="r" b="b"/>
              <a:pathLst>
                <a:path w="133629" h="44199" fill="none" extrusionOk="0">
                  <a:moveTo>
                    <a:pt x="0" y="0"/>
                  </a:moveTo>
                  <a:lnTo>
                    <a:pt x="133629" y="44199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59"/>
            <p:cNvSpPr/>
            <p:nvPr/>
          </p:nvSpPr>
          <p:spPr>
            <a:xfrm>
              <a:off x="1744750" y="3643050"/>
              <a:ext cx="2846225" cy="710525"/>
            </a:xfrm>
            <a:custGeom>
              <a:avLst/>
              <a:gdLst/>
              <a:ahLst/>
              <a:cxnLst/>
              <a:rect l="l" t="t" r="r" b="b"/>
              <a:pathLst>
                <a:path w="113849" h="28421" fill="none" extrusionOk="0">
                  <a:moveTo>
                    <a:pt x="1" y="1"/>
                  </a:moveTo>
                  <a:lnTo>
                    <a:pt x="113848" y="2842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59"/>
            <p:cNvSpPr/>
            <p:nvPr/>
          </p:nvSpPr>
          <p:spPr>
            <a:xfrm>
              <a:off x="3875450" y="4078350"/>
              <a:ext cx="527900" cy="134300"/>
            </a:xfrm>
            <a:custGeom>
              <a:avLst/>
              <a:gdLst/>
              <a:ahLst/>
              <a:cxnLst/>
              <a:rect l="l" t="t" r="r" b="b"/>
              <a:pathLst>
                <a:path w="21116" h="5372" fill="none" extrusionOk="0">
                  <a:moveTo>
                    <a:pt x="0" y="5371"/>
                  </a:moveTo>
                  <a:lnTo>
                    <a:pt x="21115" y="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59"/>
            <p:cNvSpPr/>
            <p:nvPr/>
          </p:nvSpPr>
          <p:spPr>
            <a:xfrm>
              <a:off x="2963125" y="3873225"/>
              <a:ext cx="1627850" cy="362775"/>
            </a:xfrm>
            <a:custGeom>
              <a:avLst/>
              <a:gdLst/>
              <a:ahLst/>
              <a:cxnLst/>
              <a:rect l="l" t="t" r="r" b="b"/>
              <a:pathLst>
                <a:path w="65114" h="14511" fill="none" extrusionOk="0">
                  <a:moveTo>
                    <a:pt x="0" y="0"/>
                  </a:moveTo>
                  <a:lnTo>
                    <a:pt x="65113" y="1451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59"/>
            <p:cNvSpPr/>
            <p:nvPr/>
          </p:nvSpPr>
          <p:spPr>
            <a:xfrm>
              <a:off x="3430125" y="3937425"/>
              <a:ext cx="25" cy="155150"/>
            </a:xfrm>
            <a:custGeom>
              <a:avLst/>
              <a:gdLst/>
              <a:ahLst/>
              <a:cxnLst/>
              <a:rect l="l" t="t" r="r" b="b"/>
              <a:pathLst>
                <a:path w="1" h="6206" fill="none" extrusionOk="0">
                  <a:moveTo>
                    <a:pt x="0" y="1"/>
                  </a:moveTo>
                  <a:lnTo>
                    <a:pt x="0" y="6205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59"/>
            <p:cNvSpPr/>
            <p:nvPr/>
          </p:nvSpPr>
          <p:spPr>
            <a:xfrm>
              <a:off x="3360075" y="3977450"/>
              <a:ext cx="70075" cy="10050"/>
            </a:xfrm>
            <a:custGeom>
              <a:avLst/>
              <a:gdLst/>
              <a:ahLst/>
              <a:cxnLst/>
              <a:rect l="l" t="t" r="r" b="b"/>
              <a:pathLst>
                <a:path w="2803" h="402" fill="none" extrusionOk="0">
                  <a:moveTo>
                    <a:pt x="0" y="401"/>
                  </a:moveTo>
                  <a:lnTo>
                    <a:pt x="2802" y="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59"/>
            <p:cNvSpPr/>
            <p:nvPr/>
          </p:nvSpPr>
          <p:spPr>
            <a:xfrm>
              <a:off x="3360075" y="4064175"/>
              <a:ext cx="70075" cy="14200"/>
            </a:xfrm>
            <a:custGeom>
              <a:avLst/>
              <a:gdLst/>
              <a:ahLst/>
              <a:cxnLst/>
              <a:rect l="l" t="t" r="r" b="b"/>
              <a:pathLst>
                <a:path w="2803" h="568" fill="none" extrusionOk="0">
                  <a:moveTo>
                    <a:pt x="2802" y="1"/>
                  </a:moveTo>
                  <a:lnTo>
                    <a:pt x="0" y="568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59"/>
            <p:cNvSpPr/>
            <p:nvPr/>
          </p:nvSpPr>
          <p:spPr>
            <a:xfrm>
              <a:off x="3875450" y="4092550"/>
              <a:ext cx="75075" cy="14200"/>
            </a:xfrm>
            <a:custGeom>
              <a:avLst/>
              <a:gdLst/>
              <a:ahLst/>
              <a:cxnLst/>
              <a:rect l="l" t="t" r="r" b="b"/>
              <a:pathLst>
                <a:path w="3003" h="568" fill="none" extrusionOk="0">
                  <a:moveTo>
                    <a:pt x="3002" y="0"/>
                  </a:moveTo>
                  <a:lnTo>
                    <a:pt x="0" y="567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" name="Google Shape;1088;p59"/>
            <p:cNvSpPr/>
            <p:nvPr/>
          </p:nvSpPr>
          <p:spPr>
            <a:xfrm>
              <a:off x="4428325" y="4390250"/>
              <a:ext cx="25" cy="568775"/>
            </a:xfrm>
            <a:custGeom>
              <a:avLst/>
              <a:gdLst/>
              <a:ahLst/>
              <a:cxnLst/>
              <a:rect l="l" t="t" r="r" b="b"/>
              <a:pathLst>
                <a:path w="1" h="22751" fill="none" extrusionOk="0">
                  <a:moveTo>
                    <a:pt x="1" y="1"/>
                  </a:moveTo>
                  <a:lnTo>
                    <a:pt x="1" y="2275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" name="Google Shape;1089;p59"/>
            <p:cNvSpPr/>
            <p:nvPr/>
          </p:nvSpPr>
          <p:spPr>
            <a:xfrm>
              <a:off x="4396650" y="2832475"/>
              <a:ext cx="1735425" cy="243525"/>
            </a:xfrm>
            <a:custGeom>
              <a:avLst/>
              <a:gdLst/>
              <a:ahLst/>
              <a:cxnLst/>
              <a:rect l="l" t="t" r="r" b="b"/>
              <a:pathLst>
                <a:path w="69417" h="9741" fill="none" extrusionOk="0">
                  <a:moveTo>
                    <a:pt x="0" y="0"/>
                  </a:moveTo>
                  <a:lnTo>
                    <a:pt x="69417" y="974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" name="Google Shape;1090;p59"/>
            <p:cNvSpPr/>
            <p:nvPr/>
          </p:nvSpPr>
          <p:spPr>
            <a:xfrm>
              <a:off x="4396650" y="3398700"/>
              <a:ext cx="1648700" cy="104275"/>
            </a:xfrm>
            <a:custGeom>
              <a:avLst/>
              <a:gdLst/>
              <a:ahLst/>
              <a:cxnLst/>
              <a:rect l="l" t="t" r="r" b="b"/>
              <a:pathLst>
                <a:path w="65948" h="4171" fill="none" extrusionOk="0">
                  <a:moveTo>
                    <a:pt x="0" y="4170"/>
                  </a:moveTo>
                  <a:lnTo>
                    <a:pt x="65947" y="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1091;p59"/>
            <p:cNvSpPr/>
            <p:nvPr/>
          </p:nvSpPr>
          <p:spPr>
            <a:xfrm>
              <a:off x="3681975" y="871900"/>
              <a:ext cx="2385875" cy="1405200"/>
            </a:xfrm>
            <a:custGeom>
              <a:avLst/>
              <a:gdLst/>
              <a:ahLst/>
              <a:cxnLst/>
              <a:rect l="l" t="t" r="r" b="b"/>
              <a:pathLst>
                <a:path w="95435" h="56208" fill="none" extrusionOk="0">
                  <a:moveTo>
                    <a:pt x="0" y="0"/>
                  </a:moveTo>
                  <a:lnTo>
                    <a:pt x="95435" y="56207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59"/>
            <p:cNvSpPr/>
            <p:nvPr/>
          </p:nvSpPr>
          <p:spPr>
            <a:xfrm>
              <a:off x="3571900" y="871075"/>
              <a:ext cx="1978925" cy="864800"/>
            </a:xfrm>
            <a:custGeom>
              <a:avLst/>
              <a:gdLst/>
              <a:ahLst/>
              <a:cxnLst/>
              <a:rect l="l" t="t" r="r" b="b"/>
              <a:pathLst>
                <a:path w="79157" h="34592" fill="none" extrusionOk="0">
                  <a:moveTo>
                    <a:pt x="0" y="34592"/>
                  </a:moveTo>
                  <a:lnTo>
                    <a:pt x="79157" y="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" name="Google Shape;1093;p59"/>
            <p:cNvSpPr/>
            <p:nvPr/>
          </p:nvSpPr>
          <p:spPr>
            <a:xfrm>
              <a:off x="2943100" y="3712275"/>
              <a:ext cx="3124750" cy="823950"/>
            </a:xfrm>
            <a:custGeom>
              <a:avLst/>
              <a:gdLst/>
              <a:ahLst/>
              <a:cxnLst/>
              <a:rect l="l" t="t" r="r" b="b"/>
              <a:pathLst>
                <a:path w="124990" h="32958" fill="none" extrusionOk="0">
                  <a:moveTo>
                    <a:pt x="124990" y="0"/>
                  </a:moveTo>
                  <a:lnTo>
                    <a:pt x="1" y="32957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59"/>
            <p:cNvSpPr/>
            <p:nvPr/>
          </p:nvSpPr>
          <p:spPr>
            <a:xfrm>
              <a:off x="4397475" y="3497100"/>
              <a:ext cx="1670375" cy="234375"/>
            </a:xfrm>
            <a:custGeom>
              <a:avLst/>
              <a:gdLst/>
              <a:ahLst/>
              <a:cxnLst/>
              <a:rect l="l" t="t" r="r" b="b"/>
              <a:pathLst>
                <a:path w="66815" h="9375" fill="none" extrusionOk="0">
                  <a:moveTo>
                    <a:pt x="1" y="9374"/>
                  </a:moveTo>
                  <a:lnTo>
                    <a:pt x="66815" y="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59"/>
            <p:cNvSpPr/>
            <p:nvPr/>
          </p:nvSpPr>
          <p:spPr>
            <a:xfrm>
              <a:off x="4341600" y="3705600"/>
              <a:ext cx="217675" cy="23375"/>
            </a:xfrm>
            <a:custGeom>
              <a:avLst/>
              <a:gdLst/>
              <a:ahLst/>
              <a:cxnLst/>
              <a:rect l="l" t="t" r="r" b="b"/>
              <a:pathLst>
                <a:path w="8707" h="935" fill="none" extrusionOk="0">
                  <a:moveTo>
                    <a:pt x="1" y="0"/>
                  </a:moveTo>
                  <a:lnTo>
                    <a:pt x="8707" y="934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59"/>
            <p:cNvSpPr/>
            <p:nvPr/>
          </p:nvSpPr>
          <p:spPr>
            <a:xfrm>
              <a:off x="3605250" y="3623875"/>
              <a:ext cx="45875" cy="5025"/>
            </a:xfrm>
            <a:custGeom>
              <a:avLst/>
              <a:gdLst/>
              <a:ahLst/>
              <a:cxnLst/>
              <a:rect l="l" t="t" r="r" b="b"/>
              <a:pathLst>
                <a:path w="1835" h="201" fill="none" extrusionOk="0">
                  <a:moveTo>
                    <a:pt x="0" y="0"/>
                  </a:moveTo>
                  <a:lnTo>
                    <a:pt x="1835" y="20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59"/>
            <p:cNvSpPr/>
            <p:nvPr/>
          </p:nvSpPr>
          <p:spPr>
            <a:xfrm>
              <a:off x="2130025" y="3597175"/>
              <a:ext cx="2440100" cy="459525"/>
            </a:xfrm>
            <a:custGeom>
              <a:avLst/>
              <a:gdLst/>
              <a:ahLst/>
              <a:cxnLst/>
              <a:rect l="l" t="t" r="r" b="b"/>
              <a:pathLst>
                <a:path w="97604" h="18381" fill="none" extrusionOk="0">
                  <a:moveTo>
                    <a:pt x="1" y="1"/>
                  </a:moveTo>
                  <a:lnTo>
                    <a:pt x="97604" y="1838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59"/>
            <p:cNvSpPr/>
            <p:nvPr/>
          </p:nvSpPr>
          <p:spPr>
            <a:xfrm>
              <a:off x="4066400" y="3969950"/>
              <a:ext cx="93425" cy="20050"/>
            </a:xfrm>
            <a:custGeom>
              <a:avLst/>
              <a:gdLst/>
              <a:ahLst/>
              <a:cxnLst/>
              <a:rect l="l" t="t" r="r" b="b"/>
              <a:pathLst>
                <a:path w="3737" h="802" fill="none" extrusionOk="0">
                  <a:moveTo>
                    <a:pt x="3737" y="1"/>
                  </a:moveTo>
                  <a:lnTo>
                    <a:pt x="1" y="80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59"/>
            <p:cNvSpPr/>
            <p:nvPr/>
          </p:nvSpPr>
          <p:spPr>
            <a:xfrm>
              <a:off x="3550200" y="3855700"/>
              <a:ext cx="164325" cy="24200"/>
            </a:xfrm>
            <a:custGeom>
              <a:avLst/>
              <a:gdLst/>
              <a:ahLst/>
              <a:cxnLst/>
              <a:rect l="l" t="t" r="r" b="b"/>
              <a:pathLst>
                <a:path w="6573" h="968" fill="none" extrusionOk="0">
                  <a:moveTo>
                    <a:pt x="6572" y="1"/>
                  </a:moveTo>
                  <a:lnTo>
                    <a:pt x="1" y="968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59"/>
            <p:cNvSpPr/>
            <p:nvPr/>
          </p:nvSpPr>
          <p:spPr>
            <a:xfrm>
              <a:off x="4137300" y="1601600"/>
              <a:ext cx="1930550" cy="891475"/>
            </a:xfrm>
            <a:custGeom>
              <a:avLst/>
              <a:gdLst/>
              <a:ahLst/>
              <a:cxnLst/>
              <a:rect l="l" t="t" r="r" b="b"/>
              <a:pathLst>
                <a:path w="77222" h="35659" fill="none" extrusionOk="0">
                  <a:moveTo>
                    <a:pt x="0" y="0"/>
                  </a:moveTo>
                  <a:lnTo>
                    <a:pt x="77222" y="35659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59"/>
            <p:cNvSpPr/>
            <p:nvPr/>
          </p:nvSpPr>
          <p:spPr>
            <a:xfrm>
              <a:off x="6177925" y="3960775"/>
              <a:ext cx="71725" cy="6700"/>
            </a:xfrm>
            <a:custGeom>
              <a:avLst/>
              <a:gdLst/>
              <a:ahLst/>
              <a:cxnLst/>
              <a:rect l="l" t="t" r="r" b="b"/>
              <a:pathLst>
                <a:path w="2869" h="268" fill="none" extrusionOk="0">
                  <a:moveTo>
                    <a:pt x="0" y="1"/>
                  </a:moveTo>
                  <a:lnTo>
                    <a:pt x="2869" y="267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59"/>
            <p:cNvSpPr/>
            <p:nvPr/>
          </p:nvSpPr>
          <p:spPr>
            <a:xfrm>
              <a:off x="4364125" y="4109225"/>
              <a:ext cx="1381850" cy="267700"/>
            </a:xfrm>
            <a:custGeom>
              <a:avLst/>
              <a:gdLst/>
              <a:ahLst/>
              <a:cxnLst/>
              <a:rect l="l" t="t" r="r" b="b"/>
              <a:pathLst>
                <a:path w="55274" h="10708" fill="none" extrusionOk="0">
                  <a:moveTo>
                    <a:pt x="0" y="0"/>
                  </a:moveTo>
                  <a:lnTo>
                    <a:pt x="55273" y="10708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59"/>
            <p:cNvSpPr/>
            <p:nvPr/>
          </p:nvSpPr>
          <p:spPr>
            <a:xfrm>
              <a:off x="3598575" y="2675700"/>
              <a:ext cx="971550" cy="125100"/>
            </a:xfrm>
            <a:custGeom>
              <a:avLst/>
              <a:gdLst/>
              <a:ahLst/>
              <a:cxnLst/>
              <a:rect l="l" t="t" r="r" b="b"/>
              <a:pathLst>
                <a:path w="38862" h="5004" fill="none" extrusionOk="0">
                  <a:moveTo>
                    <a:pt x="0" y="5004"/>
                  </a:moveTo>
                  <a:lnTo>
                    <a:pt x="38862" y="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59"/>
            <p:cNvSpPr/>
            <p:nvPr/>
          </p:nvSpPr>
          <p:spPr>
            <a:xfrm>
              <a:off x="3862925" y="2576450"/>
              <a:ext cx="707200" cy="128450"/>
            </a:xfrm>
            <a:custGeom>
              <a:avLst/>
              <a:gdLst/>
              <a:ahLst/>
              <a:cxnLst/>
              <a:rect l="l" t="t" r="r" b="b"/>
              <a:pathLst>
                <a:path w="28288" h="5138" fill="none" extrusionOk="0">
                  <a:moveTo>
                    <a:pt x="1" y="1"/>
                  </a:moveTo>
                  <a:lnTo>
                    <a:pt x="28288" y="5138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" name="Google Shape;1105;p59"/>
            <p:cNvSpPr/>
            <p:nvPr/>
          </p:nvSpPr>
          <p:spPr>
            <a:xfrm>
              <a:off x="3862925" y="2394650"/>
              <a:ext cx="396150" cy="98425"/>
            </a:xfrm>
            <a:custGeom>
              <a:avLst/>
              <a:gdLst/>
              <a:ahLst/>
              <a:cxnLst/>
              <a:rect l="l" t="t" r="r" b="b"/>
              <a:pathLst>
                <a:path w="15846" h="3937" fill="none" extrusionOk="0">
                  <a:moveTo>
                    <a:pt x="1" y="1"/>
                  </a:moveTo>
                  <a:lnTo>
                    <a:pt x="15845" y="3937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1106;p59"/>
            <p:cNvSpPr/>
            <p:nvPr/>
          </p:nvSpPr>
          <p:spPr>
            <a:xfrm>
              <a:off x="2998975" y="2377150"/>
              <a:ext cx="1342650" cy="276050"/>
            </a:xfrm>
            <a:custGeom>
              <a:avLst/>
              <a:gdLst/>
              <a:ahLst/>
              <a:cxnLst/>
              <a:rect l="l" t="t" r="r" b="b"/>
              <a:pathLst>
                <a:path w="53706" h="11042" fill="none" extrusionOk="0">
                  <a:moveTo>
                    <a:pt x="1" y="11041"/>
                  </a:moveTo>
                  <a:lnTo>
                    <a:pt x="53706" y="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59"/>
            <p:cNvSpPr/>
            <p:nvPr/>
          </p:nvSpPr>
          <p:spPr>
            <a:xfrm>
              <a:off x="2998975" y="2561450"/>
              <a:ext cx="1342650" cy="206000"/>
            </a:xfrm>
            <a:custGeom>
              <a:avLst/>
              <a:gdLst/>
              <a:ahLst/>
              <a:cxnLst/>
              <a:rect l="l" t="t" r="r" b="b"/>
              <a:pathLst>
                <a:path w="53706" h="8240" fill="none" extrusionOk="0">
                  <a:moveTo>
                    <a:pt x="53706" y="0"/>
                  </a:moveTo>
                  <a:lnTo>
                    <a:pt x="1" y="8239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59"/>
            <p:cNvSpPr/>
            <p:nvPr/>
          </p:nvSpPr>
          <p:spPr>
            <a:xfrm>
              <a:off x="3103225" y="2740725"/>
              <a:ext cx="435325" cy="41725"/>
            </a:xfrm>
            <a:custGeom>
              <a:avLst/>
              <a:gdLst/>
              <a:ahLst/>
              <a:cxnLst/>
              <a:rect l="l" t="t" r="r" b="b"/>
              <a:pathLst>
                <a:path w="17413" h="1669" fill="none" extrusionOk="0">
                  <a:moveTo>
                    <a:pt x="17413" y="1669"/>
                  </a:move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59"/>
            <p:cNvSpPr/>
            <p:nvPr/>
          </p:nvSpPr>
          <p:spPr>
            <a:xfrm>
              <a:off x="3103225" y="2615650"/>
              <a:ext cx="42550" cy="6700"/>
            </a:xfrm>
            <a:custGeom>
              <a:avLst/>
              <a:gdLst/>
              <a:ahLst/>
              <a:cxnLst/>
              <a:rect l="l" t="t" r="r" b="b"/>
              <a:pathLst>
                <a:path w="1702" h="268" fill="none" extrusionOk="0">
                  <a:moveTo>
                    <a:pt x="1702" y="267"/>
                  </a:move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59"/>
            <p:cNvSpPr/>
            <p:nvPr/>
          </p:nvSpPr>
          <p:spPr>
            <a:xfrm>
              <a:off x="3598575" y="2934200"/>
              <a:ext cx="971550" cy="55900"/>
            </a:xfrm>
            <a:custGeom>
              <a:avLst/>
              <a:gdLst/>
              <a:ahLst/>
              <a:cxnLst/>
              <a:rect l="l" t="t" r="r" b="b"/>
              <a:pathLst>
                <a:path w="38862" h="2236" fill="none" extrusionOk="0">
                  <a:moveTo>
                    <a:pt x="0" y="2236"/>
                  </a:moveTo>
                  <a:lnTo>
                    <a:pt x="38862" y="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59"/>
            <p:cNvSpPr/>
            <p:nvPr/>
          </p:nvSpPr>
          <p:spPr>
            <a:xfrm>
              <a:off x="3605250" y="3814000"/>
              <a:ext cx="954025" cy="166825"/>
            </a:xfrm>
            <a:custGeom>
              <a:avLst/>
              <a:gdLst/>
              <a:ahLst/>
              <a:cxnLst/>
              <a:rect l="l" t="t" r="r" b="b"/>
              <a:pathLst>
                <a:path w="38161" h="6673" fill="none" extrusionOk="0">
                  <a:moveTo>
                    <a:pt x="0" y="1"/>
                  </a:moveTo>
                  <a:lnTo>
                    <a:pt x="38161" y="6672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59"/>
            <p:cNvSpPr/>
            <p:nvPr/>
          </p:nvSpPr>
          <p:spPr>
            <a:xfrm>
              <a:off x="3571900" y="1270525"/>
              <a:ext cx="1978925" cy="711350"/>
            </a:xfrm>
            <a:custGeom>
              <a:avLst/>
              <a:gdLst/>
              <a:ahLst/>
              <a:cxnLst/>
              <a:rect l="l" t="t" r="r" b="b"/>
              <a:pathLst>
                <a:path w="79157" h="28454" fill="none" extrusionOk="0">
                  <a:moveTo>
                    <a:pt x="0" y="28454"/>
                  </a:moveTo>
                  <a:lnTo>
                    <a:pt x="79157" y="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59"/>
            <p:cNvSpPr/>
            <p:nvPr/>
          </p:nvSpPr>
          <p:spPr>
            <a:xfrm>
              <a:off x="3571900" y="1963525"/>
              <a:ext cx="2259125" cy="467850"/>
            </a:xfrm>
            <a:custGeom>
              <a:avLst/>
              <a:gdLst/>
              <a:ahLst/>
              <a:cxnLst/>
              <a:rect l="l" t="t" r="r" b="b"/>
              <a:pathLst>
                <a:path w="90365" h="18714" fill="none" extrusionOk="0">
                  <a:moveTo>
                    <a:pt x="0" y="18713"/>
                  </a:moveTo>
                  <a:lnTo>
                    <a:pt x="90365" y="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59"/>
            <p:cNvSpPr/>
            <p:nvPr/>
          </p:nvSpPr>
          <p:spPr>
            <a:xfrm>
              <a:off x="3728675" y="1029500"/>
              <a:ext cx="647150" cy="358625"/>
            </a:xfrm>
            <a:custGeom>
              <a:avLst/>
              <a:gdLst/>
              <a:ahLst/>
              <a:cxnLst/>
              <a:rect l="l" t="t" r="r" b="b"/>
              <a:pathLst>
                <a:path w="25886" h="14345" fill="none" extrusionOk="0">
                  <a:moveTo>
                    <a:pt x="0" y="1"/>
                  </a:moveTo>
                  <a:lnTo>
                    <a:pt x="25885" y="14345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59"/>
            <p:cNvSpPr/>
            <p:nvPr/>
          </p:nvSpPr>
          <p:spPr>
            <a:xfrm>
              <a:off x="3106550" y="909425"/>
              <a:ext cx="994075" cy="583775"/>
            </a:xfrm>
            <a:custGeom>
              <a:avLst/>
              <a:gdLst/>
              <a:ahLst/>
              <a:cxnLst/>
              <a:rect l="l" t="t" r="r" b="b"/>
              <a:pathLst>
                <a:path w="39763" h="23351" fill="none" extrusionOk="0">
                  <a:moveTo>
                    <a:pt x="1" y="23351"/>
                  </a:moveTo>
                  <a:lnTo>
                    <a:pt x="39762" y="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59"/>
            <p:cNvSpPr/>
            <p:nvPr/>
          </p:nvSpPr>
          <p:spPr>
            <a:xfrm>
              <a:off x="3103225" y="951950"/>
              <a:ext cx="1068275" cy="587125"/>
            </a:xfrm>
            <a:custGeom>
              <a:avLst/>
              <a:gdLst/>
              <a:ahLst/>
              <a:cxnLst/>
              <a:rect l="l" t="t" r="r" b="b"/>
              <a:pathLst>
                <a:path w="42731" h="23485" fill="none" extrusionOk="0">
                  <a:moveTo>
                    <a:pt x="0" y="23484"/>
                  </a:moveTo>
                  <a:lnTo>
                    <a:pt x="42731" y="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59"/>
            <p:cNvSpPr/>
            <p:nvPr/>
          </p:nvSpPr>
          <p:spPr>
            <a:xfrm>
              <a:off x="2748800" y="1122075"/>
              <a:ext cx="780575" cy="307750"/>
            </a:xfrm>
            <a:custGeom>
              <a:avLst/>
              <a:gdLst/>
              <a:ahLst/>
              <a:cxnLst/>
              <a:rect l="l" t="t" r="r" b="b"/>
              <a:pathLst>
                <a:path w="31223" h="12310" fill="none" extrusionOk="0">
                  <a:moveTo>
                    <a:pt x="31223" y="12309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59"/>
            <p:cNvSpPr/>
            <p:nvPr/>
          </p:nvSpPr>
          <p:spPr>
            <a:xfrm>
              <a:off x="2781325" y="1067050"/>
              <a:ext cx="614625" cy="259375"/>
            </a:xfrm>
            <a:custGeom>
              <a:avLst/>
              <a:gdLst/>
              <a:ahLst/>
              <a:cxnLst/>
              <a:rect l="l" t="t" r="r" b="b"/>
              <a:pathLst>
                <a:path w="24585" h="10375" fill="none" extrusionOk="0">
                  <a:moveTo>
                    <a:pt x="24585" y="10374"/>
                  </a:move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59"/>
            <p:cNvSpPr/>
            <p:nvPr/>
          </p:nvSpPr>
          <p:spPr>
            <a:xfrm>
              <a:off x="3862925" y="2297925"/>
              <a:ext cx="2315025" cy="568750"/>
            </a:xfrm>
            <a:custGeom>
              <a:avLst/>
              <a:gdLst/>
              <a:ahLst/>
              <a:cxnLst/>
              <a:rect l="l" t="t" r="r" b="b"/>
              <a:pathLst>
                <a:path w="92601" h="22750" fill="none" extrusionOk="0">
                  <a:moveTo>
                    <a:pt x="1" y="0"/>
                  </a:moveTo>
                  <a:lnTo>
                    <a:pt x="92600" y="2275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59"/>
            <p:cNvSpPr/>
            <p:nvPr/>
          </p:nvSpPr>
          <p:spPr>
            <a:xfrm>
              <a:off x="1918200" y="2943375"/>
              <a:ext cx="1728775" cy="160150"/>
            </a:xfrm>
            <a:custGeom>
              <a:avLst/>
              <a:gdLst/>
              <a:ahLst/>
              <a:cxnLst/>
              <a:rect l="l" t="t" r="r" b="b"/>
              <a:pathLst>
                <a:path w="69151" h="6406" fill="none" extrusionOk="0">
                  <a:moveTo>
                    <a:pt x="1" y="6405"/>
                  </a:moveTo>
                  <a:lnTo>
                    <a:pt x="69150" y="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59"/>
            <p:cNvSpPr/>
            <p:nvPr/>
          </p:nvSpPr>
          <p:spPr>
            <a:xfrm>
              <a:off x="2052475" y="3352850"/>
              <a:ext cx="1594500" cy="70075"/>
            </a:xfrm>
            <a:custGeom>
              <a:avLst/>
              <a:gdLst/>
              <a:ahLst/>
              <a:cxnLst/>
              <a:rect l="l" t="t" r="r" b="b"/>
              <a:pathLst>
                <a:path w="63780" h="2803" fill="none" extrusionOk="0">
                  <a:moveTo>
                    <a:pt x="0" y="0"/>
                  </a:moveTo>
                  <a:lnTo>
                    <a:pt x="63779" y="2802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59"/>
            <p:cNvSpPr/>
            <p:nvPr/>
          </p:nvSpPr>
          <p:spPr>
            <a:xfrm>
              <a:off x="2044125" y="3432900"/>
              <a:ext cx="801425" cy="82575"/>
            </a:xfrm>
            <a:custGeom>
              <a:avLst/>
              <a:gdLst/>
              <a:ahLst/>
              <a:cxnLst/>
              <a:rect l="l" t="t" r="r" b="b"/>
              <a:pathLst>
                <a:path w="32057" h="3303" fill="none" extrusionOk="0">
                  <a:moveTo>
                    <a:pt x="32057" y="3303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59"/>
            <p:cNvSpPr/>
            <p:nvPr/>
          </p:nvSpPr>
          <p:spPr>
            <a:xfrm>
              <a:off x="2052475" y="3541300"/>
              <a:ext cx="921500" cy="149300"/>
            </a:xfrm>
            <a:custGeom>
              <a:avLst/>
              <a:gdLst/>
              <a:ahLst/>
              <a:cxnLst/>
              <a:rect l="l" t="t" r="r" b="b"/>
              <a:pathLst>
                <a:path w="36860" h="5972" fill="none" extrusionOk="0">
                  <a:moveTo>
                    <a:pt x="36860" y="5972"/>
                  </a:move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59"/>
            <p:cNvSpPr/>
            <p:nvPr/>
          </p:nvSpPr>
          <p:spPr>
            <a:xfrm>
              <a:off x="1999100" y="1880950"/>
              <a:ext cx="1572825" cy="612125"/>
            </a:xfrm>
            <a:custGeom>
              <a:avLst/>
              <a:gdLst/>
              <a:ahLst/>
              <a:cxnLst/>
              <a:rect l="l" t="t" r="r" b="b"/>
              <a:pathLst>
                <a:path w="62913" h="24485" fill="none" extrusionOk="0">
                  <a:moveTo>
                    <a:pt x="62912" y="1"/>
                  </a:moveTo>
                  <a:lnTo>
                    <a:pt x="0" y="24485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59"/>
            <p:cNvSpPr/>
            <p:nvPr/>
          </p:nvSpPr>
          <p:spPr>
            <a:xfrm>
              <a:off x="2536150" y="2168650"/>
              <a:ext cx="372800" cy="142650"/>
            </a:xfrm>
            <a:custGeom>
              <a:avLst/>
              <a:gdLst/>
              <a:ahLst/>
              <a:cxnLst/>
              <a:rect l="l" t="t" r="r" b="b"/>
              <a:pathLst>
                <a:path w="14912" h="5706" fill="none" extrusionOk="0">
                  <a:moveTo>
                    <a:pt x="14911" y="1"/>
                  </a:moveTo>
                  <a:lnTo>
                    <a:pt x="0" y="5705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59"/>
            <p:cNvSpPr/>
            <p:nvPr/>
          </p:nvSpPr>
          <p:spPr>
            <a:xfrm>
              <a:off x="1940725" y="2030225"/>
              <a:ext cx="1706250" cy="595450"/>
            </a:xfrm>
            <a:custGeom>
              <a:avLst/>
              <a:gdLst/>
              <a:ahLst/>
              <a:cxnLst/>
              <a:rect l="l" t="t" r="r" b="b"/>
              <a:pathLst>
                <a:path w="68250" h="23818" fill="none" extrusionOk="0">
                  <a:moveTo>
                    <a:pt x="0" y="23818"/>
                  </a:moveTo>
                  <a:lnTo>
                    <a:pt x="68249" y="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59"/>
            <p:cNvSpPr/>
            <p:nvPr/>
          </p:nvSpPr>
          <p:spPr>
            <a:xfrm>
              <a:off x="1940725" y="2469700"/>
              <a:ext cx="1706250" cy="377800"/>
            </a:xfrm>
            <a:custGeom>
              <a:avLst/>
              <a:gdLst/>
              <a:ahLst/>
              <a:cxnLst/>
              <a:rect l="l" t="t" r="r" b="b"/>
              <a:pathLst>
                <a:path w="68250" h="15112" fill="none" extrusionOk="0">
                  <a:moveTo>
                    <a:pt x="0" y="15112"/>
                  </a:moveTo>
                  <a:lnTo>
                    <a:pt x="68249" y="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59"/>
            <p:cNvSpPr/>
            <p:nvPr/>
          </p:nvSpPr>
          <p:spPr>
            <a:xfrm>
              <a:off x="1984100" y="2052750"/>
              <a:ext cx="1662875" cy="566250"/>
            </a:xfrm>
            <a:custGeom>
              <a:avLst/>
              <a:gdLst/>
              <a:ahLst/>
              <a:cxnLst/>
              <a:rect l="l" t="t" r="r" b="b"/>
              <a:pathLst>
                <a:path w="66515" h="22650" fill="none" extrusionOk="0">
                  <a:moveTo>
                    <a:pt x="66514" y="0"/>
                  </a:moveTo>
                  <a:lnTo>
                    <a:pt x="0" y="2265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59"/>
            <p:cNvSpPr/>
            <p:nvPr/>
          </p:nvSpPr>
          <p:spPr>
            <a:xfrm>
              <a:off x="4038900" y="2393825"/>
              <a:ext cx="25" cy="261875"/>
            </a:xfrm>
            <a:custGeom>
              <a:avLst/>
              <a:gdLst/>
              <a:ahLst/>
              <a:cxnLst/>
              <a:rect l="l" t="t" r="r" b="b"/>
              <a:pathLst>
                <a:path w="1" h="10475" fill="none" extrusionOk="0">
                  <a:moveTo>
                    <a:pt x="0" y="0"/>
                  </a:moveTo>
                  <a:lnTo>
                    <a:pt x="0" y="10475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59"/>
            <p:cNvSpPr/>
            <p:nvPr/>
          </p:nvSpPr>
          <p:spPr>
            <a:xfrm>
              <a:off x="3145750" y="2595625"/>
              <a:ext cx="25" cy="176825"/>
            </a:xfrm>
            <a:custGeom>
              <a:avLst/>
              <a:gdLst/>
              <a:ahLst/>
              <a:cxnLst/>
              <a:rect l="l" t="t" r="r" b="b"/>
              <a:pathLst>
                <a:path w="1" h="7073" fill="none" extrusionOk="0">
                  <a:moveTo>
                    <a:pt x="1" y="1"/>
                  </a:moveTo>
                  <a:lnTo>
                    <a:pt x="1" y="7073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59"/>
            <p:cNvSpPr/>
            <p:nvPr/>
          </p:nvSpPr>
          <p:spPr>
            <a:xfrm>
              <a:off x="3782875" y="2930875"/>
              <a:ext cx="25" cy="130125"/>
            </a:xfrm>
            <a:custGeom>
              <a:avLst/>
              <a:gdLst/>
              <a:ahLst/>
              <a:cxnLst/>
              <a:rect l="l" t="t" r="r" b="b"/>
              <a:pathLst>
                <a:path w="1" h="5205" fill="none" extrusionOk="0">
                  <a:moveTo>
                    <a:pt x="0" y="5204"/>
                  </a:move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59"/>
            <p:cNvSpPr/>
            <p:nvPr/>
          </p:nvSpPr>
          <p:spPr>
            <a:xfrm>
              <a:off x="4314925" y="2892525"/>
              <a:ext cx="25" cy="135100"/>
            </a:xfrm>
            <a:custGeom>
              <a:avLst/>
              <a:gdLst/>
              <a:ahLst/>
              <a:cxnLst/>
              <a:rect l="l" t="t" r="r" b="b"/>
              <a:pathLst>
                <a:path w="1" h="5404" fill="none" extrusionOk="0">
                  <a:moveTo>
                    <a:pt x="0" y="5404"/>
                  </a:move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59"/>
            <p:cNvSpPr/>
            <p:nvPr/>
          </p:nvSpPr>
          <p:spPr>
            <a:xfrm>
              <a:off x="3571900" y="871075"/>
              <a:ext cx="2560175" cy="1481900"/>
            </a:xfrm>
            <a:custGeom>
              <a:avLst/>
              <a:gdLst/>
              <a:ahLst/>
              <a:cxnLst/>
              <a:rect l="l" t="t" r="r" b="b"/>
              <a:pathLst>
                <a:path w="102407" h="59276" fill="none" extrusionOk="0">
                  <a:moveTo>
                    <a:pt x="0" y="0"/>
                  </a:moveTo>
                  <a:lnTo>
                    <a:pt x="102407" y="59276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59"/>
            <p:cNvSpPr/>
            <p:nvPr/>
          </p:nvSpPr>
          <p:spPr>
            <a:xfrm>
              <a:off x="4419150" y="884400"/>
              <a:ext cx="1245100" cy="534575"/>
            </a:xfrm>
            <a:custGeom>
              <a:avLst/>
              <a:gdLst/>
              <a:ahLst/>
              <a:cxnLst/>
              <a:rect l="l" t="t" r="r" b="b"/>
              <a:pathLst>
                <a:path w="49804" h="21383" fill="none" extrusionOk="0">
                  <a:moveTo>
                    <a:pt x="1" y="21383"/>
                  </a:moveTo>
                  <a:lnTo>
                    <a:pt x="49803" y="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59"/>
            <p:cNvSpPr/>
            <p:nvPr/>
          </p:nvSpPr>
          <p:spPr>
            <a:xfrm>
              <a:off x="3571900" y="1689150"/>
              <a:ext cx="220175" cy="95100"/>
            </a:xfrm>
            <a:custGeom>
              <a:avLst/>
              <a:gdLst/>
              <a:ahLst/>
              <a:cxnLst/>
              <a:rect l="l" t="t" r="r" b="b"/>
              <a:pathLst>
                <a:path w="8807" h="3804" fill="none" extrusionOk="0">
                  <a:moveTo>
                    <a:pt x="8806" y="1"/>
                  </a:moveTo>
                  <a:lnTo>
                    <a:pt x="0" y="3803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59"/>
            <p:cNvSpPr/>
            <p:nvPr/>
          </p:nvSpPr>
          <p:spPr>
            <a:xfrm>
              <a:off x="2587025" y="1963525"/>
              <a:ext cx="25" cy="1795475"/>
            </a:xfrm>
            <a:custGeom>
              <a:avLst/>
              <a:gdLst/>
              <a:ahLst/>
              <a:cxnLst/>
              <a:rect l="l" t="t" r="r" b="b"/>
              <a:pathLst>
                <a:path w="1" h="71819" fill="none" extrusionOk="0">
                  <a:moveTo>
                    <a:pt x="0" y="0"/>
                  </a:moveTo>
                  <a:lnTo>
                    <a:pt x="0" y="71818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59"/>
            <p:cNvSpPr/>
            <p:nvPr/>
          </p:nvSpPr>
          <p:spPr>
            <a:xfrm>
              <a:off x="3395925" y="1303050"/>
              <a:ext cx="25" cy="99250"/>
            </a:xfrm>
            <a:custGeom>
              <a:avLst/>
              <a:gdLst/>
              <a:ahLst/>
              <a:cxnLst/>
              <a:rect l="l" t="t" r="r" b="b"/>
              <a:pathLst>
                <a:path w="1" h="3970" fill="none" extrusionOk="0">
                  <a:moveTo>
                    <a:pt x="1" y="0"/>
                  </a:moveTo>
                  <a:lnTo>
                    <a:pt x="1" y="397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59"/>
            <p:cNvSpPr/>
            <p:nvPr/>
          </p:nvSpPr>
          <p:spPr>
            <a:xfrm>
              <a:off x="3815400" y="1029500"/>
              <a:ext cx="25" cy="166000"/>
            </a:xfrm>
            <a:custGeom>
              <a:avLst/>
              <a:gdLst/>
              <a:ahLst/>
              <a:cxnLst/>
              <a:rect l="l" t="t" r="r" b="b"/>
              <a:pathLst>
                <a:path w="1" h="6640" fill="none" extrusionOk="0">
                  <a:moveTo>
                    <a:pt x="0" y="1"/>
                  </a:moveTo>
                  <a:lnTo>
                    <a:pt x="0" y="6639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59"/>
            <p:cNvSpPr/>
            <p:nvPr/>
          </p:nvSpPr>
          <p:spPr>
            <a:xfrm>
              <a:off x="1411175" y="3692250"/>
              <a:ext cx="354450" cy="28375"/>
            </a:xfrm>
            <a:custGeom>
              <a:avLst/>
              <a:gdLst/>
              <a:ahLst/>
              <a:cxnLst/>
              <a:rect l="l" t="t" r="r" b="b"/>
              <a:pathLst>
                <a:path w="14178" h="1135" fill="none" extrusionOk="0">
                  <a:moveTo>
                    <a:pt x="14177" y="1"/>
                  </a:moveTo>
                  <a:lnTo>
                    <a:pt x="1" y="1135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59"/>
            <p:cNvSpPr/>
            <p:nvPr/>
          </p:nvSpPr>
          <p:spPr>
            <a:xfrm>
              <a:off x="1411175" y="3786475"/>
              <a:ext cx="160150" cy="12550"/>
            </a:xfrm>
            <a:custGeom>
              <a:avLst/>
              <a:gdLst/>
              <a:ahLst/>
              <a:cxnLst/>
              <a:rect l="l" t="t" r="r" b="b"/>
              <a:pathLst>
                <a:path w="6406" h="502" fill="none" extrusionOk="0">
                  <a:moveTo>
                    <a:pt x="6405" y="1"/>
                  </a:moveTo>
                  <a:lnTo>
                    <a:pt x="1" y="50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59"/>
            <p:cNvSpPr/>
            <p:nvPr/>
          </p:nvSpPr>
          <p:spPr>
            <a:xfrm>
              <a:off x="4476700" y="4131725"/>
              <a:ext cx="25" cy="758900"/>
            </a:xfrm>
            <a:custGeom>
              <a:avLst/>
              <a:gdLst/>
              <a:ahLst/>
              <a:cxnLst/>
              <a:rect l="l" t="t" r="r" b="b"/>
              <a:pathLst>
                <a:path w="1" h="30356" fill="none" extrusionOk="0">
                  <a:moveTo>
                    <a:pt x="1" y="1"/>
                  </a:moveTo>
                  <a:lnTo>
                    <a:pt x="1" y="30356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59"/>
            <p:cNvSpPr/>
            <p:nvPr/>
          </p:nvSpPr>
          <p:spPr>
            <a:xfrm>
              <a:off x="4476700" y="871075"/>
              <a:ext cx="25" cy="470350"/>
            </a:xfrm>
            <a:custGeom>
              <a:avLst/>
              <a:gdLst/>
              <a:ahLst/>
              <a:cxnLst/>
              <a:rect l="l" t="t" r="r" b="b"/>
              <a:pathLst>
                <a:path w="1" h="18814" fill="none" extrusionOk="0">
                  <a:moveTo>
                    <a:pt x="1" y="18814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59"/>
            <p:cNvSpPr/>
            <p:nvPr/>
          </p:nvSpPr>
          <p:spPr>
            <a:xfrm>
              <a:off x="3646950" y="1112900"/>
              <a:ext cx="25" cy="671350"/>
            </a:xfrm>
            <a:custGeom>
              <a:avLst/>
              <a:gdLst/>
              <a:ahLst/>
              <a:cxnLst/>
              <a:rect l="l" t="t" r="r" b="b"/>
              <a:pathLst>
                <a:path w="1" h="26854" fill="none" extrusionOk="0">
                  <a:moveTo>
                    <a:pt x="0" y="26853"/>
                  </a:move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59"/>
            <p:cNvSpPr/>
            <p:nvPr/>
          </p:nvSpPr>
          <p:spPr>
            <a:xfrm>
              <a:off x="1571300" y="3639725"/>
              <a:ext cx="25" cy="234350"/>
            </a:xfrm>
            <a:custGeom>
              <a:avLst/>
              <a:gdLst/>
              <a:ahLst/>
              <a:cxnLst/>
              <a:rect l="l" t="t" r="r" b="b"/>
              <a:pathLst>
                <a:path w="1" h="9374" fill="none" extrusionOk="0">
                  <a:moveTo>
                    <a:pt x="0" y="0"/>
                  </a:moveTo>
                  <a:lnTo>
                    <a:pt x="0" y="9373"/>
                  </a:lnTo>
                </a:path>
              </a:pathLst>
            </a:custGeom>
            <a:noFill/>
            <a:ln w="9525" cap="rnd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145" name="Google Shape;1145;p59"/>
          <p:cNvCxnSpPr/>
          <p:nvPr/>
        </p:nvCxnSpPr>
        <p:spPr>
          <a:xfrm rot="10800000" flipH="1">
            <a:off x="2869250" y="2499625"/>
            <a:ext cx="1493700" cy="7158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1146" name="Google Shape;1146;p59"/>
          <p:cNvCxnSpPr/>
          <p:nvPr/>
        </p:nvCxnSpPr>
        <p:spPr>
          <a:xfrm rot="10800000">
            <a:off x="4773375" y="2856650"/>
            <a:ext cx="1528800" cy="5124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147" name="Google Shape;1147;p59"/>
          <p:cNvSpPr/>
          <p:nvPr/>
        </p:nvSpPr>
        <p:spPr>
          <a:xfrm rot="10800000" flipH="1">
            <a:off x="8711250" y="2407500"/>
            <a:ext cx="432900" cy="27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E2E9C3-414D-EB12-2278-87C53ECD32F5}"/>
              </a:ext>
            </a:extLst>
          </p:cNvPr>
          <p:cNvSpPr txBox="1"/>
          <p:nvPr/>
        </p:nvSpPr>
        <p:spPr>
          <a:xfrm>
            <a:off x="6276679" y="2507417"/>
            <a:ext cx="2126094" cy="1065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753EAF-BA52-171E-6D41-8ACF65AEAB3E}"/>
              </a:ext>
            </a:extLst>
          </p:cNvPr>
          <p:cNvSpPr txBox="1"/>
          <p:nvPr/>
        </p:nvSpPr>
        <p:spPr>
          <a:xfrm>
            <a:off x="823134" y="2019594"/>
            <a:ext cx="2126094" cy="1065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661517-BECE-B785-15D9-25EE7CF7DF48}"/>
              </a:ext>
            </a:extLst>
          </p:cNvPr>
          <p:cNvSpPr txBox="1"/>
          <p:nvPr/>
        </p:nvSpPr>
        <p:spPr>
          <a:xfrm>
            <a:off x="182057" y="442187"/>
            <a:ext cx="336174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Mj_Casablanca Heavy" panose="00000400000000000000" pitchFamily="2" charset="-78"/>
              </a:rPr>
              <a:t>تیتر عنوان را وارد نمایید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Mj_Casablanca Heavy" panose="00000400000000000000" pitchFamily="2" charset="-78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" name="Google Shape;1152;p60"/>
          <p:cNvSpPr/>
          <p:nvPr/>
        </p:nvSpPr>
        <p:spPr>
          <a:xfrm rot="10800000" flipH="1">
            <a:off x="7353400" y="874650"/>
            <a:ext cx="885900" cy="167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62" name="Google Shape;1162;p60"/>
          <p:cNvGrpSpPr/>
          <p:nvPr/>
        </p:nvGrpSpPr>
        <p:grpSpPr>
          <a:xfrm>
            <a:off x="3346825" y="1783600"/>
            <a:ext cx="2450325" cy="2228275"/>
            <a:chOff x="1837125" y="1698550"/>
            <a:chExt cx="2450325" cy="2228275"/>
          </a:xfrm>
        </p:grpSpPr>
        <p:sp>
          <p:nvSpPr>
            <p:cNvPr id="1163" name="Google Shape;1163;p60"/>
            <p:cNvSpPr/>
            <p:nvPr/>
          </p:nvSpPr>
          <p:spPr>
            <a:xfrm>
              <a:off x="3045600" y="3791375"/>
              <a:ext cx="13725" cy="22950"/>
            </a:xfrm>
            <a:custGeom>
              <a:avLst/>
              <a:gdLst/>
              <a:ahLst/>
              <a:cxnLst/>
              <a:rect l="l" t="t" r="r" b="b"/>
              <a:pathLst>
                <a:path w="549" h="918" extrusionOk="0">
                  <a:moveTo>
                    <a:pt x="215" y="0"/>
                  </a:moveTo>
                  <a:lnTo>
                    <a:pt x="1" y="48"/>
                  </a:lnTo>
                  <a:lnTo>
                    <a:pt x="1" y="155"/>
                  </a:lnTo>
                  <a:lnTo>
                    <a:pt x="215" y="119"/>
                  </a:lnTo>
                  <a:lnTo>
                    <a:pt x="215" y="810"/>
                  </a:lnTo>
                  <a:lnTo>
                    <a:pt x="13" y="810"/>
                  </a:lnTo>
                  <a:lnTo>
                    <a:pt x="13" y="917"/>
                  </a:lnTo>
                  <a:lnTo>
                    <a:pt x="548" y="917"/>
                  </a:lnTo>
                  <a:lnTo>
                    <a:pt x="548" y="810"/>
                  </a:lnTo>
                  <a:lnTo>
                    <a:pt x="346" y="810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60"/>
            <p:cNvSpPr/>
            <p:nvPr/>
          </p:nvSpPr>
          <p:spPr>
            <a:xfrm>
              <a:off x="3064050" y="3791075"/>
              <a:ext cx="15800" cy="23825"/>
            </a:xfrm>
            <a:custGeom>
              <a:avLst/>
              <a:gdLst/>
              <a:ahLst/>
              <a:cxnLst/>
              <a:rect l="l" t="t" r="r" b="b"/>
              <a:pathLst>
                <a:path w="632" h="953" extrusionOk="0">
                  <a:moveTo>
                    <a:pt x="322" y="96"/>
                  </a:moveTo>
                  <a:cubicBezTo>
                    <a:pt x="382" y="96"/>
                    <a:pt x="430" y="131"/>
                    <a:pt x="465" y="191"/>
                  </a:cubicBezTo>
                  <a:cubicBezTo>
                    <a:pt x="501" y="250"/>
                    <a:pt x="513" y="346"/>
                    <a:pt x="513" y="477"/>
                  </a:cubicBezTo>
                  <a:cubicBezTo>
                    <a:pt x="513" y="596"/>
                    <a:pt x="501" y="691"/>
                    <a:pt x="465" y="762"/>
                  </a:cubicBezTo>
                  <a:cubicBezTo>
                    <a:pt x="430" y="822"/>
                    <a:pt x="382" y="846"/>
                    <a:pt x="322" y="846"/>
                  </a:cubicBezTo>
                  <a:cubicBezTo>
                    <a:pt x="263" y="846"/>
                    <a:pt x="203" y="822"/>
                    <a:pt x="180" y="762"/>
                  </a:cubicBezTo>
                  <a:cubicBezTo>
                    <a:pt x="144" y="691"/>
                    <a:pt x="132" y="596"/>
                    <a:pt x="132" y="477"/>
                  </a:cubicBezTo>
                  <a:cubicBezTo>
                    <a:pt x="132" y="346"/>
                    <a:pt x="144" y="250"/>
                    <a:pt x="180" y="191"/>
                  </a:cubicBezTo>
                  <a:cubicBezTo>
                    <a:pt x="203" y="131"/>
                    <a:pt x="263" y="96"/>
                    <a:pt x="322" y="96"/>
                  </a:cubicBezTo>
                  <a:close/>
                  <a:moveTo>
                    <a:pt x="322" y="0"/>
                  </a:moveTo>
                  <a:cubicBezTo>
                    <a:pt x="215" y="0"/>
                    <a:pt x="144" y="36"/>
                    <a:pt x="84" y="119"/>
                  </a:cubicBezTo>
                  <a:cubicBezTo>
                    <a:pt x="37" y="203"/>
                    <a:pt x="1" y="322"/>
                    <a:pt x="1" y="477"/>
                  </a:cubicBezTo>
                  <a:cubicBezTo>
                    <a:pt x="1" y="631"/>
                    <a:pt x="37" y="750"/>
                    <a:pt x="84" y="822"/>
                  </a:cubicBezTo>
                  <a:cubicBezTo>
                    <a:pt x="144" y="905"/>
                    <a:pt x="215" y="953"/>
                    <a:pt x="322" y="953"/>
                  </a:cubicBezTo>
                  <a:cubicBezTo>
                    <a:pt x="418" y="953"/>
                    <a:pt x="501" y="905"/>
                    <a:pt x="561" y="822"/>
                  </a:cubicBezTo>
                  <a:cubicBezTo>
                    <a:pt x="608" y="750"/>
                    <a:pt x="632" y="631"/>
                    <a:pt x="632" y="477"/>
                  </a:cubicBezTo>
                  <a:cubicBezTo>
                    <a:pt x="632" y="322"/>
                    <a:pt x="608" y="203"/>
                    <a:pt x="561" y="119"/>
                  </a:cubicBezTo>
                  <a:cubicBezTo>
                    <a:pt x="501" y="36"/>
                    <a:pt x="418" y="0"/>
                    <a:pt x="322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60"/>
            <p:cNvSpPr/>
            <p:nvPr/>
          </p:nvSpPr>
          <p:spPr>
            <a:xfrm>
              <a:off x="3084000" y="3791075"/>
              <a:ext cx="16100" cy="23825"/>
            </a:xfrm>
            <a:custGeom>
              <a:avLst/>
              <a:gdLst/>
              <a:ahLst/>
              <a:cxnLst/>
              <a:rect l="l" t="t" r="r" b="b"/>
              <a:pathLst>
                <a:path w="644" h="953" extrusionOk="0">
                  <a:moveTo>
                    <a:pt x="322" y="96"/>
                  </a:moveTo>
                  <a:cubicBezTo>
                    <a:pt x="382" y="96"/>
                    <a:pt x="429" y="131"/>
                    <a:pt x="465" y="191"/>
                  </a:cubicBezTo>
                  <a:cubicBezTo>
                    <a:pt x="501" y="250"/>
                    <a:pt x="513" y="346"/>
                    <a:pt x="513" y="477"/>
                  </a:cubicBezTo>
                  <a:cubicBezTo>
                    <a:pt x="513" y="596"/>
                    <a:pt x="501" y="691"/>
                    <a:pt x="465" y="762"/>
                  </a:cubicBezTo>
                  <a:cubicBezTo>
                    <a:pt x="429" y="822"/>
                    <a:pt x="382" y="846"/>
                    <a:pt x="322" y="846"/>
                  </a:cubicBezTo>
                  <a:cubicBezTo>
                    <a:pt x="263" y="846"/>
                    <a:pt x="215" y="822"/>
                    <a:pt x="179" y="762"/>
                  </a:cubicBezTo>
                  <a:cubicBezTo>
                    <a:pt x="144" y="691"/>
                    <a:pt x="132" y="596"/>
                    <a:pt x="132" y="477"/>
                  </a:cubicBezTo>
                  <a:cubicBezTo>
                    <a:pt x="132" y="346"/>
                    <a:pt x="144" y="250"/>
                    <a:pt x="179" y="191"/>
                  </a:cubicBezTo>
                  <a:cubicBezTo>
                    <a:pt x="215" y="131"/>
                    <a:pt x="263" y="96"/>
                    <a:pt x="322" y="96"/>
                  </a:cubicBezTo>
                  <a:close/>
                  <a:moveTo>
                    <a:pt x="322" y="0"/>
                  </a:moveTo>
                  <a:cubicBezTo>
                    <a:pt x="215" y="0"/>
                    <a:pt x="144" y="36"/>
                    <a:pt x="84" y="119"/>
                  </a:cubicBezTo>
                  <a:cubicBezTo>
                    <a:pt x="36" y="203"/>
                    <a:pt x="1" y="322"/>
                    <a:pt x="1" y="477"/>
                  </a:cubicBezTo>
                  <a:cubicBezTo>
                    <a:pt x="1" y="631"/>
                    <a:pt x="36" y="750"/>
                    <a:pt x="84" y="822"/>
                  </a:cubicBezTo>
                  <a:cubicBezTo>
                    <a:pt x="144" y="905"/>
                    <a:pt x="215" y="953"/>
                    <a:pt x="322" y="953"/>
                  </a:cubicBezTo>
                  <a:cubicBezTo>
                    <a:pt x="429" y="953"/>
                    <a:pt x="501" y="905"/>
                    <a:pt x="560" y="822"/>
                  </a:cubicBezTo>
                  <a:cubicBezTo>
                    <a:pt x="608" y="750"/>
                    <a:pt x="644" y="631"/>
                    <a:pt x="644" y="477"/>
                  </a:cubicBezTo>
                  <a:cubicBezTo>
                    <a:pt x="644" y="322"/>
                    <a:pt x="608" y="203"/>
                    <a:pt x="560" y="119"/>
                  </a:cubicBezTo>
                  <a:cubicBezTo>
                    <a:pt x="501" y="36"/>
                    <a:pt x="429" y="0"/>
                    <a:pt x="322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60"/>
            <p:cNvSpPr/>
            <p:nvPr/>
          </p:nvSpPr>
          <p:spPr>
            <a:xfrm>
              <a:off x="3045600" y="3903575"/>
              <a:ext cx="13725" cy="22650"/>
            </a:xfrm>
            <a:custGeom>
              <a:avLst/>
              <a:gdLst/>
              <a:ahLst/>
              <a:cxnLst/>
              <a:rect l="l" t="t" r="r" b="b"/>
              <a:pathLst>
                <a:path w="549" h="906" extrusionOk="0">
                  <a:moveTo>
                    <a:pt x="215" y="1"/>
                  </a:moveTo>
                  <a:lnTo>
                    <a:pt x="1" y="37"/>
                  </a:lnTo>
                  <a:lnTo>
                    <a:pt x="1" y="156"/>
                  </a:lnTo>
                  <a:lnTo>
                    <a:pt x="215" y="108"/>
                  </a:lnTo>
                  <a:lnTo>
                    <a:pt x="215" y="811"/>
                  </a:lnTo>
                  <a:lnTo>
                    <a:pt x="13" y="811"/>
                  </a:lnTo>
                  <a:lnTo>
                    <a:pt x="13" y="906"/>
                  </a:lnTo>
                  <a:lnTo>
                    <a:pt x="548" y="906"/>
                  </a:lnTo>
                  <a:lnTo>
                    <a:pt x="548" y="811"/>
                  </a:lnTo>
                  <a:lnTo>
                    <a:pt x="346" y="811"/>
                  </a:lnTo>
                  <a:lnTo>
                    <a:pt x="346" y="1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60"/>
            <p:cNvSpPr/>
            <p:nvPr/>
          </p:nvSpPr>
          <p:spPr>
            <a:xfrm>
              <a:off x="3064050" y="3903000"/>
              <a:ext cx="15800" cy="23825"/>
            </a:xfrm>
            <a:custGeom>
              <a:avLst/>
              <a:gdLst/>
              <a:ahLst/>
              <a:cxnLst/>
              <a:rect l="l" t="t" r="r" b="b"/>
              <a:pathLst>
                <a:path w="632" h="953" extrusionOk="0">
                  <a:moveTo>
                    <a:pt x="322" y="95"/>
                  </a:moveTo>
                  <a:cubicBezTo>
                    <a:pt x="382" y="95"/>
                    <a:pt x="430" y="131"/>
                    <a:pt x="465" y="191"/>
                  </a:cubicBezTo>
                  <a:cubicBezTo>
                    <a:pt x="501" y="262"/>
                    <a:pt x="513" y="345"/>
                    <a:pt x="513" y="476"/>
                  </a:cubicBezTo>
                  <a:cubicBezTo>
                    <a:pt x="513" y="607"/>
                    <a:pt x="501" y="691"/>
                    <a:pt x="465" y="762"/>
                  </a:cubicBezTo>
                  <a:cubicBezTo>
                    <a:pt x="430" y="822"/>
                    <a:pt x="382" y="857"/>
                    <a:pt x="322" y="857"/>
                  </a:cubicBezTo>
                  <a:cubicBezTo>
                    <a:pt x="263" y="857"/>
                    <a:pt x="203" y="822"/>
                    <a:pt x="180" y="762"/>
                  </a:cubicBezTo>
                  <a:cubicBezTo>
                    <a:pt x="144" y="691"/>
                    <a:pt x="132" y="607"/>
                    <a:pt x="132" y="476"/>
                  </a:cubicBezTo>
                  <a:cubicBezTo>
                    <a:pt x="132" y="345"/>
                    <a:pt x="144" y="262"/>
                    <a:pt x="180" y="191"/>
                  </a:cubicBezTo>
                  <a:cubicBezTo>
                    <a:pt x="203" y="131"/>
                    <a:pt x="263" y="95"/>
                    <a:pt x="322" y="95"/>
                  </a:cubicBezTo>
                  <a:close/>
                  <a:moveTo>
                    <a:pt x="322" y="0"/>
                  </a:moveTo>
                  <a:cubicBezTo>
                    <a:pt x="215" y="0"/>
                    <a:pt x="144" y="48"/>
                    <a:pt x="84" y="119"/>
                  </a:cubicBezTo>
                  <a:cubicBezTo>
                    <a:pt x="37" y="203"/>
                    <a:pt x="1" y="322"/>
                    <a:pt x="1" y="476"/>
                  </a:cubicBezTo>
                  <a:cubicBezTo>
                    <a:pt x="1" y="631"/>
                    <a:pt x="37" y="750"/>
                    <a:pt x="84" y="834"/>
                  </a:cubicBezTo>
                  <a:cubicBezTo>
                    <a:pt x="144" y="905"/>
                    <a:pt x="215" y="953"/>
                    <a:pt x="322" y="953"/>
                  </a:cubicBezTo>
                  <a:cubicBezTo>
                    <a:pt x="418" y="953"/>
                    <a:pt x="501" y="905"/>
                    <a:pt x="561" y="834"/>
                  </a:cubicBezTo>
                  <a:cubicBezTo>
                    <a:pt x="608" y="750"/>
                    <a:pt x="632" y="631"/>
                    <a:pt x="632" y="476"/>
                  </a:cubicBezTo>
                  <a:cubicBezTo>
                    <a:pt x="632" y="322"/>
                    <a:pt x="608" y="203"/>
                    <a:pt x="561" y="119"/>
                  </a:cubicBezTo>
                  <a:cubicBezTo>
                    <a:pt x="501" y="48"/>
                    <a:pt x="418" y="0"/>
                    <a:pt x="322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60"/>
            <p:cNvSpPr/>
            <p:nvPr/>
          </p:nvSpPr>
          <p:spPr>
            <a:xfrm>
              <a:off x="3084000" y="3903000"/>
              <a:ext cx="16100" cy="23825"/>
            </a:xfrm>
            <a:custGeom>
              <a:avLst/>
              <a:gdLst/>
              <a:ahLst/>
              <a:cxnLst/>
              <a:rect l="l" t="t" r="r" b="b"/>
              <a:pathLst>
                <a:path w="644" h="953" extrusionOk="0">
                  <a:moveTo>
                    <a:pt x="322" y="95"/>
                  </a:moveTo>
                  <a:cubicBezTo>
                    <a:pt x="382" y="95"/>
                    <a:pt x="429" y="131"/>
                    <a:pt x="465" y="191"/>
                  </a:cubicBezTo>
                  <a:cubicBezTo>
                    <a:pt x="501" y="262"/>
                    <a:pt x="513" y="345"/>
                    <a:pt x="513" y="476"/>
                  </a:cubicBezTo>
                  <a:cubicBezTo>
                    <a:pt x="513" y="607"/>
                    <a:pt x="501" y="691"/>
                    <a:pt x="465" y="762"/>
                  </a:cubicBezTo>
                  <a:cubicBezTo>
                    <a:pt x="429" y="822"/>
                    <a:pt x="382" y="857"/>
                    <a:pt x="322" y="857"/>
                  </a:cubicBezTo>
                  <a:cubicBezTo>
                    <a:pt x="263" y="857"/>
                    <a:pt x="215" y="822"/>
                    <a:pt x="179" y="762"/>
                  </a:cubicBezTo>
                  <a:cubicBezTo>
                    <a:pt x="144" y="691"/>
                    <a:pt x="132" y="607"/>
                    <a:pt x="132" y="476"/>
                  </a:cubicBezTo>
                  <a:cubicBezTo>
                    <a:pt x="132" y="345"/>
                    <a:pt x="144" y="262"/>
                    <a:pt x="179" y="191"/>
                  </a:cubicBezTo>
                  <a:cubicBezTo>
                    <a:pt x="215" y="131"/>
                    <a:pt x="263" y="95"/>
                    <a:pt x="322" y="95"/>
                  </a:cubicBezTo>
                  <a:close/>
                  <a:moveTo>
                    <a:pt x="322" y="0"/>
                  </a:moveTo>
                  <a:cubicBezTo>
                    <a:pt x="215" y="0"/>
                    <a:pt x="144" y="48"/>
                    <a:pt x="84" y="119"/>
                  </a:cubicBezTo>
                  <a:cubicBezTo>
                    <a:pt x="36" y="203"/>
                    <a:pt x="1" y="322"/>
                    <a:pt x="1" y="476"/>
                  </a:cubicBezTo>
                  <a:cubicBezTo>
                    <a:pt x="1" y="631"/>
                    <a:pt x="36" y="750"/>
                    <a:pt x="84" y="834"/>
                  </a:cubicBezTo>
                  <a:cubicBezTo>
                    <a:pt x="144" y="905"/>
                    <a:pt x="215" y="953"/>
                    <a:pt x="322" y="953"/>
                  </a:cubicBezTo>
                  <a:cubicBezTo>
                    <a:pt x="429" y="953"/>
                    <a:pt x="501" y="905"/>
                    <a:pt x="560" y="834"/>
                  </a:cubicBezTo>
                  <a:cubicBezTo>
                    <a:pt x="608" y="750"/>
                    <a:pt x="644" y="631"/>
                    <a:pt x="644" y="476"/>
                  </a:cubicBezTo>
                  <a:cubicBezTo>
                    <a:pt x="644" y="322"/>
                    <a:pt x="608" y="203"/>
                    <a:pt x="560" y="119"/>
                  </a:cubicBezTo>
                  <a:cubicBezTo>
                    <a:pt x="501" y="48"/>
                    <a:pt x="429" y="0"/>
                    <a:pt x="322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60"/>
            <p:cNvSpPr/>
            <p:nvPr/>
          </p:nvSpPr>
          <p:spPr>
            <a:xfrm>
              <a:off x="3104250" y="3903000"/>
              <a:ext cx="15800" cy="23825"/>
            </a:xfrm>
            <a:custGeom>
              <a:avLst/>
              <a:gdLst/>
              <a:ahLst/>
              <a:cxnLst/>
              <a:rect l="l" t="t" r="r" b="b"/>
              <a:pathLst>
                <a:path w="632" h="953" extrusionOk="0">
                  <a:moveTo>
                    <a:pt x="310" y="95"/>
                  </a:moveTo>
                  <a:cubicBezTo>
                    <a:pt x="381" y="95"/>
                    <a:pt x="429" y="131"/>
                    <a:pt x="453" y="191"/>
                  </a:cubicBezTo>
                  <a:cubicBezTo>
                    <a:pt x="488" y="262"/>
                    <a:pt x="500" y="345"/>
                    <a:pt x="500" y="476"/>
                  </a:cubicBezTo>
                  <a:cubicBezTo>
                    <a:pt x="500" y="607"/>
                    <a:pt x="488" y="691"/>
                    <a:pt x="453" y="762"/>
                  </a:cubicBezTo>
                  <a:cubicBezTo>
                    <a:pt x="429" y="822"/>
                    <a:pt x="381" y="857"/>
                    <a:pt x="310" y="857"/>
                  </a:cubicBezTo>
                  <a:cubicBezTo>
                    <a:pt x="250" y="857"/>
                    <a:pt x="203" y="822"/>
                    <a:pt x="167" y="762"/>
                  </a:cubicBezTo>
                  <a:cubicBezTo>
                    <a:pt x="131" y="691"/>
                    <a:pt x="119" y="607"/>
                    <a:pt x="119" y="476"/>
                  </a:cubicBezTo>
                  <a:cubicBezTo>
                    <a:pt x="119" y="345"/>
                    <a:pt x="131" y="262"/>
                    <a:pt x="167" y="191"/>
                  </a:cubicBezTo>
                  <a:cubicBezTo>
                    <a:pt x="203" y="131"/>
                    <a:pt x="250" y="95"/>
                    <a:pt x="310" y="95"/>
                  </a:cubicBezTo>
                  <a:close/>
                  <a:moveTo>
                    <a:pt x="310" y="0"/>
                  </a:moveTo>
                  <a:cubicBezTo>
                    <a:pt x="215" y="0"/>
                    <a:pt x="131" y="48"/>
                    <a:pt x="72" y="119"/>
                  </a:cubicBezTo>
                  <a:cubicBezTo>
                    <a:pt x="24" y="203"/>
                    <a:pt x="0" y="322"/>
                    <a:pt x="0" y="476"/>
                  </a:cubicBezTo>
                  <a:cubicBezTo>
                    <a:pt x="0" y="631"/>
                    <a:pt x="24" y="750"/>
                    <a:pt x="72" y="834"/>
                  </a:cubicBezTo>
                  <a:cubicBezTo>
                    <a:pt x="131" y="905"/>
                    <a:pt x="215" y="953"/>
                    <a:pt x="310" y="953"/>
                  </a:cubicBezTo>
                  <a:cubicBezTo>
                    <a:pt x="417" y="953"/>
                    <a:pt x="488" y="905"/>
                    <a:pt x="548" y="834"/>
                  </a:cubicBezTo>
                  <a:cubicBezTo>
                    <a:pt x="596" y="750"/>
                    <a:pt x="631" y="631"/>
                    <a:pt x="631" y="476"/>
                  </a:cubicBezTo>
                  <a:cubicBezTo>
                    <a:pt x="631" y="322"/>
                    <a:pt x="596" y="203"/>
                    <a:pt x="548" y="119"/>
                  </a:cubicBezTo>
                  <a:cubicBezTo>
                    <a:pt x="488" y="48"/>
                    <a:pt x="417" y="0"/>
                    <a:pt x="310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60"/>
            <p:cNvSpPr/>
            <p:nvPr/>
          </p:nvSpPr>
          <p:spPr>
            <a:xfrm>
              <a:off x="2563400" y="3560675"/>
              <a:ext cx="15200" cy="23550"/>
            </a:xfrm>
            <a:custGeom>
              <a:avLst/>
              <a:gdLst/>
              <a:ahLst/>
              <a:cxnLst/>
              <a:rect l="l" t="t" r="r" b="b"/>
              <a:pathLst>
                <a:path w="608" h="942" extrusionOk="0">
                  <a:moveTo>
                    <a:pt x="167" y="1"/>
                  </a:moveTo>
                  <a:cubicBezTo>
                    <a:pt x="120" y="13"/>
                    <a:pt x="84" y="25"/>
                    <a:pt x="36" y="37"/>
                  </a:cubicBezTo>
                  <a:lnTo>
                    <a:pt x="36" y="144"/>
                  </a:lnTo>
                  <a:cubicBezTo>
                    <a:pt x="84" y="132"/>
                    <a:pt x="120" y="120"/>
                    <a:pt x="167" y="108"/>
                  </a:cubicBezTo>
                  <a:cubicBezTo>
                    <a:pt x="203" y="108"/>
                    <a:pt x="239" y="96"/>
                    <a:pt x="274" y="96"/>
                  </a:cubicBezTo>
                  <a:cubicBezTo>
                    <a:pt x="334" y="96"/>
                    <a:pt x="382" y="108"/>
                    <a:pt x="417" y="144"/>
                  </a:cubicBezTo>
                  <a:cubicBezTo>
                    <a:pt x="441" y="168"/>
                    <a:pt x="465" y="203"/>
                    <a:pt x="465" y="251"/>
                  </a:cubicBezTo>
                  <a:cubicBezTo>
                    <a:pt x="465" y="299"/>
                    <a:pt x="453" y="322"/>
                    <a:pt x="417" y="358"/>
                  </a:cubicBezTo>
                  <a:cubicBezTo>
                    <a:pt x="382" y="382"/>
                    <a:pt x="334" y="394"/>
                    <a:pt x="274" y="394"/>
                  </a:cubicBezTo>
                  <a:lnTo>
                    <a:pt x="167" y="394"/>
                  </a:lnTo>
                  <a:lnTo>
                    <a:pt x="167" y="489"/>
                  </a:lnTo>
                  <a:lnTo>
                    <a:pt x="274" y="489"/>
                  </a:lnTo>
                  <a:cubicBezTo>
                    <a:pt x="334" y="489"/>
                    <a:pt x="394" y="501"/>
                    <a:pt x="429" y="537"/>
                  </a:cubicBezTo>
                  <a:cubicBezTo>
                    <a:pt x="465" y="572"/>
                    <a:pt x="489" y="608"/>
                    <a:pt x="489" y="668"/>
                  </a:cubicBezTo>
                  <a:cubicBezTo>
                    <a:pt x="489" y="715"/>
                    <a:pt x="465" y="763"/>
                    <a:pt x="429" y="799"/>
                  </a:cubicBezTo>
                  <a:cubicBezTo>
                    <a:pt x="382" y="822"/>
                    <a:pt x="322" y="846"/>
                    <a:pt x="251" y="846"/>
                  </a:cubicBezTo>
                  <a:cubicBezTo>
                    <a:pt x="203" y="846"/>
                    <a:pt x="155" y="834"/>
                    <a:pt x="120" y="822"/>
                  </a:cubicBezTo>
                  <a:cubicBezTo>
                    <a:pt x="72" y="822"/>
                    <a:pt x="36" y="799"/>
                    <a:pt x="1" y="787"/>
                  </a:cubicBezTo>
                  <a:lnTo>
                    <a:pt x="1" y="906"/>
                  </a:lnTo>
                  <a:cubicBezTo>
                    <a:pt x="48" y="918"/>
                    <a:pt x="96" y="930"/>
                    <a:pt x="132" y="930"/>
                  </a:cubicBezTo>
                  <a:cubicBezTo>
                    <a:pt x="167" y="942"/>
                    <a:pt x="215" y="942"/>
                    <a:pt x="251" y="942"/>
                  </a:cubicBezTo>
                  <a:cubicBezTo>
                    <a:pt x="370" y="942"/>
                    <a:pt x="453" y="918"/>
                    <a:pt x="513" y="870"/>
                  </a:cubicBezTo>
                  <a:cubicBezTo>
                    <a:pt x="572" y="822"/>
                    <a:pt x="608" y="751"/>
                    <a:pt x="608" y="668"/>
                  </a:cubicBezTo>
                  <a:cubicBezTo>
                    <a:pt x="608" y="608"/>
                    <a:pt x="596" y="549"/>
                    <a:pt x="560" y="513"/>
                  </a:cubicBezTo>
                  <a:cubicBezTo>
                    <a:pt x="525" y="477"/>
                    <a:pt x="477" y="453"/>
                    <a:pt x="417" y="430"/>
                  </a:cubicBezTo>
                  <a:cubicBezTo>
                    <a:pt x="477" y="418"/>
                    <a:pt x="513" y="394"/>
                    <a:pt x="548" y="358"/>
                  </a:cubicBezTo>
                  <a:cubicBezTo>
                    <a:pt x="572" y="322"/>
                    <a:pt x="584" y="287"/>
                    <a:pt x="584" y="239"/>
                  </a:cubicBezTo>
                  <a:cubicBezTo>
                    <a:pt x="584" y="156"/>
                    <a:pt x="560" y="108"/>
                    <a:pt x="501" y="60"/>
                  </a:cubicBezTo>
                  <a:cubicBezTo>
                    <a:pt x="453" y="13"/>
                    <a:pt x="370" y="1"/>
                    <a:pt x="286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60"/>
            <p:cNvSpPr/>
            <p:nvPr/>
          </p:nvSpPr>
          <p:spPr>
            <a:xfrm>
              <a:off x="2583050" y="3560675"/>
              <a:ext cx="16100" cy="23550"/>
            </a:xfrm>
            <a:custGeom>
              <a:avLst/>
              <a:gdLst/>
              <a:ahLst/>
              <a:cxnLst/>
              <a:rect l="l" t="t" r="r" b="b"/>
              <a:pathLst>
                <a:path w="644" h="942" extrusionOk="0">
                  <a:moveTo>
                    <a:pt x="322" y="96"/>
                  </a:moveTo>
                  <a:cubicBezTo>
                    <a:pt x="381" y="96"/>
                    <a:pt x="429" y="132"/>
                    <a:pt x="465" y="191"/>
                  </a:cubicBezTo>
                  <a:cubicBezTo>
                    <a:pt x="501" y="251"/>
                    <a:pt x="512" y="346"/>
                    <a:pt x="512" y="477"/>
                  </a:cubicBezTo>
                  <a:cubicBezTo>
                    <a:pt x="512" y="596"/>
                    <a:pt x="501" y="692"/>
                    <a:pt x="465" y="751"/>
                  </a:cubicBezTo>
                  <a:cubicBezTo>
                    <a:pt x="429" y="822"/>
                    <a:pt x="381" y="846"/>
                    <a:pt x="322" y="846"/>
                  </a:cubicBezTo>
                  <a:cubicBezTo>
                    <a:pt x="262" y="846"/>
                    <a:pt x="215" y="822"/>
                    <a:pt x="179" y="751"/>
                  </a:cubicBezTo>
                  <a:cubicBezTo>
                    <a:pt x="143" y="692"/>
                    <a:pt x="131" y="596"/>
                    <a:pt x="131" y="477"/>
                  </a:cubicBezTo>
                  <a:cubicBezTo>
                    <a:pt x="131" y="346"/>
                    <a:pt x="143" y="251"/>
                    <a:pt x="179" y="191"/>
                  </a:cubicBezTo>
                  <a:cubicBezTo>
                    <a:pt x="215" y="132"/>
                    <a:pt x="262" y="96"/>
                    <a:pt x="322" y="96"/>
                  </a:cubicBezTo>
                  <a:close/>
                  <a:moveTo>
                    <a:pt x="322" y="1"/>
                  </a:moveTo>
                  <a:cubicBezTo>
                    <a:pt x="215" y="1"/>
                    <a:pt x="143" y="37"/>
                    <a:pt x="84" y="120"/>
                  </a:cubicBezTo>
                  <a:cubicBezTo>
                    <a:pt x="36" y="203"/>
                    <a:pt x="0" y="322"/>
                    <a:pt x="0" y="477"/>
                  </a:cubicBezTo>
                  <a:cubicBezTo>
                    <a:pt x="0" y="632"/>
                    <a:pt x="36" y="739"/>
                    <a:pt x="84" y="822"/>
                  </a:cubicBezTo>
                  <a:cubicBezTo>
                    <a:pt x="143" y="906"/>
                    <a:pt x="215" y="942"/>
                    <a:pt x="322" y="942"/>
                  </a:cubicBezTo>
                  <a:cubicBezTo>
                    <a:pt x="429" y="942"/>
                    <a:pt x="501" y="906"/>
                    <a:pt x="560" y="822"/>
                  </a:cubicBezTo>
                  <a:cubicBezTo>
                    <a:pt x="608" y="739"/>
                    <a:pt x="643" y="632"/>
                    <a:pt x="643" y="477"/>
                  </a:cubicBezTo>
                  <a:cubicBezTo>
                    <a:pt x="643" y="322"/>
                    <a:pt x="608" y="203"/>
                    <a:pt x="560" y="120"/>
                  </a:cubicBezTo>
                  <a:cubicBezTo>
                    <a:pt x="501" y="37"/>
                    <a:pt x="429" y="1"/>
                    <a:pt x="322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60"/>
            <p:cNvSpPr/>
            <p:nvPr/>
          </p:nvSpPr>
          <p:spPr>
            <a:xfrm>
              <a:off x="2603300" y="3560675"/>
              <a:ext cx="15800" cy="23550"/>
            </a:xfrm>
            <a:custGeom>
              <a:avLst/>
              <a:gdLst/>
              <a:ahLst/>
              <a:cxnLst/>
              <a:rect l="l" t="t" r="r" b="b"/>
              <a:pathLst>
                <a:path w="632" h="942" extrusionOk="0">
                  <a:moveTo>
                    <a:pt x="310" y="96"/>
                  </a:moveTo>
                  <a:cubicBezTo>
                    <a:pt x="381" y="96"/>
                    <a:pt x="429" y="132"/>
                    <a:pt x="453" y="191"/>
                  </a:cubicBezTo>
                  <a:cubicBezTo>
                    <a:pt x="488" y="251"/>
                    <a:pt x="500" y="346"/>
                    <a:pt x="500" y="477"/>
                  </a:cubicBezTo>
                  <a:cubicBezTo>
                    <a:pt x="500" y="596"/>
                    <a:pt x="488" y="692"/>
                    <a:pt x="453" y="751"/>
                  </a:cubicBezTo>
                  <a:cubicBezTo>
                    <a:pt x="429" y="822"/>
                    <a:pt x="381" y="846"/>
                    <a:pt x="310" y="846"/>
                  </a:cubicBezTo>
                  <a:cubicBezTo>
                    <a:pt x="250" y="846"/>
                    <a:pt x="202" y="822"/>
                    <a:pt x="167" y="751"/>
                  </a:cubicBezTo>
                  <a:cubicBezTo>
                    <a:pt x="131" y="692"/>
                    <a:pt x="119" y="596"/>
                    <a:pt x="119" y="477"/>
                  </a:cubicBezTo>
                  <a:cubicBezTo>
                    <a:pt x="119" y="346"/>
                    <a:pt x="131" y="251"/>
                    <a:pt x="167" y="191"/>
                  </a:cubicBezTo>
                  <a:cubicBezTo>
                    <a:pt x="202" y="132"/>
                    <a:pt x="250" y="96"/>
                    <a:pt x="310" y="96"/>
                  </a:cubicBezTo>
                  <a:close/>
                  <a:moveTo>
                    <a:pt x="310" y="1"/>
                  </a:moveTo>
                  <a:cubicBezTo>
                    <a:pt x="214" y="1"/>
                    <a:pt x="131" y="37"/>
                    <a:pt x="72" y="120"/>
                  </a:cubicBezTo>
                  <a:cubicBezTo>
                    <a:pt x="24" y="203"/>
                    <a:pt x="0" y="322"/>
                    <a:pt x="0" y="477"/>
                  </a:cubicBezTo>
                  <a:cubicBezTo>
                    <a:pt x="0" y="632"/>
                    <a:pt x="24" y="739"/>
                    <a:pt x="72" y="822"/>
                  </a:cubicBezTo>
                  <a:cubicBezTo>
                    <a:pt x="131" y="906"/>
                    <a:pt x="214" y="942"/>
                    <a:pt x="310" y="942"/>
                  </a:cubicBezTo>
                  <a:cubicBezTo>
                    <a:pt x="417" y="942"/>
                    <a:pt x="488" y="906"/>
                    <a:pt x="548" y="822"/>
                  </a:cubicBezTo>
                  <a:cubicBezTo>
                    <a:pt x="595" y="739"/>
                    <a:pt x="631" y="632"/>
                    <a:pt x="631" y="477"/>
                  </a:cubicBezTo>
                  <a:cubicBezTo>
                    <a:pt x="631" y="322"/>
                    <a:pt x="595" y="203"/>
                    <a:pt x="548" y="120"/>
                  </a:cubicBezTo>
                  <a:cubicBezTo>
                    <a:pt x="488" y="37"/>
                    <a:pt x="417" y="1"/>
                    <a:pt x="310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60"/>
            <p:cNvSpPr/>
            <p:nvPr/>
          </p:nvSpPr>
          <p:spPr>
            <a:xfrm>
              <a:off x="2082700" y="3150225"/>
              <a:ext cx="13700" cy="22950"/>
            </a:xfrm>
            <a:custGeom>
              <a:avLst/>
              <a:gdLst/>
              <a:ahLst/>
              <a:cxnLst/>
              <a:rect l="l" t="t" r="r" b="b"/>
              <a:pathLst>
                <a:path w="548" h="918" extrusionOk="0">
                  <a:moveTo>
                    <a:pt x="226" y="0"/>
                  </a:moveTo>
                  <a:lnTo>
                    <a:pt x="0" y="48"/>
                  </a:lnTo>
                  <a:lnTo>
                    <a:pt x="0" y="155"/>
                  </a:lnTo>
                  <a:lnTo>
                    <a:pt x="226" y="119"/>
                  </a:lnTo>
                  <a:lnTo>
                    <a:pt x="226" y="810"/>
                  </a:lnTo>
                  <a:lnTo>
                    <a:pt x="24" y="810"/>
                  </a:lnTo>
                  <a:lnTo>
                    <a:pt x="24" y="917"/>
                  </a:lnTo>
                  <a:lnTo>
                    <a:pt x="548" y="917"/>
                  </a:lnTo>
                  <a:lnTo>
                    <a:pt x="548" y="810"/>
                  </a:lnTo>
                  <a:lnTo>
                    <a:pt x="345" y="810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60"/>
            <p:cNvSpPr/>
            <p:nvPr/>
          </p:nvSpPr>
          <p:spPr>
            <a:xfrm>
              <a:off x="2101750" y="3150225"/>
              <a:ext cx="14900" cy="23525"/>
            </a:xfrm>
            <a:custGeom>
              <a:avLst/>
              <a:gdLst/>
              <a:ahLst/>
              <a:cxnLst/>
              <a:rect l="l" t="t" r="r" b="b"/>
              <a:pathLst>
                <a:path w="596" h="941" extrusionOk="0">
                  <a:moveTo>
                    <a:pt x="36" y="0"/>
                  </a:moveTo>
                  <a:lnTo>
                    <a:pt x="36" y="465"/>
                  </a:lnTo>
                  <a:cubicBezTo>
                    <a:pt x="71" y="453"/>
                    <a:pt x="107" y="441"/>
                    <a:pt x="143" y="429"/>
                  </a:cubicBezTo>
                  <a:cubicBezTo>
                    <a:pt x="167" y="417"/>
                    <a:pt x="202" y="417"/>
                    <a:pt x="238" y="417"/>
                  </a:cubicBezTo>
                  <a:cubicBezTo>
                    <a:pt x="310" y="417"/>
                    <a:pt x="357" y="441"/>
                    <a:pt x="405" y="477"/>
                  </a:cubicBezTo>
                  <a:cubicBezTo>
                    <a:pt x="441" y="512"/>
                    <a:pt x="464" y="560"/>
                    <a:pt x="464" y="619"/>
                  </a:cubicBezTo>
                  <a:cubicBezTo>
                    <a:pt x="464" y="691"/>
                    <a:pt x="441" y="738"/>
                    <a:pt x="405" y="774"/>
                  </a:cubicBezTo>
                  <a:cubicBezTo>
                    <a:pt x="357" y="810"/>
                    <a:pt x="310" y="834"/>
                    <a:pt x="238" y="834"/>
                  </a:cubicBezTo>
                  <a:cubicBezTo>
                    <a:pt x="191" y="834"/>
                    <a:pt x="155" y="822"/>
                    <a:pt x="107" y="822"/>
                  </a:cubicBezTo>
                  <a:cubicBezTo>
                    <a:pt x="71" y="810"/>
                    <a:pt x="36" y="798"/>
                    <a:pt x="0" y="774"/>
                  </a:cubicBezTo>
                  <a:lnTo>
                    <a:pt x="0" y="893"/>
                  </a:lnTo>
                  <a:cubicBezTo>
                    <a:pt x="36" y="905"/>
                    <a:pt x="83" y="917"/>
                    <a:pt x="119" y="929"/>
                  </a:cubicBezTo>
                  <a:cubicBezTo>
                    <a:pt x="167" y="929"/>
                    <a:pt x="202" y="941"/>
                    <a:pt x="238" y="941"/>
                  </a:cubicBezTo>
                  <a:cubicBezTo>
                    <a:pt x="345" y="941"/>
                    <a:pt x="441" y="905"/>
                    <a:pt x="500" y="858"/>
                  </a:cubicBezTo>
                  <a:cubicBezTo>
                    <a:pt x="560" y="798"/>
                    <a:pt x="595" y="727"/>
                    <a:pt x="595" y="619"/>
                  </a:cubicBezTo>
                  <a:cubicBezTo>
                    <a:pt x="595" y="524"/>
                    <a:pt x="560" y="453"/>
                    <a:pt x="500" y="393"/>
                  </a:cubicBezTo>
                  <a:cubicBezTo>
                    <a:pt x="441" y="346"/>
                    <a:pt x="357" y="310"/>
                    <a:pt x="262" y="310"/>
                  </a:cubicBezTo>
                  <a:cubicBezTo>
                    <a:pt x="238" y="310"/>
                    <a:pt x="226" y="310"/>
                    <a:pt x="202" y="322"/>
                  </a:cubicBezTo>
                  <a:cubicBezTo>
                    <a:pt x="191" y="322"/>
                    <a:pt x="167" y="322"/>
                    <a:pt x="155" y="334"/>
                  </a:cubicBezTo>
                  <a:lnTo>
                    <a:pt x="155" y="107"/>
                  </a:lnTo>
                  <a:lnTo>
                    <a:pt x="524" y="10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60"/>
            <p:cNvSpPr/>
            <p:nvPr/>
          </p:nvSpPr>
          <p:spPr>
            <a:xfrm>
              <a:off x="2121375" y="3149925"/>
              <a:ext cx="15800" cy="23825"/>
            </a:xfrm>
            <a:custGeom>
              <a:avLst/>
              <a:gdLst/>
              <a:ahLst/>
              <a:cxnLst/>
              <a:rect l="l" t="t" r="r" b="b"/>
              <a:pathLst>
                <a:path w="632" h="953" extrusionOk="0">
                  <a:moveTo>
                    <a:pt x="310" y="96"/>
                  </a:moveTo>
                  <a:cubicBezTo>
                    <a:pt x="382" y="96"/>
                    <a:pt x="429" y="131"/>
                    <a:pt x="453" y="191"/>
                  </a:cubicBezTo>
                  <a:cubicBezTo>
                    <a:pt x="489" y="250"/>
                    <a:pt x="513" y="346"/>
                    <a:pt x="513" y="477"/>
                  </a:cubicBezTo>
                  <a:cubicBezTo>
                    <a:pt x="513" y="596"/>
                    <a:pt x="489" y="691"/>
                    <a:pt x="453" y="750"/>
                  </a:cubicBezTo>
                  <a:cubicBezTo>
                    <a:pt x="429" y="822"/>
                    <a:pt x="382" y="846"/>
                    <a:pt x="310" y="846"/>
                  </a:cubicBezTo>
                  <a:cubicBezTo>
                    <a:pt x="251" y="846"/>
                    <a:pt x="203" y="822"/>
                    <a:pt x="168" y="750"/>
                  </a:cubicBezTo>
                  <a:cubicBezTo>
                    <a:pt x="144" y="691"/>
                    <a:pt x="120" y="596"/>
                    <a:pt x="120" y="477"/>
                  </a:cubicBezTo>
                  <a:cubicBezTo>
                    <a:pt x="120" y="346"/>
                    <a:pt x="144" y="250"/>
                    <a:pt x="168" y="191"/>
                  </a:cubicBezTo>
                  <a:cubicBezTo>
                    <a:pt x="203" y="131"/>
                    <a:pt x="251" y="96"/>
                    <a:pt x="310" y="96"/>
                  </a:cubicBezTo>
                  <a:close/>
                  <a:moveTo>
                    <a:pt x="310" y="0"/>
                  </a:moveTo>
                  <a:cubicBezTo>
                    <a:pt x="215" y="0"/>
                    <a:pt x="132" y="36"/>
                    <a:pt x="84" y="119"/>
                  </a:cubicBezTo>
                  <a:cubicBezTo>
                    <a:pt x="25" y="203"/>
                    <a:pt x="1" y="322"/>
                    <a:pt x="1" y="477"/>
                  </a:cubicBezTo>
                  <a:cubicBezTo>
                    <a:pt x="1" y="631"/>
                    <a:pt x="25" y="750"/>
                    <a:pt x="84" y="822"/>
                  </a:cubicBezTo>
                  <a:cubicBezTo>
                    <a:pt x="132" y="905"/>
                    <a:pt x="215" y="953"/>
                    <a:pt x="310" y="953"/>
                  </a:cubicBezTo>
                  <a:cubicBezTo>
                    <a:pt x="418" y="953"/>
                    <a:pt x="501" y="905"/>
                    <a:pt x="549" y="822"/>
                  </a:cubicBezTo>
                  <a:cubicBezTo>
                    <a:pt x="608" y="750"/>
                    <a:pt x="632" y="631"/>
                    <a:pt x="632" y="477"/>
                  </a:cubicBezTo>
                  <a:cubicBezTo>
                    <a:pt x="632" y="322"/>
                    <a:pt x="608" y="203"/>
                    <a:pt x="549" y="119"/>
                  </a:cubicBezTo>
                  <a:cubicBezTo>
                    <a:pt x="501" y="36"/>
                    <a:pt x="418" y="0"/>
                    <a:pt x="310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60"/>
            <p:cNvSpPr/>
            <p:nvPr/>
          </p:nvSpPr>
          <p:spPr>
            <a:xfrm>
              <a:off x="2324100" y="1899475"/>
              <a:ext cx="13700" cy="22950"/>
            </a:xfrm>
            <a:custGeom>
              <a:avLst/>
              <a:gdLst/>
              <a:ahLst/>
              <a:cxnLst/>
              <a:rect l="l" t="t" r="r" b="b"/>
              <a:pathLst>
                <a:path w="548" h="918" extrusionOk="0">
                  <a:moveTo>
                    <a:pt x="214" y="0"/>
                  </a:moveTo>
                  <a:lnTo>
                    <a:pt x="0" y="48"/>
                  </a:lnTo>
                  <a:lnTo>
                    <a:pt x="0" y="155"/>
                  </a:lnTo>
                  <a:lnTo>
                    <a:pt x="226" y="107"/>
                  </a:lnTo>
                  <a:lnTo>
                    <a:pt x="226" y="810"/>
                  </a:lnTo>
                  <a:lnTo>
                    <a:pt x="24" y="810"/>
                  </a:lnTo>
                  <a:lnTo>
                    <a:pt x="24" y="917"/>
                  </a:lnTo>
                  <a:lnTo>
                    <a:pt x="548" y="917"/>
                  </a:lnTo>
                  <a:lnTo>
                    <a:pt x="548" y="810"/>
                  </a:lnTo>
                  <a:lnTo>
                    <a:pt x="345" y="810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60"/>
            <p:cNvSpPr/>
            <p:nvPr/>
          </p:nvSpPr>
          <p:spPr>
            <a:xfrm>
              <a:off x="2343150" y="1899475"/>
              <a:ext cx="14600" cy="23225"/>
            </a:xfrm>
            <a:custGeom>
              <a:avLst/>
              <a:gdLst/>
              <a:ahLst/>
              <a:cxnLst/>
              <a:rect l="l" t="t" r="r" b="b"/>
              <a:pathLst>
                <a:path w="584" h="929" extrusionOk="0">
                  <a:moveTo>
                    <a:pt x="36" y="0"/>
                  </a:moveTo>
                  <a:lnTo>
                    <a:pt x="36" y="453"/>
                  </a:lnTo>
                  <a:cubicBezTo>
                    <a:pt x="71" y="441"/>
                    <a:pt x="107" y="429"/>
                    <a:pt x="131" y="429"/>
                  </a:cubicBezTo>
                  <a:cubicBezTo>
                    <a:pt x="167" y="417"/>
                    <a:pt x="202" y="417"/>
                    <a:pt x="238" y="417"/>
                  </a:cubicBezTo>
                  <a:cubicBezTo>
                    <a:pt x="310" y="417"/>
                    <a:pt x="357" y="429"/>
                    <a:pt x="405" y="465"/>
                  </a:cubicBezTo>
                  <a:cubicBezTo>
                    <a:pt x="441" y="500"/>
                    <a:pt x="464" y="560"/>
                    <a:pt x="464" y="619"/>
                  </a:cubicBezTo>
                  <a:cubicBezTo>
                    <a:pt x="464" y="679"/>
                    <a:pt x="441" y="739"/>
                    <a:pt x="405" y="774"/>
                  </a:cubicBezTo>
                  <a:cubicBezTo>
                    <a:pt x="357" y="810"/>
                    <a:pt x="310" y="822"/>
                    <a:pt x="238" y="822"/>
                  </a:cubicBezTo>
                  <a:cubicBezTo>
                    <a:pt x="191" y="822"/>
                    <a:pt x="155" y="822"/>
                    <a:pt x="107" y="810"/>
                  </a:cubicBezTo>
                  <a:cubicBezTo>
                    <a:pt x="71" y="798"/>
                    <a:pt x="36" y="786"/>
                    <a:pt x="0" y="762"/>
                  </a:cubicBezTo>
                  <a:lnTo>
                    <a:pt x="0" y="893"/>
                  </a:lnTo>
                  <a:cubicBezTo>
                    <a:pt x="36" y="905"/>
                    <a:pt x="83" y="917"/>
                    <a:pt x="119" y="917"/>
                  </a:cubicBezTo>
                  <a:cubicBezTo>
                    <a:pt x="155" y="929"/>
                    <a:pt x="202" y="929"/>
                    <a:pt x="238" y="929"/>
                  </a:cubicBezTo>
                  <a:cubicBezTo>
                    <a:pt x="345" y="929"/>
                    <a:pt x="441" y="905"/>
                    <a:pt x="500" y="846"/>
                  </a:cubicBezTo>
                  <a:cubicBezTo>
                    <a:pt x="560" y="798"/>
                    <a:pt x="583" y="715"/>
                    <a:pt x="583" y="619"/>
                  </a:cubicBezTo>
                  <a:cubicBezTo>
                    <a:pt x="583" y="524"/>
                    <a:pt x="560" y="453"/>
                    <a:pt x="500" y="393"/>
                  </a:cubicBezTo>
                  <a:cubicBezTo>
                    <a:pt x="441" y="334"/>
                    <a:pt x="357" y="310"/>
                    <a:pt x="262" y="310"/>
                  </a:cubicBezTo>
                  <a:lnTo>
                    <a:pt x="202" y="310"/>
                  </a:lnTo>
                  <a:cubicBezTo>
                    <a:pt x="191" y="322"/>
                    <a:pt x="167" y="322"/>
                    <a:pt x="155" y="322"/>
                  </a:cubicBezTo>
                  <a:lnTo>
                    <a:pt x="155" y="107"/>
                  </a:lnTo>
                  <a:lnTo>
                    <a:pt x="524" y="10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60"/>
            <p:cNvSpPr/>
            <p:nvPr/>
          </p:nvSpPr>
          <p:spPr>
            <a:xfrm>
              <a:off x="2362775" y="1898875"/>
              <a:ext cx="15800" cy="23825"/>
            </a:xfrm>
            <a:custGeom>
              <a:avLst/>
              <a:gdLst/>
              <a:ahLst/>
              <a:cxnLst/>
              <a:rect l="l" t="t" r="r" b="b"/>
              <a:pathLst>
                <a:path w="632" h="953" extrusionOk="0">
                  <a:moveTo>
                    <a:pt x="310" y="108"/>
                  </a:moveTo>
                  <a:cubicBezTo>
                    <a:pt x="382" y="108"/>
                    <a:pt x="429" y="131"/>
                    <a:pt x="453" y="203"/>
                  </a:cubicBezTo>
                  <a:cubicBezTo>
                    <a:pt x="489" y="262"/>
                    <a:pt x="501" y="358"/>
                    <a:pt x="501" y="477"/>
                  </a:cubicBezTo>
                  <a:cubicBezTo>
                    <a:pt x="501" y="608"/>
                    <a:pt x="489" y="703"/>
                    <a:pt x="453" y="763"/>
                  </a:cubicBezTo>
                  <a:cubicBezTo>
                    <a:pt x="429" y="822"/>
                    <a:pt x="382" y="858"/>
                    <a:pt x="310" y="858"/>
                  </a:cubicBezTo>
                  <a:cubicBezTo>
                    <a:pt x="251" y="858"/>
                    <a:pt x="203" y="822"/>
                    <a:pt x="168" y="763"/>
                  </a:cubicBezTo>
                  <a:cubicBezTo>
                    <a:pt x="132" y="703"/>
                    <a:pt x="120" y="608"/>
                    <a:pt x="120" y="477"/>
                  </a:cubicBezTo>
                  <a:cubicBezTo>
                    <a:pt x="120" y="358"/>
                    <a:pt x="132" y="262"/>
                    <a:pt x="168" y="203"/>
                  </a:cubicBezTo>
                  <a:cubicBezTo>
                    <a:pt x="203" y="131"/>
                    <a:pt x="251" y="108"/>
                    <a:pt x="310" y="108"/>
                  </a:cubicBezTo>
                  <a:close/>
                  <a:moveTo>
                    <a:pt x="310" y="1"/>
                  </a:moveTo>
                  <a:cubicBezTo>
                    <a:pt x="215" y="1"/>
                    <a:pt x="132" y="48"/>
                    <a:pt x="72" y="131"/>
                  </a:cubicBezTo>
                  <a:cubicBezTo>
                    <a:pt x="25" y="215"/>
                    <a:pt x="1" y="322"/>
                    <a:pt x="1" y="477"/>
                  </a:cubicBezTo>
                  <a:cubicBezTo>
                    <a:pt x="1" y="632"/>
                    <a:pt x="25" y="751"/>
                    <a:pt x="72" y="834"/>
                  </a:cubicBezTo>
                  <a:cubicBezTo>
                    <a:pt x="132" y="917"/>
                    <a:pt x="215" y="953"/>
                    <a:pt x="310" y="953"/>
                  </a:cubicBezTo>
                  <a:cubicBezTo>
                    <a:pt x="418" y="953"/>
                    <a:pt x="489" y="917"/>
                    <a:pt x="549" y="834"/>
                  </a:cubicBezTo>
                  <a:cubicBezTo>
                    <a:pt x="608" y="751"/>
                    <a:pt x="632" y="632"/>
                    <a:pt x="632" y="477"/>
                  </a:cubicBezTo>
                  <a:cubicBezTo>
                    <a:pt x="632" y="322"/>
                    <a:pt x="608" y="215"/>
                    <a:pt x="549" y="131"/>
                  </a:cubicBezTo>
                  <a:cubicBezTo>
                    <a:pt x="489" y="48"/>
                    <a:pt x="418" y="1"/>
                    <a:pt x="310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60"/>
            <p:cNvSpPr/>
            <p:nvPr/>
          </p:nvSpPr>
          <p:spPr>
            <a:xfrm>
              <a:off x="1837125" y="2590925"/>
              <a:ext cx="16700" cy="22950"/>
            </a:xfrm>
            <a:custGeom>
              <a:avLst/>
              <a:gdLst/>
              <a:ahLst/>
              <a:cxnLst/>
              <a:rect l="l" t="t" r="r" b="b"/>
              <a:pathLst>
                <a:path w="668" h="918" extrusionOk="0">
                  <a:moveTo>
                    <a:pt x="417" y="108"/>
                  </a:moveTo>
                  <a:lnTo>
                    <a:pt x="417" y="596"/>
                  </a:lnTo>
                  <a:lnTo>
                    <a:pt x="96" y="596"/>
                  </a:lnTo>
                  <a:lnTo>
                    <a:pt x="417" y="108"/>
                  </a:lnTo>
                  <a:close/>
                  <a:moveTo>
                    <a:pt x="381" y="0"/>
                  </a:moveTo>
                  <a:lnTo>
                    <a:pt x="0" y="584"/>
                  </a:lnTo>
                  <a:lnTo>
                    <a:pt x="0" y="703"/>
                  </a:lnTo>
                  <a:lnTo>
                    <a:pt x="417" y="703"/>
                  </a:lnTo>
                  <a:lnTo>
                    <a:pt x="417" y="917"/>
                  </a:lnTo>
                  <a:lnTo>
                    <a:pt x="536" y="917"/>
                  </a:lnTo>
                  <a:lnTo>
                    <a:pt x="536" y="703"/>
                  </a:lnTo>
                  <a:lnTo>
                    <a:pt x="667" y="703"/>
                  </a:lnTo>
                  <a:lnTo>
                    <a:pt x="667" y="596"/>
                  </a:lnTo>
                  <a:lnTo>
                    <a:pt x="536" y="596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60"/>
            <p:cNvSpPr/>
            <p:nvPr/>
          </p:nvSpPr>
          <p:spPr>
            <a:xfrm>
              <a:off x="1857950" y="2590925"/>
              <a:ext cx="14925" cy="23550"/>
            </a:xfrm>
            <a:custGeom>
              <a:avLst/>
              <a:gdLst/>
              <a:ahLst/>
              <a:cxnLst/>
              <a:rect l="l" t="t" r="r" b="b"/>
              <a:pathLst>
                <a:path w="597" h="942" extrusionOk="0">
                  <a:moveTo>
                    <a:pt x="37" y="0"/>
                  </a:moveTo>
                  <a:lnTo>
                    <a:pt x="37" y="465"/>
                  </a:lnTo>
                  <a:cubicBezTo>
                    <a:pt x="72" y="453"/>
                    <a:pt x="108" y="441"/>
                    <a:pt x="144" y="429"/>
                  </a:cubicBezTo>
                  <a:cubicBezTo>
                    <a:pt x="179" y="417"/>
                    <a:pt x="203" y="417"/>
                    <a:pt x="239" y="417"/>
                  </a:cubicBezTo>
                  <a:cubicBezTo>
                    <a:pt x="310" y="417"/>
                    <a:pt x="370" y="441"/>
                    <a:pt x="406" y="477"/>
                  </a:cubicBezTo>
                  <a:cubicBezTo>
                    <a:pt x="453" y="512"/>
                    <a:pt x="465" y="560"/>
                    <a:pt x="465" y="620"/>
                  </a:cubicBezTo>
                  <a:cubicBezTo>
                    <a:pt x="465" y="691"/>
                    <a:pt x="453" y="739"/>
                    <a:pt x="406" y="774"/>
                  </a:cubicBezTo>
                  <a:cubicBezTo>
                    <a:pt x="370" y="810"/>
                    <a:pt x="310" y="834"/>
                    <a:pt x="239" y="834"/>
                  </a:cubicBezTo>
                  <a:cubicBezTo>
                    <a:pt x="203" y="834"/>
                    <a:pt x="156" y="822"/>
                    <a:pt x="120" y="822"/>
                  </a:cubicBezTo>
                  <a:cubicBezTo>
                    <a:pt x="72" y="810"/>
                    <a:pt x="37" y="798"/>
                    <a:pt x="1" y="774"/>
                  </a:cubicBezTo>
                  <a:lnTo>
                    <a:pt x="1" y="893"/>
                  </a:lnTo>
                  <a:cubicBezTo>
                    <a:pt x="48" y="905"/>
                    <a:pt x="84" y="917"/>
                    <a:pt x="132" y="929"/>
                  </a:cubicBezTo>
                  <a:cubicBezTo>
                    <a:pt x="168" y="929"/>
                    <a:pt x="203" y="941"/>
                    <a:pt x="239" y="941"/>
                  </a:cubicBezTo>
                  <a:cubicBezTo>
                    <a:pt x="358" y="941"/>
                    <a:pt x="441" y="905"/>
                    <a:pt x="501" y="858"/>
                  </a:cubicBezTo>
                  <a:cubicBezTo>
                    <a:pt x="560" y="798"/>
                    <a:pt x="596" y="727"/>
                    <a:pt x="596" y="620"/>
                  </a:cubicBezTo>
                  <a:cubicBezTo>
                    <a:pt x="596" y="524"/>
                    <a:pt x="560" y="453"/>
                    <a:pt x="501" y="393"/>
                  </a:cubicBezTo>
                  <a:cubicBezTo>
                    <a:pt x="441" y="346"/>
                    <a:pt x="370" y="310"/>
                    <a:pt x="263" y="310"/>
                  </a:cubicBezTo>
                  <a:cubicBezTo>
                    <a:pt x="239" y="310"/>
                    <a:pt x="227" y="310"/>
                    <a:pt x="203" y="322"/>
                  </a:cubicBezTo>
                  <a:cubicBezTo>
                    <a:pt x="191" y="322"/>
                    <a:pt x="168" y="322"/>
                    <a:pt x="156" y="334"/>
                  </a:cubicBezTo>
                  <a:lnTo>
                    <a:pt x="156" y="108"/>
                  </a:lnTo>
                  <a:lnTo>
                    <a:pt x="525" y="108"/>
                  </a:lnTo>
                  <a:lnTo>
                    <a:pt x="525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60"/>
            <p:cNvSpPr/>
            <p:nvPr/>
          </p:nvSpPr>
          <p:spPr>
            <a:xfrm>
              <a:off x="1877600" y="2590625"/>
              <a:ext cx="15800" cy="23850"/>
            </a:xfrm>
            <a:custGeom>
              <a:avLst/>
              <a:gdLst/>
              <a:ahLst/>
              <a:cxnLst/>
              <a:rect l="l" t="t" r="r" b="b"/>
              <a:pathLst>
                <a:path w="632" h="954" extrusionOk="0">
                  <a:moveTo>
                    <a:pt x="322" y="96"/>
                  </a:moveTo>
                  <a:cubicBezTo>
                    <a:pt x="382" y="96"/>
                    <a:pt x="429" y="132"/>
                    <a:pt x="465" y="191"/>
                  </a:cubicBezTo>
                  <a:cubicBezTo>
                    <a:pt x="489" y="251"/>
                    <a:pt x="513" y="346"/>
                    <a:pt x="513" y="477"/>
                  </a:cubicBezTo>
                  <a:cubicBezTo>
                    <a:pt x="513" y="596"/>
                    <a:pt x="489" y="691"/>
                    <a:pt x="465" y="751"/>
                  </a:cubicBezTo>
                  <a:cubicBezTo>
                    <a:pt x="429" y="822"/>
                    <a:pt x="382" y="846"/>
                    <a:pt x="322" y="846"/>
                  </a:cubicBezTo>
                  <a:cubicBezTo>
                    <a:pt x="251" y="846"/>
                    <a:pt x="203" y="822"/>
                    <a:pt x="179" y="751"/>
                  </a:cubicBezTo>
                  <a:cubicBezTo>
                    <a:pt x="144" y="691"/>
                    <a:pt x="132" y="596"/>
                    <a:pt x="132" y="477"/>
                  </a:cubicBezTo>
                  <a:cubicBezTo>
                    <a:pt x="132" y="346"/>
                    <a:pt x="144" y="251"/>
                    <a:pt x="179" y="191"/>
                  </a:cubicBezTo>
                  <a:cubicBezTo>
                    <a:pt x="203" y="132"/>
                    <a:pt x="251" y="96"/>
                    <a:pt x="322" y="96"/>
                  </a:cubicBezTo>
                  <a:close/>
                  <a:moveTo>
                    <a:pt x="322" y="1"/>
                  </a:moveTo>
                  <a:cubicBezTo>
                    <a:pt x="215" y="1"/>
                    <a:pt x="132" y="36"/>
                    <a:pt x="84" y="120"/>
                  </a:cubicBezTo>
                  <a:cubicBezTo>
                    <a:pt x="24" y="203"/>
                    <a:pt x="1" y="322"/>
                    <a:pt x="1" y="477"/>
                  </a:cubicBezTo>
                  <a:cubicBezTo>
                    <a:pt x="1" y="632"/>
                    <a:pt x="24" y="751"/>
                    <a:pt x="84" y="822"/>
                  </a:cubicBezTo>
                  <a:cubicBezTo>
                    <a:pt x="132" y="905"/>
                    <a:pt x="215" y="953"/>
                    <a:pt x="322" y="953"/>
                  </a:cubicBezTo>
                  <a:cubicBezTo>
                    <a:pt x="417" y="953"/>
                    <a:pt x="501" y="905"/>
                    <a:pt x="548" y="822"/>
                  </a:cubicBezTo>
                  <a:cubicBezTo>
                    <a:pt x="608" y="751"/>
                    <a:pt x="632" y="632"/>
                    <a:pt x="632" y="477"/>
                  </a:cubicBezTo>
                  <a:cubicBezTo>
                    <a:pt x="632" y="322"/>
                    <a:pt x="608" y="203"/>
                    <a:pt x="548" y="120"/>
                  </a:cubicBezTo>
                  <a:cubicBezTo>
                    <a:pt x="501" y="36"/>
                    <a:pt x="417" y="1"/>
                    <a:pt x="322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60"/>
            <p:cNvSpPr/>
            <p:nvPr/>
          </p:nvSpPr>
          <p:spPr>
            <a:xfrm>
              <a:off x="2183600" y="3301725"/>
              <a:ext cx="14600" cy="23550"/>
            </a:xfrm>
            <a:custGeom>
              <a:avLst/>
              <a:gdLst/>
              <a:ahLst/>
              <a:cxnLst/>
              <a:rect l="l" t="t" r="r" b="b"/>
              <a:pathLst>
                <a:path w="584" h="942" extrusionOk="0">
                  <a:moveTo>
                    <a:pt x="262" y="1"/>
                  </a:moveTo>
                  <a:cubicBezTo>
                    <a:pt x="226" y="1"/>
                    <a:pt x="191" y="12"/>
                    <a:pt x="143" y="24"/>
                  </a:cubicBezTo>
                  <a:cubicBezTo>
                    <a:pt x="107" y="24"/>
                    <a:pt x="60" y="48"/>
                    <a:pt x="12" y="60"/>
                  </a:cubicBezTo>
                  <a:lnTo>
                    <a:pt x="12" y="191"/>
                  </a:lnTo>
                  <a:cubicBezTo>
                    <a:pt x="60" y="167"/>
                    <a:pt x="96" y="143"/>
                    <a:pt x="143" y="132"/>
                  </a:cubicBezTo>
                  <a:cubicBezTo>
                    <a:pt x="191" y="120"/>
                    <a:pt x="226" y="108"/>
                    <a:pt x="262" y="108"/>
                  </a:cubicBezTo>
                  <a:cubicBezTo>
                    <a:pt x="322" y="108"/>
                    <a:pt x="369" y="120"/>
                    <a:pt x="405" y="155"/>
                  </a:cubicBezTo>
                  <a:cubicBezTo>
                    <a:pt x="441" y="179"/>
                    <a:pt x="453" y="227"/>
                    <a:pt x="453" y="274"/>
                  </a:cubicBezTo>
                  <a:cubicBezTo>
                    <a:pt x="453" y="298"/>
                    <a:pt x="441" y="334"/>
                    <a:pt x="429" y="370"/>
                  </a:cubicBezTo>
                  <a:cubicBezTo>
                    <a:pt x="417" y="393"/>
                    <a:pt x="381" y="429"/>
                    <a:pt x="346" y="477"/>
                  </a:cubicBezTo>
                  <a:cubicBezTo>
                    <a:pt x="322" y="501"/>
                    <a:pt x="274" y="548"/>
                    <a:pt x="191" y="632"/>
                  </a:cubicBezTo>
                  <a:cubicBezTo>
                    <a:pt x="107" y="715"/>
                    <a:pt x="48" y="786"/>
                    <a:pt x="0" y="834"/>
                  </a:cubicBezTo>
                  <a:lnTo>
                    <a:pt x="0" y="941"/>
                  </a:lnTo>
                  <a:lnTo>
                    <a:pt x="584" y="941"/>
                  </a:lnTo>
                  <a:lnTo>
                    <a:pt x="584" y="834"/>
                  </a:lnTo>
                  <a:lnTo>
                    <a:pt x="155" y="834"/>
                  </a:lnTo>
                  <a:cubicBezTo>
                    <a:pt x="250" y="727"/>
                    <a:pt x="322" y="655"/>
                    <a:pt x="381" y="596"/>
                  </a:cubicBezTo>
                  <a:cubicBezTo>
                    <a:pt x="441" y="536"/>
                    <a:pt x="465" y="501"/>
                    <a:pt x="477" y="489"/>
                  </a:cubicBezTo>
                  <a:cubicBezTo>
                    <a:pt x="512" y="441"/>
                    <a:pt x="536" y="405"/>
                    <a:pt x="560" y="370"/>
                  </a:cubicBezTo>
                  <a:cubicBezTo>
                    <a:pt x="572" y="334"/>
                    <a:pt x="572" y="298"/>
                    <a:pt x="572" y="262"/>
                  </a:cubicBezTo>
                  <a:cubicBezTo>
                    <a:pt x="572" y="191"/>
                    <a:pt x="548" y="120"/>
                    <a:pt x="488" y="72"/>
                  </a:cubicBezTo>
                  <a:cubicBezTo>
                    <a:pt x="441" y="24"/>
                    <a:pt x="357" y="1"/>
                    <a:pt x="262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60"/>
            <p:cNvSpPr/>
            <p:nvPr/>
          </p:nvSpPr>
          <p:spPr>
            <a:xfrm>
              <a:off x="2203250" y="3301725"/>
              <a:ext cx="15800" cy="23850"/>
            </a:xfrm>
            <a:custGeom>
              <a:avLst/>
              <a:gdLst/>
              <a:ahLst/>
              <a:cxnLst/>
              <a:rect l="l" t="t" r="r" b="b"/>
              <a:pathLst>
                <a:path w="632" h="954" extrusionOk="0">
                  <a:moveTo>
                    <a:pt x="322" y="108"/>
                  </a:moveTo>
                  <a:cubicBezTo>
                    <a:pt x="381" y="108"/>
                    <a:pt x="429" y="132"/>
                    <a:pt x="464" y="191"/>
                  </a:cubicBezTo>
                  <a:cubicBezTo>
                    <a:pt x="500" y="262"/>
                    <a:pt x="512" y="358"/>
                    <a:pt x="512" y="477"/>
                  </a:cubicBezTo>
                  <a:cubicBezTo>
                    <a:pt x="512" y="608"/>
                    <a:pt x="500" y="703"/>
                    <a:pt x="464" y="763"/>
                  </a:cubicBezTo>
                  <a:cubicBezTo>
                    <a:pt x="429" y="822"/>
                    <a:pt x="381" y="858"/>
                    <a:pt x="322" y="858"/>
                  </a:cubicBezTo>
                  <a:cubicBezTo>
                    <a:pt x="262" y="858"/>
                    <a:pt x="214" y="822"/>
                    <a:pt x="179" y="763"/>
                  </a:cubicBezTo>
                  <a:cubicBezTo>
                    <a:pt x="143" y="703"/>
                    <a:pt x="131" y="608"/>
                    <a:pt x="131" y="477"/>
                  </a:cubicBezTo>
                  <a:cubicBezTo>
                    <a:pt x="131" y="358"/>
                    <a:pt x="143" y="262"/>
                    <a:pt x="179" y="191"/>
                  </a:cubicBezTo>
                  <a:cubicBezTo>
                    <a:pt x="214" y="132"/>
                    <a:pt x="262" y="108"/>
                    <a:pt x="322" y="108"/>
                  </a:cubicBezTo>
                  <a:close/>
                  <a:moveTo>
                    <a:pt x="322" y="1"/>
                  </a:moveTo>
                  <a:cubicBezTo>
                    <a:pt x="214" y="1"/>
                    <a:pt x="143" y="48"/>
                    <a:pt x="83" y="132"/>
                  </a:cubicBezTo>
                  <a:cubicBezTo>
                    <a:pt x="36" y="203"/>
                    <a:pt x="0" y="322"/>
                    <a:pt x="0" y="477"/>
                  </a:cubicBezTo>
                  <a:cubicBezTo>
                    <a:pt x="0" y="632"/>
                    <a:pt x="36" y="751"/>
                    <a:pt x="83" y="834"/>
                  </a:cubicBezTo>
                  <a:cubicBezTo>
                    <a:pt x="143" y="917"/>
                    <a:pt x="214" y="953"/>
                    <a:pt x="322" y="953"/>
                  </a:cubicBezTo>
                  <a:cubicBezTo>
                    <a:pt x="429" y="953"/>
                    <a:pt x="500" y="917"/>
                    <a:pt x="560" y="834"/>
                  </a:cubicBezTo>
                  <a:cubicBezTo>
                    <a:pt x="607" y="751"/>
                    <a:pt x="631" y="632"/>
                    <a:pt x="631" y="477"/>
                  </a:cubicBezTo>
                  <a:cubicBezTo>
                    <a:pt x="631" y="322"/>
                    <a:pt x="607" y="203"/>
                    <a:pt x="560" y="132"/>
                  </a:cubicBezTo>
                  <a:cubicBezTo>
                    <a:pt x="500" y="48"/>
                    <a:pt x="429" y="1"/>
                    <a:pt x="322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60"/>
            <p:cNvSpPr/>
            <p:nvPr/>
          </p:nvSpPr>
          <p:spPr>
            <a:xfrm>
              <a:off x="2223175" y="3301725"/>
              <a:ext cx="16100" cy="23850"/>
            </a:xfrm>
            <a:custGeom>
              <a:avLst/>
              <a:gdLst/>
              <a:ahLst/>
              <a:cxnLst/>
              <a:rect l="l" t="t" r="r" b="b"/>
              <a:pathLst>
                <a:path w="644" h="954" extrusionOk="0">
                  <a:moveTo>
                    <a:pt x="322" y="108"/>
                  </a:moveTo>
                  <a:cubicBezTo>
                    <a:pt x="382" y="108"/>
                    <a:pt x="429" y="132"/>
                    <a:pt x="465" y="191"/>
                  </a:cubicBezTo>
                  <a:cubicBezTo>
                    <a:pt x="501" y="262"/>
                    <a:pt x="513" y="358"/>
                    <a:pt x="513" y="477"/>
                  </a:cubicBezTo>
                  <a:cubicBezTo>
                    <a:pt x="513" y="608"/>
                    <a:pt x="501" y="703"/>
                    <a:pt x="465" y="763"/>
                  </a:cubicBezTo>
                  <a:cubicBezTo>
                    <a:pt x="429" y="822"/>
                    <a:pt x="382" y="858"/>
                    <a:pt x="322" y="858"/>
                  </a:cubicBezTo>
                  <a:cubicBezTo>
                    <a:pt x="263" y="858"/>
                    <a:pt x="215" y="822"/>
                    <a:pt x="179" y="763"/>
                  </a:cubicBezTo>
                  <a:cubicBezTo>
                    <a:pt x="144" y="703"/>
                    <a:pt x="132" y="608"/>
                    <a:pt x="132" y="477"/>
                  </a:cubicBezTo>
                  <a:cubicBezTo>
                    <a:pt x="132" y="358"/>
                    <a:pt x="144" y="262"/>
                    <a:pt x="179" y="191"/>
                  </a:cubicBezTo>
                  <a:cubicBezTo>
                    <a:pt x="215" y="132"/>
                    <a:pt x="263" y="108"/>
                    <a:pt x="322" y="108"/>
                  </a:cubicBezTo>
                  <a:close/>
                  <a:moveTo>
                    <a:pt x="322" y="1"/>
                  </a:moveTo>
                  <a:cubicBezTo>
                    <a:pt x="215" y="1"/>
                    <a:pt x="144" y="48"/>
                    <a:pt x="84" y="132"/>
                  </a:cubicBezTo>
                  <a:cubicBezTo>
                    <a:pt x="37" y="203"/>
                    <a:pt x="1" y="322"/>
                    <a:pt x="1" y="477"/>
                  </a:cubicBezTo>
                  <a:cubicBezTo>
                    <a:pt x="1" y="632"/>
                    <a:pt x="37" y="751"/>
                    <a:pt x="84" y="834"/>
                  </a:cubicBezTo>
                  <a:cubicBezTo>
                    <a:pt x="144" y="917"/>
                    <a:pt x="215" y="953"/>
                    <a:pt x="322" y="953"/>
                  </a:cubicBezTo>
                  <a:cubicBezTo>
                    <a:pt x="429" y="953"/>
                    <a:pt x="501" y="917"/>
                    <a:pt x="560" y="834"/>
                  </a:cubicBezTo>
                  <a:cubicBezTo>
                    <a:pt x="608" y="751"/>
                    <a:pt x="644" y="632"/>
                    <a:pt x="644" y="477"/>
                  </a:cubicBezTo>
                  <a:cubicBezTo>
                    <a:pt x="644" y="322"/>
                    <a:pt x="608" y="203"/>
                    <a:pt x="560" y="132"/>
                  </a:cubicBezTo>
                  <a:cubicBezTo>
                    <a:pt x="501" y="48"/>
                    <a:pt x="429" y="1"/>
                    <a:pt x="322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60"/>
            <p:cNvSpPr/>
            <p:nvPr/>
          </p:nvSpPr>
          <p:spPr>
            <a:xfrm>
              <a:off x="2202650" y="2019125"/>
              <a:ext cx="14600" cy="23550"/>
            </a:xfrm>
            <a:custGeom>
              <a:avLst/>
              <a:gdLst/>
              <a:ahLst/>
              <a:cxnLst/>
              <a:rect l="l" t="t" r="r" b="b"/>
              <a:pathLst>
                <a:path w="584" h="942" extrusionOk="0">
                  <a:moveTo>
                    <a:pt x="274" y="1"/>
                  </a:moveTo>
                  <a:cubicBezTo>
                    <a:pt x="226" y="1"/>
                    <a:pt x="191" y="13"/>
                    <a:pt x="155" y="24"/>
                  </a:cubicBezTo>
                  <a:cubicBezTo>
                    <a:pt x="107" y="36"/>
                    <a:pt x="60" y="48"/>
                    <a:pt x="12" y="72"/>
                  </a:cubicBezTo>
                  <a:lnTo>
                    <a:pt x="12" y="191"/>
                  </a:lnTo>
                  <a:cubicBezTo>
                    <a:pt x="60" y="167"/>
                    <a:pt x="107" y="143"/>
                    <a:pt x="143" y="132"/>
                  </a:cubicBezTo>
                  <a:cubicBezTo>
                    <a:pt x="191" y="120"/>
                    <a:pt x="226" y="108"/>
                    <a:pt x="274" y="108"/>
                  </a:cubicBezTo>
                  <a:cubicBezTo>
                    <a:pt x="322" y="108"/>
                    <a:pt x="369" y="120"/>
                    <a:pt x="405" y="155"/>
                  </a:cubicBezTo>
                  <a:cubicBezTo>
                    <a:pt x="441" y="191"/>
                    <a:pt x="453" y="227"/>
                    <a:pt x="453" y="274"/>
                  </a:cubicBezTo>
                  <a:cubicBezTo>
                    <a:pt x="453" y="310"/>
                    <a:pt x="453" y="334"/>
                    <a:pt x="429" y="370"/>
                  </a:cubicBezTo>
                  <a:cubicBezTo>
                    <a:pt x="417" y="394"/>
                    <a:pt x="393" y="429"/>
                    <a:pt x="346" y="477"/>
                  </a:cubicBezTo>
                  <a:cubicBezTo>
                    <a:pt x="322" y="501"/>
                    <a:pt x="274" y="560"/>
                    <a:pt x="191" y="644"/>
                  </a:cubicBezTo>
                  <a:cubicBezTo>
                    <a:pt x="119" y="715"/>
                    <a:pt x="48" y="786"/>
                    <a:pt x="0" y="834"/>
                  </a:cubicBezTo>
                  <a:lnTo>
                    <a:pt x="0" y="941"/>
                  </a:lnTo>
                  <a:lnTo>
                    <a:pt x="584" y="941"/>
                  </a:lnTo>
                  <a:lnTo>
                    <a:pt x="584" y="834"/>
                  </a:lnTo>
                  <a:lnTo>
                    <a:pt x="155" y="834"/>
                  </a:lnTo>
                  <a:cubicBezTo>
                    <a:pt x="250" y="727"/>
                    <a:pt x="334" y="655"/>
                    <a:pt x="381" y="596"/>
                  </a:cubicBezTo>
                  <a:cubicBezTo>
                    <a:pt x="441" y="536"/>
                    <a:pt x="477" y="501"/>
                    <a:pt x="477" y="489"/>
                  </a:cubicBezTo>
                  <a:cubicBezTo>
                    <a:pt x="524" y="453"/>
                    <a:pt x="548" y="405"/>
                    <a:pt x="560" y="370"/>
                  </a:cubicBezTo>
                  <a:cubicBezTo>
                    <a:pt x="572" y="346"/>
                    <a:pt x="584" y="310"/>
                    <a:pt x="584" y="263"/>
                  </a:cubicBezTo>
                  <a:cubicBezTo>
                    <a:pt x="584" y="191"/>
                    <a:pt x="548" y="120"/>
                    <a:pt x="500" y="72"/>
                  </a:cubicBezTo>
                  <a:cubicBezTo>
                    <a:pt x="441" y="24"/>
                    <a:pt x="357" y="1"/>
                    <a:pt x="274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60"/>
            <p:cNvSpPr/>
            <p:nvPr/>
          </p:nvSpPr>
          <p:spPr>
            <a:xfrm>
              <a:off x="2222575" y="2019125"/>
              <a:ext cx="15800" cy="23850"/>
            </a:xfrm>
            <a:custGeom>
              <a:avLst/>
              <a:gdLst/>
              <a:ahLst/>
              <a:cxnLst/>
              <a:rect l="l" t="t" r="r" b="b"/>
              <a:pathLst>
                <a:path w="632" h="954" extrusionOk="0">
                  <a:moveTo>
                    <a:pt x="311" y="108"/>
                  </a:moveTo>
                  <a:cubicBezTo>
                    <a:pt x="382" y="108"/>
                    <a:pt x="430" y="132"/>
                    <a:pt x="453" y="203"/>
                  </a:cubicBezTo>
                  <a:cubicBezTo>
                    <a:pt x="489" y="263"/>
                    <a:pt x="501" y="358"/>
                    <a:pt x="501" y="477"/>
                  </a:cubicBezTo>
                  <a:cubicBezTo>
                    <a:pt x="501" y="608"/>
                    <a:pt x="489" y="703"/>
                    <a:pt x="453" y="763"/>
                  </a:cubicBezTo>
                  <a:cubicBezTo>
                    <a:pt x="430" y="822"/>
                    <a:pt x="382" y="858"/>
                    <a:pt x="311" y="858"/>
                  </a:cubicBezTo>
                  <a:cubicBezTo>
                    <a:pt x="251" y="858"/>
                    <a:pt x="203" y="822"/>
                    <a:pt x="168" y="763"/>
                  </a:cubicBezTo>
                  <a:cubicBezTo>
                    <a:pt x="132" y="703"/>
                    <a:pt x="120" y="608"/>
                    <a:pt x="120" y="477"/>
                  </a:cubicBezTo>
                  <a:cubicBezTo>
                    <a:pt x="120" y="358"/>
                    <a:pt x="132" y="263"/>
                    <a:pt x="168" y="203"/>
                  </a:cubicBezTo>
                  <a:cubicBezTo>
                    <a:pt x="203" y="132"/>
                    <a:pt x="251" y="108"/>
                    <a:pt x="311" y="108"/>
                  </a:cubicBezTo>
                  <a:close/>
                  <a:moveTo>
                    <a:pt x="311" y="1"/>
                  </a:moveTo>
                  <a:cubicBezTo>
                    <a:pt x="215" y="1"/>
                    <a:pt x="132" y="48"/>
                    <a:pt x="72" y="132"/>
                  </a:cubicBezTo>
                  <a:cubicBezTo>
                    <a:pt x="25" y="203"/>
                    <a:pt x="1" y="322"/>
                    <a:pt x="1" y="477"/>
                  </a:cubicBezTo>
                  <a:cubicBezTo>
                    <a:pt x="1" y="632"/>
                    <a:pt x="25" y="751"/>
                    <a:pt x="72" y="834"/>
                  </a:cubicBezTo>
                  <a:cubicBezTo>
                    <a:pt x="132" y="917"/>
                    <a:pt x="215" y="953"/>
                    <a:pt x="311" y="953"/>
                  </a:cubicBezTo>
                  <a:cubicBezTo>
                    <a:pt x="418" y="953"/>
                    <a:pt x="489" y="917"/>
                    <a:pt x="549" y="834"/>
                  </a:cubicBezTo>
                  <a:cubicBezTo>
                    <a:pt x="596" y="751"/>
                    <a:pt x="632" y="632"/>
                    <a:pt x="632" y="477"/>
                  </a:cubicBezTo>
                  <a:cubicBezTo>
                    <a:pt x="632" y="322"/>
                    <a:pt x="596" y="203"/>
                    <a:pt x="549" y="132"/>
                  </a:cubicBezTo>
                  <a:cubicBezTo>
                    <a:pt x="489" y="48"/>
                    <a:pt x="418" y="1"/>
                    <a:pt x="311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60"/>
            <p:cNvSpPr/>
            <p:nvPr/>
          </p:nvSpPr>
          <p:spPr>
            <a:xfrm>
              <a:off x="2242525" y="2019125"/>
              <a:ext cx="15800" cy="23850"/>
            </a:xfrm>
            <a:custGeom>
              <a:avLst/>
              <a:gdLst/>
              <a:ahLst/>
              <a:cxnLst/>
              <a:rect l="l" t="t" r="r" b="b"/>
              <a:pathLst>
                <a:path w="632" h="954" extrusionOk="0">
                  <a:moveTo>
                    <a:pt x="310" y="108"/>
                  </a:moveTo>
                  <a:cubicBezTo>
                    <a:pt x="382" y="108"/>
                    <a:pt x="429" y="132"/>
                    <a:pt x="453" y="203"/>
                  </a:cubicBezTo>
                  <a:cubicBezTo>
                    <a:pt x="489" y="263"/>
                    <a:pt x="501" y="358"/>
                    <a:pt x="501" y="477"/>
                  </a:cubicBezTo>
                  <a:cubicBezTo>
                    <a:pt x="501" y="608"/>
                    <a:pt x="489" y="703"/>
                    <a:pt x="453" y="763"/>
                  </a:cubicBezTo>
                  <a:cubicBezTo>
                    <a:pt x="429" y="822"/>
                    <a:pt x="382" y="858"/>
                    <a:pt x="310" y="858"/>
                  </a:cubicBezTo>
                  <a:cubicBezTo>
                    <a:pt x="251" y="858"/>
                    <a:pt x="203" y="822"/>
                    <a:pt x="167" y="763"/>
                  </a:cubicBezTo>
                  <a:cubicBezTo>
                    <a:pt x="144" y="703"/>
                    <a:pt x="120" y="608"/>
                    <a:pt x="120" y="477"/>
                  </a:cubicBezTo>
                  <a:cubicBezTo>
                    <a:pt x="120" y="358"/>
                    <a:pt x="144" y="263"/>
                    <a:pt x="167" y="203"/>
                  </a:cubicBezTo>
                  <a:cubicBezTo>
                    <a:pt x="203" y="132"/>
                    <a:pt x="251" y="108"/>
                    <a:pt x="310" y="108"/>
                  </a:cubicBezTo>
                  <a:close/>
                  <a:moveTo>
                    <a:pt x="310" y="1"/>
                  </a:moveTo>
                  <a:cubicBezTo>
                    <a:pt x="215" y="1"/>
                    <a:pt x="132" y="48"/>
                    <a:pt x="84" y="132"/>
                  </a:cubicBezTo>
                  <a:cubicBezTo>
                    <a:pt x="25" y="203"/>
                    <a:pt x="1" y="322"/>
                    <a:pt x="1" y="477"/>
                  </a:cubicBezTo>
                  <a:cubicBezTo>
                    <a:pt x="1" y="632"/>
                    <a:pt x="25" y="751"/>
                    <a:pt x="84" y="834"/>
                  </a:cubicBezTo>
                  <a:cubicBezTo>
                    <a:pt x="132" y="917"/>
                    <a:pt x="215" y="953"/>
                    <a:pt x="310" y="953"/>
                  </a:cubicBezTo>
                  <a:cubicBezTo>
                    <a:pt x="417" y="953"/>
                    <a:pt x="489" y="917"/>
                    <a:pt x="548" y="834"/>
                  </a:cubicBezTo>
                  <a:cubicBezTo>
                    <a:pt x="608" y="751"/>
                    <a:pt x="632" y="632"/>
                    <a:pt x="632" y="477"/>
                  </a:cubicBezTo>
                  <a:cubicBezTo>
                    <a:pt x="632" y="322"/>
                    <a:pt x="608" y="203"/>
                    <a:pt x="548" y="132"/>
                  </a:cubicBezTo>
                  <a:cubicBezTo>
                    <a:pt x="489" y="48"/>
                    <a:pt x="417" y="1"/>
                    <a:pt x="310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60"/>
            <p:cNvSpPr/>
            <p:nvPr/>
          </p:nvSpPr>
          <p:spPr>
            <a:xfrm>
              <a:off x="3464400" y="3636875"/>
              <a:ext cx="13725" cy="22950"/>
            </a:xfrm>
            <a:custGeom>
              <a:avLst/>
              <a:gdLst/>
              <a:ahLst/>
              <a:cxnLst/>
              <a:rect l="l" t="t" r="r" b="b"/>
              <a:pathLst>
                <a:path w="549" h="918" extrusionOk="0">
                  <a:moveTo>
                    <a:pt x="227" y="1"/>
                  </a:moveTo>
                  <a:lnTo>
                    <a:pt x="1" y="37"/>
                  </a:lnTo>
                  <a:lnTo>
                    <a:pt x="1" y="156"/>
                  </a:lnTo>
                  <a:lnTo>
                    <a:pt x="227" y="108"/>
                  </a:lnTo>
                  <a:lnTo>
                    <a:pt x="227" y="811"/>
                  </a:lnTo>
                  <a:lnTo>
                    <a:pt x="25" y="811"/>
                  </a:lnTo>
                  <a:lnTo>
                    <a:pt x="25" y="918"/>
                  </a:lnTo>
                  <a:lnTo>
                    <a:pt x="549" y="918"/>
                  </a:lnTo>
                  <a:lnTo>
                    <a:pt x="549" y="811"/>
                  </a:lnTo>
                  <a:lnTo>
                    <a:pt x="346" y="811"/>
                  </a:lnTo>
                  <a:lnTo>
                    <a:pt x="346" y="1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60"/>
            <p:cNvSpPr/>
            <p:nvPr/>
          </p:nvSpPr>
          <p:spPr>
            <a:xfrm>
              <a:off x="3483450" y="3636875"/>
              <a:ext cx="14925" cy="23250"/>
            </a:xfrm>
            <a:custGeom>
              <a:avLst/>
              <a:gdLst/>
              <a:ahLst/>
              <a:cxnLst/>
              <a:rect l="l" t="t" r="r" b="b"/>
              <a:pathLst>
                <a:path w="597" h="930" extrusionOk="0">
                  <a:moveTo>
                    <a:pt x="37" y="1"/>
                  </a:moveTo>
                  <a:lnTo>
                    <a:pt x="37" y="453"/>
                  </a:lnTo>
                  <a:cubicBezTo>
                    <a:pt x="72" y="441"/>
                    <a:pt x="108" y="430"/>
                    <a:pt x="144" y="418"/>
                  </a:cubicBezTo>
                  <a:lnTo>
                    <a:pt x="239" y="418"/>
                  </a:lnTo>
                  <a:cubicBezTo>
                    <a:pt x="310" y="418"/>
                    <a:pt x="370" y="430"/>
                    <a:pt x="406" y="465"/>
                  </a:cubicBezTo>
                  <a:cubicBezTo>
                    <a:pt x="441" y="501"/>
                    <a:pt x="465" y="561"/>
                    <a:pt x="465" y="620"/>
                  </a:cubicBezTo>
                  <a:cubicBezTo>
                    <a:pt x="465" y="680"/>
                    <a:pt x="441" y="739"/>
                    <a:pt x="406" y="775"/>
                  </a:cubicBezTo>
                  <a:cubicBezTo>
                    <a:pt x="370" y="811"/>
                    <a:pt x="310" y="822"/>
                    <a:pt x="239" y="822"/>
                  </a:cubicBezTo>
                  <a:cubicBezTo>
                    <a:pt x="191" y="822"/>
                    <a:pt x="156" y="822"/>
                    <a:pt x="108" y="811"/>
                  </a:cubicBezTo>
                  <a:cubicBezTo>
                    <a:pt x="72" y="799"/>
                    <a:pt x="37" y="787"/>
                    <a:pt x="1" y="763"/>
                  </a:cubicBezTo>
                  <a:lnTo>
                    <a:pt x="1" y="894"/>
                  </a:lnTo>
                  <a:cubicBezTo>
                    <a:pt x="37" y="906"/>
                    <a:pt x="84" y="918"/>
                    <a:pt x="120" y="918"/>
                  </a:cubicBezTo>
                  <a:cubicBezTo>
                    <a:pt x="168" y="930"/>
                    <a:pt x="203" y="930"/>
                    <a:pt x="239" y="930"/>
                  </a:cubicBezTo>
                  <a:cubicBezTo>
                    <a:pt x="346" y="930"/>
                    <a:pt x="441" y="906"/>
                    <a:pt x="501" y="846"/>
                  </a:cubicBezTo>
                  <a:cubicBezTo>
                    <a:pt x="560" y="799"/>
                    <a:pt x="596" y="715"/>
                    <a:pt x="596" y="620"/>
                  </a:cubicBezTo>
                  <a:cubicBezTo>
                    <a:pt x="596" y="525"/>
                    <a:pt x="560" y="453"/>
                    <a:pt x="501" y="394"/>
                  </a:cubicBezTo>
                  <a:cubicBezTo>
                    <a:pt x="441" y="334"/>
                    <a:pt x="358" y="311"/>
                    <a:pt x="263" y="311"/>
                  </a:cubicBezTo>
                  <a:lnTo>
                    <a:pt x="203" y="311"/>
                  </a:lnTo>
                  <a:cubicBezTo>
                    <a:pt x="191" y="311"/>
                    <a:pt x="168" y="322"/>
                    <a:pt x="156" y="322"/>
                  </a:cubicBezTo>
                  <a:lnTo>
                    <a:pt x="156" y="96"/>
                  </a:lnTo>
                  <a:lnTo>
                    <a:pt x="525" y="96"/>
                  </a:lnTo>
                  <a:lnTo>
                    <a:pt x="525" y="1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60"/>
            <p:cNvSpPr/>
            <p:nvPr/>
          </p:nvSpPr>
          <p:spPr>
            <a:xfrm>
              <a:off x="3503100" y="3636300"/>
              <a:ext cx="15800" cy="23825"/>
            </a:xfrm>
            <a:custGeom>
              <a:avLst/>
              <a:gdLst/>
              <a:ahLst/>
              <a:cxnLst/>
              <a:rect l="l" t="t" r="r" b="b"/>
              <a:pathLst>
                <a:path w="632" h="953" extrusionOk="0">
                  <a:moveTo>
                    <a:pt x="310" y="107"/>
                  </a:moveTo>
                  <a:cubicBezTo>
                    <a:pt x="382" y="107"/>
                    <a:pt x="429" y="131"/>
                    <a:pt x="453" y="191"/>
                  </a:cubicBezTo>
                  <a:cubicBezTo>
                    <a:pt x="489" y="262"/>
                    <a:pt x="513" y="357"/>
                    <a:pt x="513" y="476"/>
                  </a:cubicBezTo>
                  <a:cubicBezTo>
                    <a:pt x="513" y="607"/>
                    <a:pt x="489" y="703"/>
                    <a:pt x="453" y="762"/>
                  </a:cubicBezTo>
                  <a:cubicBezTo>
                    <a:pt x="429" y="822"/>
                    <a:pt x="382" y="857"/>
                    <a:pt x="310" y="857"/>
                  </a:cubicBezTo>
                  <a:cubicBezTo>
                    <a:pt x="251" y="857"/>
                    <a:pt x="203" y="822"/>
                    <a:pt x="167" y="762"/>
                  </a:cubicBezTo>
                  <a:cubicBezTo>
                    <a:pt x="144" y="703"/>
                    <a:pt x="120" y="607"/>
                    <a:pt x="120" y="476"/>
                  </a:cubicBezTo>
                  <a:cubicBezTo>
                    <a:pt x="120" y="357"/>
                    <a:pt x="144" y="262"/>
                    <a:pt x="167" y="191"/>
                  </a:cubicBezTo>
                  <a:cubicBezTo>
                    <a:pt x="203" y="131"/>
                    <a:pt x="251" y="107"/>
                    <a:pt x="310" y="107"/>
                  </a:cubicBezTo>
                  <a:close/>
                  <a:moveTo>
                    <a:pt x="310" y="0"/>
                  </a:moveTo>
                  <a:cubicBezTo>
                    <a:pt x="215" y="0"/>
                    <a:pt x="132" y="48"/>
                    <a:pt x="84" y="131"/>
                  </a:cubicBezTo>
                  <a:cubicBezTo>
                    <a:pt x="24" y="203"/>
                    <a:pt x="1" y="322"/>
                    <a:pt x="1" y="476"/>
                  </a:cubicBezTo>
                  <a:cubicBezTo>
                    <a:pt x="1" y="631"/>
                    <a:pt x="24" y="750"/>
                    <a:pt x="84" y="834"/>
                  </a:cubicBezTo>
                  <a:cubicBezTo>
                    <a:pt x="132" y="917"/>
                    <a:pt x="215" y="953"/>
                    <a:pt x="310" y="953"/>
                  </a:cubicBezTo>
                  <a:cubicBezTo>
                    <a:pt x="417" y="953"/>
                    <a:pt x="501" y="917"/>
                    <a:pt x="548" y="834"/>
                  </a:cubicBezTo>
                  <a:cubicBezTo>
                    <a:pt x="608" y="750"/>
                    <a:pt x="632" y="631"/>
                    <a:pt x="632" y="476"/>
                  </a:cubicBezTo>
                  <a:cubicBezTo>
                    <a:pt x="632" y="322"/>
                    <a:pt x="608" y="203"/>
                    <a:pt x="548" y="131"/>
                  </a:cubicBezTo>
                  <a:cubicBezTo>
                    <a:pt x="501" y="48"/>
                    <a:pt x="417" y="0"/>
                    <a:pt x="310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60"/>
            <p:cNvSpPr/>
            <p:nvPr/>
          </p:nvSpPr>
          <p:spPr>
            <a:xfrm>
              <a:off x="3927550" y="3310050"/>
              <a:ext cx="15225" cy="23850"/>
            </a:xfrm>
            <a:custGeom>
              <a:avLst/>
              <a:gdLst/>
              <a:ahLst/>
              <a:cxnLst/>
              <a:rect l="l" t="t" r="r" b="b"/>
              <a:pathLst>
                <a:path w="609" h="954" extrusionOk="0">
                  <a:moveTo>
                    <a:pt x="275" y="1"/>
                  </a:moveTo>
                  <a:cubicBezTo>
                    <a:pt x="239" y="1"/>
                    <a:pt x="203" y="1"/>
                    <a:pt x="156" y="13"/>
                  </a:cubicBezTo>
                  <a:cubicBezTo>
                    <a:pt x="120" y="13"/>
                    <a:pt x="72" y="25"/>
                    <a:pt x="25" y="37"/>
                  </a:cubicBezTo>
                  <a:lnTo>
                    <a:pt x="25" y="144"/>
                  </a:lnTo>
                  <a:cubicBezTo>
                    <a:pt x="72" y="132"/>
                    <a:pt x="120" y="120"/>
                    <a:pt x="156" y="108"/>
                  </a:cubicBezTo>
                  <a:lnTo>
                    <a:pt x="263" y="108"/>
                  </a:lnTo>
                  <a:cubicBezTo>
                    <a:pt x="322" y="108"/>
                    <a:pt x="370" y="120"/>
                    <a:pt x="406" y="144"/>
                  </a:cubicBezTo>
                  <a:cubicBezTo>
                    <a:pt x="442" y="168"/>
                    <a:pt x="453" y="203"/>
                    <a:pt x="453" y="251"/>
                  </a:cubicBezTo>
                  <a:cubicBezTo>
                    <a:pt x="453" y="299"/>
                    <a:pt x="442" y="334"/>
                    <a:pt x="406" y="358"/>
                  </a:cubicBezTo>
                  <a:cubicBezTo>
                    <a:pt x="382" y="382"/>
                    <a:pt x="334" y="394"/>
                    <a:pt x="275" y="394"/>
                  </a:cubicBezTo>
                  <a:lnTo>
                    <a:pt x="156" y="394"/>
                  </a:lnTo>
                  <a:lnTo>
                    <a:pt x="156" y="489"/>
                  </a:lnTo>
                  <a:lnTo>
                    <a:pt x="263" y="489"/>
                  </a:lnTo>
                  <a:cubicBezTo>
                    <a:pt x="334" y="489"/>
                    <a:pt x="382" y="513"/>
                    <a:pt x="418" y="537"/>
                  </a:cubicBezTo>
                  <a:cubicBezTo>
                    <a:pt x="465" y="572"/>
                    <a:pt x="477" y="608"/>
                    <a:pt x="477" y="668"/>
                  </a:cubicBezTo>
                  <a:cubicBezTo>
                    <a:pt x="477" y="727"/>
                    <a:pt x="465" y="763"/>
                    <a:pt x="418" y="799"/>
                  </a:cubicBezTo>
                  <a:cubicBezTo>
                    <a:pt x="382" y="822"/>
                    <a:pt x="322" y="846"/>
                    <a:pt x="239" y="846"/>
                  </a:cubicBezTo>
                  <a:cubicBezTo>
                    <a:pt x="203" y="846"/>
                    <a:pt x="156" y="834"/>
                    <a:pt x="108" y="822"/>
                  </a:cubicBezTo>
                  <a:cubicBezTo>
                    <a:pt x="72" y="822"/>
                    <a:pt x="37" y="799"/>
                    <a:pt x="1" y="787"/>
                  </a:cubicBezTo>
                  <a:lnTo>
                    <a:pt x="1" y="906"/>
                  </a:lnTo>
                  <a:cubicBezTo>
                    <a:pt x="49" y="918"/>
                    <a:pt x="84" y="930"/>
                    <a:pt x="132" y="942"/>
                  </a:cubicBezTo>
                  <a:cubicBezTo>
                    <a:pt x="168" y="942"/>
                    <a:pt x="203" y="953"/>
                    <a:pt x="251" y="953"/>
                  </a:cubicBezTo>
                  <a:cubicBezTo>
                    <a:pt x="358" y="953"/>
                    <a:pt x="453" y="918"/>
                    <a:pt x="513" y="870"/>
                  </a:cubicBezTo>
                  <a:cubicBezTo>
                    <a:pt x="572" y="822"/>
                    <a:pt x="608" y="751"/>
                    <a:pt x="608" y="668"/>
                  </a:cubicBezTo>
                  <a:cubicBezTo>
                    <a:pt x="608" y="608"/>
                    <a:pt x="584" y="561"/>
                    <a:pt x="549" y="513"/>
                  </a:cubicBezTo>
                  <a:cubicBezTo>
                    <a:pt x="525" y="477"/>
                    <a:pt x="477" y="453"/>
                    <a:pt x="418" y="441"/>
                  </a:cubicBezTo>
                  <a:cubicBezTo>
                    <a:pt x="465" y="418"/>
                    <a:pt x="513" y="394"/>
                    <a:pt x="537" y="370"/>
                  </a:cubicBezTo>
                  <a:cubicBezTo>
                    <a:pt x="572" y="334"/>
                    <a:pt x="584" y="287"/>
                    <a:pt x="584" y="239"/>
                  </a:cubicBezTo>
                  <a:cubicBezTo>
                    <a:pt x="584" y="168"/>
                    <a:pt x="561" y="108"/>
                    <a:pt x="501" y="60"/>
                  </a:cubicBezTo>
                  <a:cubicBezTo>
                    <a:pt x="442" y="25"/>
                    <a:pt x="370" y="1"/>
                    <a:pt x="275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60"/>
            <p:cNvSpPr/>
            <p:nvPr/>
          </p:nvSpPr>
          <p:spPr>
            <a:xfrm>
              <a:off x="3947200" y="3310050"/>
              <a:ext cx="15800" cy="23850"/>
            </a:xfrm>
            <a:custGeom>
              <a:avLst/>
              <a:gdLst/>
              <a:ahLst/>
              <a:cxnLst/>
              <a:rect l="l" t="t" r="r" b="b"/>
              <a:pathLst>
                <a:path w="632" h="954" extrusionOk="0">
                  <a:moveTo>
                    <a:pt x="322" y="96"/>
                  </a:moveTo>
                  <a:cubicBezTo>
                    <a:pt x="382" y="96"/>
                    <a:pt x="429" y="132"/>
                    <a:pt x="465" y="191"/>
                  </a:cubicBezTo>
                  <a:cubicBezTo>
                    <a:pt x="489" y="251"/>
                    <a:pt x="513" y="346"/>
                    <a:pt x="513" y="477"/>
                  </a:cubicBezTo>
                  <a:cubicBezTo>
                    <a:pt x="513" y="596"/>
                    <a:pt x="489" y="691"/>
                    <a:pt x="465" y="751"/>
                  </a:cubicBezTo>
                  <a:cubicBezTo>
                    <a:pt x="429" y="822"/>
                    <a:pt x="382" y="846"/>
                    <a:pt x="322" y="846"/>
                  </a:cubicBezTo>
                  <a:cubicBezTo>
                    <a:pt x="251" y="846"/>
                    <a:pt x="203" y="822"/>
                    <a:pt x="179" y="751"/>
                  </a:cubicBezTo>
                  <a:cubicBezTo>
                    <a:pt x="144" y="691"/>
                    <a:pt x="132" y="596"/>
                    <a:pt x="132" y="477"/>
                  </a:cubicBezTo>
                  <a:cubicBezTo>
                    <a:pt x="132" y="346"/>
                    <a:pt x="144" y="251"/>
                    <a:pt x="179" y="191"/>
                  </a:cubicBezTo>
                  <a:cubicBezTo>
                    <a:pt x="203" y="132"/>
                    <a:pt x="251" y="96"/>
                    <a:pt x="322" y="96"/>
                  </a:cubicBezTo>
                  <a:close/>
                  <a:moveTo>
                    <a:pt x="322" y="1"/>
                  </a:moveTo>
                  <a:cubicBezTo>
                    <a:pt x="215" y="1"/>
                    <a:pt x="132" y="37"/>
                    <a:pt x="84" y="120"/>
                  </a:cubicBezTo>
                  <a:cubicBezTo>
                    <a:pt x="25" y="203"/>
                    <a:pt x="1" y="322"/>
                    <a:pt x="1" y="477"/>
                  </a:cubicBezTo>
                  <a:cubicBezTo>
                    <a:pt x="1" y="632"/>
                    <a:pt x="25" y="751"/>
                    <a:pt x="84" y="822"/>
                  </a:cubicBezTo>
                  <a:cubicBezTo>
                    <a:pt x="132" y="906"/>
                    <a:pt x="215" y="953"/>
                    <a:pt x="322" y="953"/>
                  </a:cubicBezTo>
                  <a:cubicBezTo>
                    <a:pt x="418" y="953"/>
                    <a:pt x="501" y="906"/>
                    <a:pt x="548" y="822"/>
                  </a:cubicBezTo>
                  <a:cubicBezTo>
                    <a:pt x="608" y="751"/>
                    <a:pt x="632" y="632"/>
                    <a:pt x="632" y="477"/>
                  </a:cubicBezTo>
                  <a:cubicBezTo>
                    <a:pt x="632" y="322"/>
                    <a:pt x="608" y="203"/>
                    <a:pt x="548" y="120"/>
                  </a:cubicBezTo>
                  <a:cubicBezTo>
                    <a:pt x="501" y="37"/>
                    <a:pt x="418" y="1"/>
                    <a:pt x="322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60"/>
            <p:cNvSpPr/>
            <p:nvPr/>
          </p:nvSpPr>
          <p:spPr>
            <a:xfrm>
              <a:off x="3967150" y="3310050"/>
              <a:ext cx="15800" cy="23850"/>
            </a:xfrm>
            <a:custGeom>
              <a:avLst/>
              <a:gdLst/>
              <a:ahLst/>
              <a:cxnLst/>
              <a:rect l="l" t="t" r="r" b="b"/>
              <a:pathLst>
                <a:path w="632" h="954" extrusionOk="0">
                  <a:moveTo>
                    <a:pt x="322" y="96"/>
                  </a:moveTo>
                  <a:cubicBezTo>
                    <a:pt x="382" y="96"/>
                    <a:pt x="429" y="132"/>
                    <a:pt x="465" y="191"/>
                  </a:cubicBezTo>
                  <a:cubicBezTo>
                    <a:pt x="501" y="251"/>
                    <a:pt x="512" y="346"/>
                    <a:pt x="512" y="477"/>
                  </a:cubicBezTo>
                  <a:cubicBezTo>
                    <a:pt x="512" y="596"/>
                    <a:pt x="501" y="691"/>
                    <a:pt x="465" y="751"/>
                  </a:cubicBezTo>
                  <a:cubicBezTo>
                    <a:pt x="429" y="822"/>
                    <a:pt x="382" y="846"/>
                    <a:pt x="322" y="846"/>
                  </a:cubicBezTo>
                  <a:cubicBezTo>
                    <a:pt x="251" y="846"/>
                    <a:pt x="203" y="822"/>
                    <a:pt x="179" y="751"/>
                  </a:cubicBezTo>
                  <a:cubicBezTo>
                    <a:pt x="143" y="691"/>
                    <a:pt x="131" y="596"/>
                    <a:pt x="131" y="477"/>
                  </a:cubicBezTo>
                  <a:cubicBezTo>
                    <a:pt x="131" y="346"/>
                    <a:pt x="143" y="251"/>
                    <a:pt x="179" y="191"/>
                  </a:cubicBezTo>
                  <a:cubicBezTo>
                    <a:pt x="203" y="132"/>
                    <a:pt x="251" y="96"/>
                    <a:pt x="322" y="96"/>
                  </a:cubicBezTo>
                  <a:close/>
                  <a:moveTo>
                    <a:pt x="322" y="1"/>
                  </a:moveTo>
                  <a:cubicBezTo>
                    <a:pt x="215" y="1"/>
                    <a:pt x="143" y="37"/>
                    <a:pt x="84" y="120"/>
                  </a:cubicBezTo>
                  <a:cubicBezTo>
                    <a:pt x="24" y="203"/>
                    <a:pt x="1" y="322"/>
                    <a:pt x="1" y="477"/>
                  </a:cubicBezTo>
                  <a:cubicBezTo>
                    <a:pt x="1" y="632"/>
                    <a:pt x="24" y="751"/>
                    <a:pt x="84" y="822"/>
                  </a:cubicBezTo>
                  <a:cubicBezTo>
                    <a:pt x="143" y="906"/>
                    <a:pt x="215" y="953"/>
                    <a:pt x="322" y="953"/>
                  </a:cubicBezTo>
                  <a:cubicBezTo>
                    <a:pt x="417" y="953"/>
                    <a:pt x="501" y="906"/>
                    <a:pt x="548" y="822"/>
                  </a:cubicBezTo>
                  <a:cubicBezTo>
                    <a:pt x="608" y="751"/>
                    <a:pt x="632" y="632"/>
                    <a:pt x="632" y="477"/>
                  </a:cubicBezTo>
                  <a:cubicBezTo>
                    <a:pt x="632" y="322"/>
                    <a:pt x="608" y="203"/>
                    <a:pt x="548" y="120"/>
                  </a:cubicBezTo>
                  <a:cubicBezTo>
                    <a:pt x="501" y="37"/>
                    <a:pt x="417" y="1"/>
                    <a:pt x="322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60"/>
            <p:cNvSpPr/>
            <p:nvPr/>
          </p:nvSpPr>
          <p:spPr>
            <a:xfrm>
              <a:off x="3927550" y="1947400"/>
              <a:ext cx="15225" cy="23525"/>
            </a:xfrm>
            <a:custGeom>
              <a:avLst/>
              <a:gdLst/>
              <a:ahLst/>
              <a:cxnLst/>
              <a:rect l="l" t="t" r="r" b="b"/>
              <a:pathLst>
                <a:path w="609" h="941" extrusionOk="0">
                  <a:moveTo>
                    <a:pt x="156" y="0"/>
                  </a:moveTo>
                  <a:cubicBezTo>
                    <a:pt x="120" y="12"/>
                    <a:pt x="72" y="24"/>
                    <a:pt x="25" y="36"/>
                  </a:cubicBezTo>
                  <a:lnTo>
                    <a:pt x="25" y="143"/>
                  </a:lnTo>
                  <a:cubicBezTo>
                    <a:pt x="72" y="131"/>
                    <a:pt x="120" y="119"/>
                    <a:pt x="156" y="107"/>
                  </a:cubicBezTo>
                  <a:cubicBezTo>
                    <a:pt x="191" y="107"/>
                    <a:pt x="227" y="95"/>
                    <a:pt x="263" y="95"/>
                  </a:cubicBezTo>
                  <a:cubicBezTo>
                    <a:pt x="322" y="95"/>
                    <a:pt x="370" y="107"/>
                    <a:pt x="406" y="143"/>
                  </a:cubicBezTo>
                  <a:cubicBezTo>
                    <a:pt x="442" y="167"/>
                    <a:pt x="453" y="203"/>
                    <a:pt x="453" y="250"/>
                  </a:cubicBezTo>
                  <a:cubicBezTo>
                    <a:pt x="453" y="286"/>
                    <a:pt x="442" y="322"/>
                    <a:pt x="406" y="346"/>
                  </a:cubicBezTo>
                  <a:cubicBezTo>
                    <a:pt x="382" y="369"/>
                    <a:pt x="334" y="381"/>
                    <a:pt x="275" y="381"/>
                  </a:cubicBezTo>
                  <a:lnTo>
                    <a:pt x="156" y="381"/>
                  </a:lnTo>
                  <a:lnTo>
                    <a:pt x="156" y="488"/>
                  </a:lnTo>
                  <a:lnTo>
                    <a:pt x="263" y="488"/>
                  </a:lnTo>
                  <a:cubicBezTo>
                    <a:pt x="334" y="488"/>
                    <a:pt x="382" y="500"/>
                    <a:pt x="418" y="536"/>
                  </a:cubicBezTo>
                  <a:cubicBezTo>
                    <a:pt x="465" y="560"/>
                    <a:pt x="477" y="607"/>
                    <a:pt x="477" y="655"/>
                  </a:cubicBezTo>
                  <a:cubicBezTo>
                    <a:pt x="477" y="715"/>
                    <a:pt x="465" y="762"/>
                    <a:pt x="418" y="798"/>
                  </a:cubicBezTo>
                  <a:cubicBezTo>
                    <a:pt x="382" y="822"/>
                    <a:pt x="322" y="846"/>
                    <a:pt x="239" y="846"/>
                  </a:cubicBezTo>
                  <a:cubicBezTo>
                    <a:pt x="203" y="846"/>
                    <a:pt x="156" y="834"/>
                    <a:pt x="108" y="822"/>
                  </a:cubicBezTo>
                  <a:cubicBezTo>
                    <a:pt x="72" y="810"/>
                    <a:pt x="37" y="798"/>
                    <a:pt x="1" y="774"/>
                  </a:cubicBezTo>
                  <a:lnTo>
                    <a:pt x="1" y="905"/>
                  </a:lnTo>
                  <a:cubicBezTo>
                    <a:pt x="49" y="917"/>
                    <a:pt x="84" y="929"/>
                    <a:pt x="132" y="929"/>
                  </a:cubicBezTo>
                  <a:cubicBezTo>
                    <a:pt x="168" y="941"/>
                    <a:pt x="203" y="941"/>
                    <a:pt x="251" y="941"/>
                  </a:cubicBezTo>
                  <a:cubicBezTo>
                    <a:pt x="358" y="941"/>
                    <a:pt x="453" y="917"/>
                    <a:pt x="513" y="869"/>
                  </a:cubicBezTo>
                  <a:cubicBezTo>
                    <a:pt x="572" y="822"/>
                    <a:pt x="608" y="750"/>
                    <a:pt x="608" y="655"/>
                  </a:cubicBezTo>
                  <a:cubicBezTo>
                    <a:pt x="608" y="607"/>
                    <a:pt x="584" y="548"/>
                    <a:pt x="549" y="512"/>
                  </a:cubicBezTo>
                  <a:cubicBezTo>
                    <a:pt x="525" y="476"/>
                    <a:pt x="477" y="441"/>
                    <a:pt x="418" y="429"/>
                  </a:cubicBezTo>
                  <a:cubicBezTo>
                    <a:pt x="465" y="417"/>
                    <a:pt x="513" y="393"/>
                    <a:pt x="537" y="357"/>
                  </a:cubicBezTo>
                  <a:cubicBezTo>
                    <a:pt x="572" y="322"/>
                    <a:pt x="584" y="286"/>
                    <a:pt x="584" y="238"/>
                  </a:cubicBezTo>
                  <a:cubicBezTo>
                    <a:pt x="584" y="155"/>
                    <a:pt x="561" y="107"/>
                    <a:pt x="501" y="60"/>
                  </a:cubicBezTo>
                  <a:cubicBezTo>
                    <a:pt x="442" y="12"/>
                    <a:pt x="370" y="0"/>
                    <a:pt x="275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60"/>
            <p:cNvSpPr/>
            <p:nvPr/>
          </p:nvSpPr>
          <p:spPr>
            <a:xfrm>
              <a:off x="3947200" y="1947400"/>
              <a:ext cx="15800" cy="23525"/>
            </a:xfrm>
            <a:custGeom>
              <a:avLst/>
              <a:gdLst/>
              <a:ahLst/>
              <a:cxnLst/>
              <a:rect l="l" t="t" r="r" b="b"/>
              <a:pathLst>
                <a:path w="632" h="941" extrusionOk="0">
                  <a:moveTo>
                    <a:pt x="322" y="95"/>
                  </a:moveTo>
                  <a:cubicBezTo>
                    <a:pt x="382" y="95"/>
                    <a:pt x="429" y="119"/>
                    <a:pt x="465" y="191"/>
                  </a:cubicBezTo>
                  <a:cubicBezTo>
                    <a:pt x="489" y="250"/>
                    <a:pt x="513" y="346"/>
                    <a:pt x="513" y="465"/>
                  </a:cubicBezTo>
                  <a:cubicBezTo>
                    <a:pt x="513" y="596"/>
                    <a:pt x="489" y="691"/>
                    <a:pt x="465" y="750"/>
                  </a:cubicBezTo>
                  <a:cubicBezTo>
                    <a:pt x="429" y="810"/>
                    <a:pt x="382" y="846"/>
                    <a:pt x="322" y="846"/>
                  </a:cubicBezTo>
                  <a:cubicBezTo>
                    <a:pt x="251" y="846"/>
                    <a:pt x="203" y="810"/>
                    <a:pt x="179" y="750"/>
                  </a:cubicBezTo>
                  <a:cubicBezTo>
                    <a:pt x="144" y="691"/>
                    <a:pt x="132" y="596"/>
                    <a:pt x="132" y="465"/>
                  </a:cubicBezTo>
                  <a:cubicBezTo>
                    <a:pt x="132" y="346"/>
                    <a:pt x="144" y="250"/>
                    <a:pt x="179" y="191"/>
                  </a:cubicBezTo>
                  <a:cubicBezTo>
                    <a:pt x="203" y="119"/>
                    <a:pt x="251" y="95"/>
                    <a:pt x="322" y="95"/>
                  </a:cubicBezTo>
                  <a:close/>
                  <a:moveTo>
                    <a:pt x="322" y="0"/>
                  </a:moveTo>
                  <a:cubicBezTo>
                    <a:pt x="215" y="0"/>
                    <a:pt x="132" y="36"/>
                    <a:pt x="84" y="119"/>
                  </a:cubicBezTo>
                  <a:cubicBezTo>
                    <a:pt x="25" y="203"/>
                    <a:pt x="1" y="322"/>
                    <a:pt x="1" y="465"/>
                  </a:cubicBezTo>
                  <a:cubicBezTo>
                    <a:pt x="1" y="619"/>
                    <a:pt x="25" y="738"/>
                    <a:pt x="84" y="822"/>
                  </a:cubicBezTo>
                  <a:cubicBezTo>
                    <a:pt x="132" y="905"/>
                    <a:pt x="215" y="941"/>
                    <a:pt x="322" y="941"/>
                  </a:cubicBezTo>
                  <a:cubicBezTo>
                    <a:pt x="418" y="941"/>
                    <a:pt x="501" y="905"/>
                    <a:pt x="548" y="822"/>
                  </a:cubicBezTo>
                  <a:cubicBezTo>
                    <a:pt x="608" y="738"/>
                    <a:pt x="632" y="619"/>
                    <a:pt x="632" y="465"/>
                  </a:cubicBezTo>
                  <a:cubicBezTo>
                    <a:pt x="632" y="322"/>
                    <a:pt x="608" y="203"/>
                    <a:pt x="548" y="119"/>
                  </a:cubicBezTo>
                  <a:cubicBezTo>
                    <a:pt x="501" y="36"/>
                    <a:pt x="418" y="0"/>
                    <a:pt x="322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60"/>
            <p:cNvSpPr/>
            <p:nvPr/>
          </p:nvSpPr>
          <p:spPr>
            <a:xfrm>
              <a:off x="3967150" y="1947400"/>
              <a:ext cx="15800" cy="23525"/>
            </a:xfrm>
            <a:custGeom>
              <a:avLst/>
              <a:gdLst/>
              <a:ahLst/>
              <a:cxnLst/>
              <a:rect l="l" t="t" r="r" b="b"/>
              <a:pathLst>
                <a:path w="632" h="941" extrusionOk="0">
                  <a:moveTo>
                    <a:pt x="322" y="95"/>
                  </a:moveTo>
                  <a:cubicBezTo>
                    <a:pt x="382" y="95"/>
                    <a:pt x="429" y="119"/>
                    <a:pt x="465" y="191"/>
                  </a:cubicBezTo>
                  <a:cubicBezTo>
                    <a:pt x="501" y="250"/>
                    <a:pt x="512" y="346"/>
                    <a:pt x="512" y="465"/>
                  </a:cubicBezTo>
                  <a:cubicBezTo>
                    <a:pt x="512" y="596"/>
                    <a:pt x="501" y="691"/>
                    <a:pt x="465" y="750"/>
                  </a:cubicBezTo>
                  <a:cubicBezTo>
                    <a:pt x="429" y="810"/>
                    <a:pt x="382" y="846"/>
                    <a:pt x="322" y="846"/>
                  </a:cubicBezTo>
                  <a:cubicBezTo>
                    <a:pt x="251" y="846"/>
                    <a:pt x="203" y="810"/>
                    <a:pt x="179" y="750"/>
                  </a:cubicBezTo>
                  <a:cubicBezTo>
                    <a:pt x="143" y="691"/>
                    <a:pt x="131" y="596"/>
                    <a:pt x="131" y="465"/>
                  </a:cubicBezTo>
                  <a:cubicBezTo>
                    <a:pt x="131" y="346"/>
                    <a:pt x="143" y="250"/>
                    <a:pt x="179" y="191"/>
                  </a:cubicBezTo>
                  <a:cubicBezTo>
                    <a:pt x="203" y="119"/>
                    <a:pt x="251" y="95"/>
                    <a:pt x="322" y="95"/>
                  </a:cubicBezTo>
                  <a:close/>
                  <a:moveTo>
                    <a:pt x="322" y="0"/>
                  </a:moveTo>
                  <a:cubicBezTo>
                    <a:pt x="215" y="0"/>
                    <a:pt x="143" y="36"/>
                    <a:pt x="84" y="119"/>
                  </a:cubicBezTo>
                  <a:cubicBezTo>
                    <a:pt x="24" y="203"/>
                    <a:pt x="1" y="322"/>
                    <a:pt x="1" y="465"/>
                  </a:cubicBezTo>
                  <a:cubicBezTo>
                    <a:pt x="1" y="619"/>
                    <a:pt x="24" y="738"/>
                    <a:pt x="84" y="822"/>
                  </a:cubicBezTo>
                  <a:cubicBezTo>
                    <a:pt x="143" y="905"/>
                    <a:pt x="215" y="941"/>
                    <a:pt x="322" y="941"/>
                  </a:cubicBezTo>
                  <a:cubicBezTo>
                    <a:pt x="417" y="941"/>
                    <a:pt x="501" y="905"/>
                    <a:pt x="548" y="822"/>
                  </a:cubicBezTo>
                  <a:cubicBezTo>
                    <a:pt x="608" y="738"/>
                    <a:pt x="632" y="619"/>
                    <a:pt x="632" y="465"/>
                  </a:cubicBezTo>
                  <a:cubicBezTo>
                    <a:pt x="632" y="322"/>
                    <a:pt x="608" y="203"/>
                    <a:pt x="548" y="119"/>
                  </a:cubicBezTo>
                  <a:cubicBezTo>
                    <a:pt x="501" y="36"/>
                    <a:pt x="417" y="0"/>
                    <a:pt x="322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60"/>
            <p:cNvSpPr/>
            <p:nvPr/>
          </p:nvSpPr>
          <p:spPr>
            <a:xfrm>
              <a:off x="4231775" y="2630225"/>
              <a:ext cx="16100" cy="23825"/>
            </a:xfrm>
            <a:custGeom>
              <a:avLst/>
              <a:gdLst/>
              <a:ahLst/>
              <a:cxnLst/>
              <a:rect l="l" t="t" r="r" b="b"/>
              <a:pathLst>
                <a:path w="644" h="953" extrusionOk="0">
                  <a:moveTo>
                    <a:pt x="334" y="429"/>
                  </a:moveTo>
                  <a:cubicBezTo>
                    <a:pt x="393" y="429"/>
                    <a:pt x="429" y="441"/>
                    <a:pt x="465" y="488"/>
                  </a:cubicBezTo>
                  <a:cubicBezTo>
                    <a:pt x="500" y="524"/>
                    <a:pt x="512" y="572"/>
                    <a:pt x="512" y="643"/>
                  </a:cubicBezTo>
                  <a:cubicBezTo>
                    <a:pt x="512" y="703"/>
                    <a:pt x="500" y="762"/>
                    <a:pt x="465" y="798"/>
                  </a:cubicBezTo>
                  <a:cubicBezTo>
                    <a:pt x="429" y="834"/>
                    <a:pt x="393" y="857"/>
                    <a:pt x="334" y="857"/>
                  </a:cubicBezTo>
                  <a:cubicBezTo>
                    <a:pt x="274" y="857"/>
                    <a:pt x="238" y="834"/>
                    <a:pt x="203" y="798"/>
                  </a:cubicBezTo>
                  <a:cubicBezTo>
                    <a:pt x="167" y="762"/>
                    <a:pt x="155" y="703"/>
                    <a:pt x="155" y="643"/>
                  </a:cubicBezTo>
                  <a:cubicBezTo>
                    <a:pt x="155" y="572"/>
                    <a:pt x="167" y="524"/>
                    <a:pt x="203" y="488"/>
                  </a:cubicBezTo>
                  <a:cubicBezTo>
                    <a:pt x="238" y="441"/>
                    <a:pt x="274" y="429"/>
                    <a:pt x="334" y="429"/>
                  </a:cubicBezTo>
                  <a:close/>
                  <a:moveTo>
                    <a:pt x="381" y="0"/>
                  </a:moveTo>
                  <a:cubicBezTo>
                    <a:pt x="274" y="0"/>
                    <a:pt x="179" y="48"/>
                    <a:pt x="107" y="131"/>
                  </a:cubicBezTo>
                  <a:cubicBezTo>
                    <a:pt x="36" y="214"/>
                    <a:pt x="0" y="333"/>
                    <a:pt x="0" y="476"/>
                  </a:cubicBezTo>
                  <a:cubicBezTo>
                    <a:pt x="0" y="631"/>
                    <a:pt x="36" y="750"/>
                    <a:pt x="95" y="834"/>
                  </a:cubicBezTo>
                  <a:cubicBezTo>
                    <a:pt x="143" y="917"/>
                    <a:pt x="226" y="953"/>
                    <a:pt x="334" y="953"/>
                  </a:cubicBezTo>
                  <a:cubicBezTo>
                    <a:pt x="429" y="953"/>
                    <a:pt x="500" y="929"/>
                    <a:pt x="560" y="869"/>
                  </a:cubicBezTo>
                  <a:cubicBezTo>
                    <a:pt x="607" y="810"/>
                    <a:pt x="643" y="738"/>
                    <a:pt x="643" y="643"/>
                  </a:cubicBezTo>
                  <a:cubicBezTo>
                    <a:pt x="643" y="548"/>
                    <a:pt x="607" y="464"/>
                    <a:pt x="560" y="417"/>
                  </a:cubicBezTo>
                  <a:cubicBezTo>
                    <a:pt x="500" y="357"/>
                    <a:pt x="429" y="333"/>
                    <a:pt x="345" y="333"/>
                  </a:cubicBezTo>
                  <a:cubicBezTo>
                    <a:pt x="298" y="333"/>
                    <a:pt x="262" y="333"/>
                    <a:pt x="214" y="357"/>
                  </a:cubicBezTo>
                  <a:cubicBezTo>
                    <a:pt x="179" y="381"/>
                    <a:pt x="155" y="405"/>
                    <a:pt x="131" y="441"/>
                  </a:cubicBezTo>
                  <a:cubicBezTo>
                    <a:pt x="131" y="333"/>
                    <a:pt x="155" y="250"/>
                    <a:pt x="203" y="191"/>
                  </a:cubicBezTo>
                  <a:cubicBezTo>
                    <a:pt x="250" y="131"/>
                    <a:pt x="310" y="107"/>
                    <a:pt x="393" y="107"/>
                  </a:cubicBezTo>
                  <a:cubicBezTo>
                    <a:pt x="417" y="107"/>
                    <a:pt x="453" y="107"/>
                    <a:pt x="488" y="119"/>
                  </a:cubicBezTo>
                  <a:cubicBezTo>
                    <a:pt x="512" y="131"/>
                    <a:pt x="548" y="131"/>
                    <a:pt x="584" y="155"/>
                  </a:cubicBezTo>
                  <a:lnTo>
                    <a:pt x="584" y="36"/>
                  </a:lnTo>
                  <a:cubicBezTo>
                    <a:pt x="548" y="24"/>
                    <a:pt x="512" y="12"/>
                    <a:pt x="476" y="12"/>
                  </a:cubicBezTo>
                  <a:cubicBezTo>
                    <a:pt x="453" y="0"/>
                    <a:pt x="417" y="0"/>
                    <a:pt x="381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60"/>
            <p:cNvSpPr/>
            <p:nvPr/>
          </p:nvSpPr>
          <p:spPr>
            <a:xfrm>
              <a:off x="4251700" y="2630225"/>
              <a:ext cx="15800" cy="23825"/>
            </a:xfrm>
            <a:custGeom>
              <a:avLst/>
              <a:gdLst/>
              <a:ahLst/>
              <a:cxnLst/>
              <a:rect l="l" t="t" r="r" b="b"/>
              <a:pathLst>
                <a:path w="632" h="953" extrusionOk="0">
                  <a:moveTo>
                    <a:pt x="322" y="95"/>
                  </a:moveTo>
                  <a:cubicBezTo>
                    <a:pt x="382" y="95"/>
                    <a:pt x="430" y="131"/>
                    <a:pt x="465" y="191"/>
                  </a:cubicBezTo>
                  <a:cubicBezTo>
                    <a:pt x="501" y="262"/>
                    <a:pt x="513" y="345"/>
                    <a:pt x="513" y="476"/>
                  </a:cubicBezTo>
                  <a:cubicBezTo>
                    <a:pt x="513" y="607"/>
                    <a:pt x="501" y="703"/>
                    <a:pt x="465" y="762"/>
                  </a:cubicBezTo>
                  <a:cubicBezTo>
                    <a:pt x="430" y="822"/>
                    <a:pt x="382" y="857"/>
                    <a:pt x="322" y="857"/>
                  </a:cubicBezTo>
                  <a:cubicBezTo>
                    <a:pt x="251" y="857"/>
                    <a:pt x="203" y="822"/>
                    <a:pt x="179" y="762"/>
                  </a:cubicBezTo>
                  <a:cubicBezTo>
                    <a:pt x="144" y="703"/>
                    <a:pt x="132" y="607"/>
                    <a:pt x="132" y="476"/>
                  </a:cubicBezTo>
                  <a:cubicBezTo>
                    <a:pt x="132" y="345"/>
                    <a:pt x="144" y="262"/>
                    <a:pt x="179" y="191"/>
                  </a:cubicBezTo>
                  <a:cubicBezTo>
                    <a:pt x="203" y="131"/>
                    <a:pt x="251" y="95"/>
                    <a:pt x="322" y="95"/>
                  </a:cubicBezTo>
                  <a:close/>
                  <a:moveTo>
                    <a:pt x="322" y="0"/>
                  </a:moveTo>
                  <a:cubicBezTo>
                    <a:pt x="215" y="0"/>
                    <a:pt x="144" y="48"/>
                    <a:pt x="84" y="119"/>
                  </a:cubicBezTo>
                  <a:cubicBezTo>
                    <a:pt x="25" y="203"/>
                    <a:pt x="1" y="322"/>
                    <a:pt x="1" y="476"/>
                  </a:cubicBezTo>
                  <a:cubicBezTo>
                    <a:pt x="1" y="631"/>
                    <a:pt x="25" y="750"/>
                    <a:pt x="84" y="834"/>
                  </a:cubicBezTo>
                  <a:cubicBezTo>
                    <a:pt x="144" y="917"/>
                    <a:pt x="215" y="953"/>
                    <a:pt x="322" y="953"/>
                  </a:cubicBezTo>
                  <a:cubicBezTo>
                    <a:pt x="418" y="953"/>
                    <a:pt x="501" y="917"/>
                    <a:pt x="549" y="834"/>
                  </a:cubicBezTo>
                  <a:cubicBezTo>
                    <a:pt x="608" y="750"/>
                    <a:pt x="632" y="631"/>
                    <a:pt x="632" y="476"/>
                  </a:cubicBezTo>
                  <a:cubicBezTo>
                    <a:pt x="632" y="322"/>
                    <a:pt x="608" y="203"/>
                    <a:pt x="549" y="119"/>
                  </a:cubicBezTo>
                  <a:cubicBezTo>
                    <a:pt x="501" y="48"/>
                    <a:pt x="418" y="0"/>
                    <a:pt x="322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60"/>
            <p:cNvSpPr/>
            <p:nvPr/>
          </p:nvSpPr>
          <p:spPr>
            <a:xfrm>
              <a:off x="4271650" y="2630225"/>
              <a:ext cx="15800" cy="23825"/>
            </a:xfrm>
            <a:custGeom>
              <a:avLst/>
              <a:gdLst/>
              <a:ahLst/>
              <a:cxnLst/>
              <a:rect l="l" t="t" r="r" b="b"/>
              <a:pathLst>
                <a:path w="632" h="953" extrusionOk="0">
                  <a:moveTo>
                    <a:pt x="322" y="95"/>
                  </a:moveTo>
                  <a:cubicBezTo>
                    <a:pt x="382" y="95"/>
                    <a:pt x="429" y="131"/>
                    <a:pt x="465" y="191"/>
                  </a:cubicBezTo>
                  <a:cubicBezTo>
                    <a:pt x="501" y="262"/>
                    <a:pt x="513" y="345"/>
                    <a:pt x="513" y="476"/>
                  </a:cubicBezTo>
                  <a:cubicBezTo>
                    <a:pt x="513" y="607"/>
                    <a:pt x="501" y="703"/>
                    <a:pt x="465" y="762"/>
                  </a:cubicBezTo>
                  <a:cubicBezTo>
                    <a:pt x="429" y="822"/>
                    <a:pt x="382" y="857"/>
                    <a:pt x="322" y="857"/>
                  </a:cubicBezTo>
                  <a:cubicBezTo>
                    <a:pt x="263" y="857"/>
                    <a:pt x="215" y="822"/>
                    <a:pt x="179" y="762"/>
                  </a:cubicBezTo>
                  <a:cubicBezTo>
                    <a:pt x="143" y="703"/>
                    <a:pt x="132" y="607"/>
                    <a:pt x="132" y="476"/>
                  </a:cubicBezTo>
                  <a:cubicBezTo>
                    <a:pt x="132" y="345"/>
                    <a:pt x="143" y="262"/>
                    <a:pt x="179" y="191"/>
                  </a:cubicBezTo>
                  <a:cubicBezTo>
                    <a:pt x="215" y="131"/>
                    <a:pt x="263" y="95"/>
                    <a:pt x="322" y="95"/>
                  </a:cubicBezTo>
                  <a:close/>
                  <a:moveTo>
                    <a:pt x="322" y="0"/>
                  </a:moveTo>
                  <a:cubicBezTo>
                    <a:pt x="215" y="0"/>
                    <a:pt x="143" y="48"/>
                    <a:pt x="84" y="119"/>
                  </a:cubicBezTo>
                  <a:cubicBezTo>
                    <a:pt x="36" y="203"/>
                    <a:pt x="1" y="322"/>
                    <a:pt x="1" y="476"/>
                  </a:cubicBezTo>
                  <a:cubicBezTo>
                    <a:pt x="1" y="631"/>
                    <a:pt x="36" y="750"/>
                    <a:pt x="84" y="834"/>
                  </a:cubicBezTo>
                  <a:cubicBezTo>
                    <a:pt x="143" y="917"/>
                    <a:pt x="215" y="953"/>
                    <a:pt x="322" y="953"/>
                  </a:cubicBezTo>
                  <a:cubicBezTo>
                    <a:pt x="429" y="953"/>
                    <a:pt x="501" y="917"/>
                    <a:pt x="560" y="834"/>
                  </a:cubicBezTo>
                  <a:cubicBezTo>
                    <a:pt x="608" y="750"/>
                    <a:pt x="632" y="631"/>
                    <a:pt x="632" y="476"/>
                  </a:cubicBezTo>
                  <a:cubicBezTo>
                    <a:pt x="632" y="322"/>
                    <a:pt x="608" y="203"/>
                    <a:pt x="560" y="119"/>
                  </a:cubicBezTo>
                  <a:cubicBezTo>
                    <a:pt x="501" y="48"/>
                    <a:pt x="429" y="0"/>
                    <a:pt x="322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60"/>
            <p:cNvSpPr/>
            <p:nvPr/>
          </p:nvSpPr>
          <p:spPr>
            <a:xfrm>
              <a:off x="3767725" y="3422575"/>
              <a:ext cx="13425" cy="22950"/>
            </a:xfrm>
            <a:custGeom>
              <a:avLst/>
              <a:gdLst/>
              <a:ahLst/>
              <a:cxnLst/>
              <a:rect l="l" t="t" r="r" b="b"/>
              <a:pathLst>
                <a:path w="537" h="918" extrusionOk="0">
                  <a:moveTo>
                    <a:pt x="215" y="0"/>
                  </a:moveTo>
                  <a:lnTo>
                    <a:pt x="0" y="36"/>
                  </a:lnTo>
                  <a:lnTo>
                    <a:pt x="0" y="155"/>
                  </a:lnTo>
                  <a:lnTo>
                    <a:pt x="215" y="108"/>
                  </a:lnTo>
                  <a:lnTo>
                    <a:pt x="215" y="810"/>
                  </a:lnTo>
                  <a:lnTo>
                    <a:pt x="12" y="810"/>
                  </a:lnTo>
                  <a:lnTo>
                    <a:pt x="12" y="917"/>
                  </a:lnTo>
                  <a:lnTo>
                    <a:pt x="536" y="917"/>
                  </a:lnTo>
                  <a:lnTo>
                    <a:pt x="536" y="810"/>
                  </a:lnTo>
                  <a:lnTo>
                    <a:pt x="334" y="810"/>
                  </a:lnTo>
                  <a:lnTo>
                    <a:pt x="334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60"/>
            <p:cNvSpPr/>
            <p:nvPr/>
          </p:nvSpPr>
          <p:spPr>
            <a:xfrm>
              <a:off x="3786175" y="3421975"/>
              <a:ext cx="15800" cy="23850"/>
            </a:xfrm>
            <a:custGeom>
              <a:avLst/>
              <a:gdLst/>
              <a:ahLst/>
              <a:cxnLst/>
              <a:rect l="l" t="t" r="r" b="b"/>
              <a:pathLst>
                <a:path w="632" h="954" extrusionOk="0">
                  <a:moveTo>
                    <a:pt x="322" y="108"/>
                  </a:moveTo>
                  <a:cubicBezTo>
                    <a:pt x="382" y="108"/>
                    <a:pt x="429" y="132"/>
                    <a:pt x="465" y="191"/>
                  </a:cubicBezTo>
                  <a:cubicBezTo>
                    <a:pt x="501" y="263"/>
                    <a:pt x="512" y="358"/>
                    <a:pt x="512" y="477"/>
                  </a:cubicBezTo>
                  <a:cubicBezTo>
                    <a:pt x="512" y="608"/>
                    <a:pt x="501" y="703"/>
                    <a:pt x="465" y="763"/>
                  </a:cubicBezTo>
                  <a:cubicBezTo>
                    <a:pt x="429" y="822"/>
                    <a:pt x="382" y="858"/>
                    <a:pt x="322" y="858"/>
                  </a:cubicBezTo>
                  <a:cubicBezTo>
                    <a:pt x="251" y="858"/>
                    <a:pt x="203" y="822"/>
                    <a:pt x="179" y="763"/>
                  </a:cubicBezTo>
                  <a:cubicBezTo>
                    <a:pt x="143" y="703"/>
                    <a:pt x="131" y="608"/>
                    <a:pt x="131" y="477"/>
                  </a:cubicBezTo>
                  <a:cubicBezTo>
                    <a:pt x="131" y="358"/>
                    <a:pt x="143" y="263"/>
                    <a:pt x="179" y="191"/>
                  </a:cubicBezTo>
                  <a:cubicBezTo>
                    <a:pt x="203" y="132"/>
                    <a:pt x="251" y="108"/>
                    <a:pt x="322" y="108"/>
                  </a:cubicBezTo>
                  <a:close/>
                  <a:moveTo>
                    <a:pt x="322" y="1"/>
                  </a:moveTo>
                  <a:cubicBezTo>
                    <a:pt x="215" y="1"/>
                    <a:pt x="143" y="48"/>
                    <a:pt x="84" y="132"/>
                  </a:cubicBezTo>
                  <a:cubicBezTo>
                    <a:pt x="24" y="203"/>
                    <a:pt x="1" y="322"/>
                    <a:pt x="1" y="477"/>
                  </a:cubicBezTo>
                  <a:cubicBezTo>
                    <a:pt x="1" y="632"/>
                    <a:pt x="24" y="751"/>
                    <a:pt x="84" y="834"/>
                  </a:cubicBezTo>
                  <a:cubicBezTo>
                    <a:pt x="143" y="917"/>
                    <a:pt x="215" y="953"/>
                    <a:pt x="322" y="953"/>
                  </a:cubicBezTo>
                  <a:cubicBezTo>
                    <a:pt x="417" y="953"/>
                    <a:pt x="501" y="917"/>
                    <a:pt x="548" y="834"/>
                  </a:cubicBezTo>
                  <a:cubicBezTo>
                    <a:pt x="608" y="751"/>
                    <a:pt x="632" y="632"/>
                    <a:pt x="632" y="477"/>
                  </a:cubicBezTo>
                  <a:cubicBezTo>
                    <a:pt x="632" y="322"/>
                    <a:pt x="608" y="203"/>
                    <a:pt x="548" y="132"/>
                  </a:cubicBezTo>
                  <a:cubicBezTo>
                    <a:pt x="501" y="48"/>
                    <a:pt x="417" y="1"/>
                    <a:pt x="322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60"/>
            <p:cNvSpPr/>
            <p:nvPr/>
          </p:nvSpPr>
          <p:spPr>
            <a:xfrm>
              <a:off x="3806125" y="3421975"/>
              <a:ext cx="15800" cy="23850"/>
            </a:xfrm>
            <a:custGeom>
              <a:avLst/>
              <a:gdLst/>
              <a:ahLst/>
              <a:cxnLst/>
              <a:rect l="l" t="t" r="r" b="b"/>
              <a:pathLst>
                <a:path w="632" h="954" extrusionOk="0">
                  <a:moveTo>
                    <a:pt x="322" y="108"/>
                  </a:moveTo>
                  <a:cubicBezTo>
                    <a:pt x="381" y="108"/>
                    <a:pt x="429" y="132"/>
                    <a:pt x="465" y="191"/>
                  </a:cubicBezTo>
                  <a:cubicBezTo>
                    <a:pt x="500" y="263"/>
                    <a:pt x="512" y="358"/>
                    <a:pt x="512" y="477"/>
                  </a:cubicBezTo>
                  <a:cubicBezTo>
                    <a:pt x="512" y="608"/>
                    <a:pt x="500" y="703"/>
                    <a:pt x="465" y="763"/>
                  </a:cubicBezTo>
                  <a:cubicBezTo>
                    <a:pt x="429" y="822"/>
                    <a:pt x="381" y="858"/>
                    <a:pt x="322" y="858"/>
                  </a:cubicBezTo>
                  <a:cubicBezTo>
                    <a:pt x="262" y="858"/>
                    <a:pt x="203" y="822"/>
                    <a:pt x="179" y="763"/>
                  </a:cubicBezTo>
                  <a:cubicBezTo>
                    <a:pt x="143" y="703"/>
                    <a:pt x="131" y="608"/>
                    <a:pt x="131" y="477"/>
                  </a:cubicBezTo>
                  <a:cubicBezTo>
                    <a:pt x="131" y="358"/>
                    <a:pt x="143" y="263"/>
                    <a:pt x="179" y="191"/>
                  </a:cubicBezTo>
                  <a:cubicBezTo>
                    <a:pt x="203" y="132"/>
                    <a:pt x="262" y="108"/>
                    <a:pt x="322" y="108"/>
                  </a:cubicBezTo>
                  <a:close/>
                  <a:moveTo>
                    <a:pt x="322" y="1"/>
                  </a:moveTo>
                  <a:cubicBezTo>
                    <a:pt x="215" y="1"/>
                    <a:pt x="143" y="48"/>
                    <a:pt x="84" y="132"/>
                  </a:cubicBezTo>
                  <a:cubicBezTo>
                    <a:pt x="36" y="203"/>
                    <a:pt x="0" y="322"/>
                    <a:pt x="0" y="477"/>
                  </a:cubicBezTo>
                  <a:cubicBezTo>
                    <a:pt x="0" y="632"/>
                    <a:pt x="36" y="751"/>
                    <a:pt x="84" y="834"/>
                  </a:cubicBezTo>
                  <a:cubicBezTo>
                    <a:pt x="143" y="917"/>
                    <a:pt x="215" y="953"/>
                    <a:pt x="322" y="953"/>
                  </a:cubicBezTo>
                  <a:cubicBezTo>
                    <a:pt x="417" y="953"/>
                    <a:pt x="500" y="917"/>
                    <a:pt x="560" y="834"/>
                  </a:cubicBezTo>
                  <a:cubicBezTo>
                    <a:pt x="607" y="751"/>
                    <a:pt x="631" y="632"/>
                    <a:pt x="631" y="477"/>
                  </a:cubicBezTo>
                  <a:cubicBezTo>
                    <a:pt x="631" y="322"/>
                    <a:pt x="607" y="203"/>
                    <a:pt x="560" y="132"/>
                  </a:cubicBezTo>
                  <a:cubicBezTo>
                    <a:pt x="500" y="48"/>
                    <a:pt x="417" y="1"/>
                    <a:pt x="322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60"/>
            <p:cNvSpPr/>
            <p:nvPr/>
          </p:nvSpPr>
          <p:spPr>
            <a:xfrm>
              <a:off x="3768900" y="1859275"/>
              <a:ext cx="13425" cy="22950"/>
            </a:xfrm>
            <a:custGeom>
              <a:avLst/>
              <a:gdLst/>
              <a:ahLst/>
              <a:cxnLst/>
              <a:rect l="l" t="t" r="r" b="b"/>
              <a:pathLst>
                <a:path w="537" h="918" extrusionOk="0">
                  <a:moveTo>
                    <a:pt x="215" y="1"/>
                  </a:moveTo>
                  <a:lnTo>
                    <a:pt x="1" y="49"/>
                  </a:lnTo>
                  <a:lnTo>
                    <a:pt x="1" y="156"/>
                  </a:lnTo>
                  <a:lnTo>
                    <a:pt x="215" y="120"/>
                  </a:lnTo>
                  <a:lnTo>
                    <a:pt x="215" y="811"/>
                  </a:lnTo>
                  <a:lnTo>
                    <a:pt x="13" y="811"/>
                  </a:lnTo>
                  <a:lnTo>
                    <a:pt x="13" y="918"/>
                  </a:lnTo>
                  <a:lnTo>
                    <a:pt x="537" y="918"/>
                  </a:lnTo>
                  <a:lnTo>
                    <a:pt x="537" y="811"/>
                  </a:lnTo>
                  <a:lnTo>
                    <a:pt x="334" y="811"/>
                  </a:lnTo>
                  <a:lnTo>
                    <a:pt x="334" y="1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60"/>
            <p:cNvSpPr/>
            <p:nvPr/>
          </p:nvSpPr>
          <p:spPr>
            <a:xfrm>
              <a:off x="3787375" y="1859000"/>
              <a:ext cx="15800" cy="23825"/>
            </a:xfrm>
            <a:custGeom>
              <a:avLst/>
              <a:gdLst/>
              <a:ahLst/>
              <a:cxnLst/>
              <a:rect l="l" t="t" r="r" b="b"/>
              <a:pathLst>
                <a:path w="632" h="953" extrusionOk="0">
                  <a:moveTo>
                    <a:pt x="322" y="95"/>
                  </a:moveTo>
                  <a:cubicBezTo>
                    <a:pt x="381" y="95"/>
                    <a:pt x="429" y="131"/>
                    <a:pt x="464" y="191"/>
                  </a:cubicBezTo>
                  <a:cubicBezTo>
                    <a:pt x="500" y="250"/>
                    <a:pt x="512" y="345"/>
                    <a:pt x="512" y="476"/>
                  </a:cubicBezTo>
                  <a:cubicBezTo>
                    <a:pt x="512" y="595"/>
                    <a:pt x="500" y="691"/>
                    <a:pt x="464" y="750"/>
                  </a:cubicBezTo>
                  <a:cubicBezTo>
                    <a:pt x="429" y="822"/>
                    <a:pt x="381" y="845"/>
                    <a:pt x="322" y="845"/>
                  </a:cubicBezTo>
                  <a:cubicBezTo>
                    <a:pt x="250" y="845"/>
                    <a:pt x="203" y="822"/>
                    <a:pt x="179" y="750"/>
                  </a:cubicBezTo>
                  <a:cubicBezTo>
                    <a:pt x="143" y="691"/>
                    <a:pt x="131" y="595"/>
                    <a:pt x="131" y="476"/>
                  </a:cubicBezTo>
                  <a:cubicBezTo>
                    <a:pt x="131" y="345"/>
                    <a:pt x="143" y="250"/>
                    <a:pt x="179" y="191"/>
                  </a:cubicBezTo>
                  <a:cubicBezTo>
                    <a:pt x="203" y="131"/>
                    <a:pt x="250" y="95"/>
                    <a:pt x="322" y="95"/>
                  </a:cubicBezTo>
                  <a:close/>
                  <a:moveTo>
                    <a:pt x="322" y="0"/>
                  </a:moveTo>
                  <a:cubicBezTo>
                    <a:pt x="214" y="0"/>
                    <a:pt x="143" y="36"/>
                    <a:pt x="83" y="119"/>
                  </a:cubicBezTo>
                  <a:cubicBezTo>
                    <a:pt x="24" y="202"/>
                    <a:pt x="0" y="322"/>
                    <a:pt x="0" y="476"/>
                  </a:cubicBezTo>
                  <a:cubicBezTo>
                    <a:pt x="0" y="631"/>
                    <a:pt x="24" y="750"/>
                    <a:pt x="83" y="822"/>
                  </a:cubicBezTo>
                  <a:cubicBezTo>
                    <a:pt x="143" y="905"/>
                    <a:pt x="214" y="953"/>
                    <a:pt x="322" y="953"/>
                  </a:cubicBezTo>
                  <a:cubicBezTo>
                    <a:pt x="417" y="953"/>
                    <a:pt x="500" y="905"/>
                    <a:pt x="548" y="822"/>
                  </a:cubicBezTo>
                  <a:cubicBezTo>
                    <a:pt x="607" y="750"/>
                    <a:pt x="631" y="631"/>
                    <a:pt x="631" y="476"/>
                  </a:cubicBezTo>
                  <a:cubicBezTo>
                    <a:pt x="631" y="322"/>
                    <a:pt x="607" y="202"/>
                    <a:pt x="548" y="119"/>
                  </a:cubicBezTo>
                  <a:cubicBezTo>
                    <a:pt x="500" y="36"/>
                    <a:pt x="417" y="0"/>
                    <a:pt x="322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60"/>
            <p:cNvSpPr/>
            <p:nvPr/>
          </p:nvSpPr>
          <p:spPr>
            <a:xfrm>
              <a:off x="3807300" y="1859000"/>
              <a:ext cx="15800" cy="23825"/>
            </a:xfrm>
            <a:custGeom>
              <a:avLst/>
              <a:gdLst/>
              <a:ahLst/>
              <a:cxnLst/>
              <a:rect l="l" t="t" r="r" b="b"/>
              <a:pathLst>
                <a:path w="632" h="953" extrusionOk="0">
                  <a:moveTo>
                    <a:pt x="322" y="95"/>
                  </a:moveTo>
                  <a:cubicBezTo>
                    <a:pt x="382" y="95"/>
                    <a:pt x="429" y="131"/>
                    <a:pt x="465" y="191"/>
                  </a:cubicBezTo>
                  <a:cubicBezTo>
                    <a:pt x="501" y="250"/>
                    <a:pt x="513" y="345"/>
                    <a:pt x="513" y="476"/>
                  </a:cubicBezTo>
                  <a:cubicBezTo>
                    <a:pt x="513" y="595"/>
                    <a:pt x="501" y="691"/>
                    <a:pt x="465" y="750"/>
                  </a:cubicBezTo>
                  <a:cubicBezTo>
                    <a:pt x="429" y="822"/>
                    <a:pt x="382" y="845"/>
                    <a:pt x="322" y="845"/>
                  </a:cubicBezTo>
                  <a:cubicBezTo>
                    <a:pt x="263" y="845"/>
                    <a:pt x="203" y="822"/>
                    <a:pt x="179" y="750"/>
                  </a:cubicBezTo>
                  <a:cubicBezTo>
                    <a:pt x="144" y="691"/>
                    <a:pt x="132" y="595"/>
                    <a:pt x="132" y="476"/>
                  </a:cubicBezTo>
                  <a:cubicBezTo>
                    <a:pt x="132" y="345"/>
                    <a:pt x="144" y="250"/>
                    <a:pt x="179" y="191"/>
                  </a:cubicBezTo>
                  <a:cubicBezTo>
                    <a:pt x="203" y="131"/>
                    <a:pt x="263" y="95"/>
                    <a:pt x="322" y="95"/>
                  </a:cubicBezTo>
                  <a:close/>
                  <a:moveTo>
                    <a:pt x="322" y="0"/>
                  </a:moveTo>
                  <a:cubicBezTo>
                    <a:pt x="215" y="0"/>
                    <a:pt x="144" y="36"/>
                    <a:pt x="84" y="119"/>
                  </a:cubicBezTo>
                  <a:cubicBezTo>
                    <a:pt x="37" y="202"/>
                    <a:pt x="1" y="322"/>
                    <a:pt x="1" y="476"/>
                  </a:cubicBezTo>
                  <a:cubicBezTo>
                    <a:pt x="1" y="631"/>
                    <a:pt x="37" y="750"/>
                    <a:pt x="84" y="822"/>
                  </a:cubicBezTo>
                  <a:cubicBezTo>
                    <a:pt x="144" y="905"/>
                    <a:pt x="215" y="953"/>
                    <a:pt x="322" y="953"/>
                  </a:cubicBezTo>
                  <a:cubicBezTo>
                    <a:pt x="418" y="953"/>
                    <a:pt x="501" y="905"/>
                    <a:pt x="560" y="822"/>
                  </a:cubicBezTo>
                  <a:cubicBezTo>
                    <a:pt x="608" y="750"/>
                    <a:pt x="632" y="631"/>
                    <a:pt x="632" y="476"/>
                  </a:cubicBezTo>
                  <a:cubicBezTo>
                    <a:pt x="632" y="322"/>
                    <a:pt x="608" y="202"/>
                    <a:pt x="560" y="119"/>
                  </a:cubicBezTo>
                  <a:cubicBezTo>
                    <a:pt x="501" y="36"/>
                    <a:pt x="418" y="0"/>
                    <a:pt x="322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60"/>
            <p:cNvSpPr/>
            <p:nvPr/>
          </p:nvSpPr>
          <p:spPr>
            <a:xfrm>
              <a:off x="3261100" y="1698550"/>
              <a:ext cx="15225" cy="23850"/>
            </a:xfrm>
            <a:custGeom>
              <a:avLst/>
              <a:gdLst/>
              <a:ahLst/>
              <a:cxnLst/>
              <a:rect l="l" t="t" r="r" b="b"/>
              <a:pathLst>
                <a:path w="609" h="954" extrusionOk="0">
                  <a:moveTo>
                    <a:pt x="275" y="1"/>
                  </a:moveTo>
                  <a:cubicBezTo>
                    <a:pt x="239" y="1"/>
                    <a:pt x="203" y="1"/>
                    <a:pt x="156" y="13"/>
                  </a:cubicBezTo>
                  <a:cubicBezTo>
                    <a:pt x="120" y="24"/>
                    <a:pt x="72" y="24"/>
                    <a:pt x="25" y="48"/>
                  </a:cubicBezTo>
                  <a:lnTo>
                    <a:pt x="25" y="155"/>
                  </a:lnTo>
                  <a:cubicBezTo>
                    <a:pt x="72" y="132"/>
                    <a:pt x="120" y="132"/>
                    <a:pt x="156" y="120"/>
                  </a:cubicBezTo>
                  <a:cubicBezTo>
                    <a:pt x="191" y="108"/>
                    <a:pt x="227" y="108"/>
                    <a:pt x="263" y="108"/>
                  </a:cubicBezTo>
                  <a:cubicBezTo>
                    <a:pt x="322" y="108"/>
                    <a:pt x="370" y="120"/>
                    <a:pt x="406" y="143"/>
                  </a:cubicBezTo>
                  <a:cubicBezTo>
                    <a:pt x="441" y="167"/>
                    <a:pt x="453" y="203"/>
                    <a:pt x="453" y="251"/>
                  </a:cubicBezTo>
                  <a:cubicBezTo>
                    <a:pt x="453" y="298"/>
                    <a:pt x="441" y="334"/>
                    <a:pt x="406" y="358"/>
                  </a:cubicBezTo>
                  <a:cubicBezTo>
                    <a:pt x="382" y="382"/>
                    <a:pt x="334" y="394"/>
                    <a:pt x="275" y="394"/>
                  </a:cubicBezTo>
                  <a:lnTo>
                    <a:pt x="156" y="394"/>
                  </a:lnTo>
                  <a:lnTo>
                    <a:pt x="156" y="501"/>
                  </a:lnTo>
                  <a:lnTo>
                    <a:pt x="263" y="501"/>
                  </a:lnTo>
                  <a:cubicBezTo>
                    <a:pt x="334" y="501"/>
                    <a:pt x="382" y="513"/>
                    <a:pt x="418" y="548"/>
                  </a:cubicBezTo>
                  <a:cubicBezTo>
                    <a:pt x="465" y="572"/>
                    <a:pt x="477" y="620"/>
                    <a:pt x="477" y="667"/>
                  </a:cubicBezTo>
                  <a:cubicBezTo>
                    <a:pt x="477" y="727"/>
                    <a:pt x="465" y="775"/>
                    <a:pt x="418" y="798"/>
                  </a:cubicBezTo>
                  <a:cubicBezTo>
                    <a:pt x="382" y="834"/>
                    <a:pt x="322" y="846"/>
                    <a:pt x="239" y="846"/>
                  </a:cubicBezTo>
                  <a:cubicBezTo>
                    <a:pt x="191" y="846"/>
                    <a:pt x="156" y="846"/>
                    <a:pt x="108" y="834"/>
                  </a:cubicBezTo>
                  <a:cubicBezTo>
                    <a:pt x="72" y="822"/>
                    <a:pt x="37" y="810"/>
                    <a:pt x="1" y="786"/>
                  </a:cubicBezTo>
                  <a:lnTo>
                    <a:pt x="1" y="905"/>
                  </a:lnTo>
                  <a:cubicBezTo>
                    <a:pt x="49" y="917"/>
                    <a:pt x="84" y="929"/>
                    <a:pt x="132" y="941"/>
                  </a:cubicBezTo>
                  <a:cubicBezTo>
                    <a:pt x="168" y="953"/>
                    <a:pt x="203" y="953"/>
                    <a:pt x="251" y="953"/>
                  </a:cubicBezTo>
                  <a:cubicBezTo>
                    <a:pt x="358" y="953"/>
                    <a:pt x="453" y="929"/>
                    <a:pt x="513" y="882"/>
                  </a:cubicBezTo>
                  <a:cubicBezTo>
                    <a:pt x="572" y="834"/>
                    <a:pt x="608" y="763"/>
                    <a:pt x="608" y="667"/>
                  </a:cubicBezTo>
                  <a:cubicBezTo>
                    <a:pt x="608" y="608"/>
                    <a:pt x="584" y="560"/>
                    <a:pt x="549" y="524"/>
                  </a:cubicBezTo>
                  <a:cubicBezTo>
                    <a:pt x="525" y="477"/>
                    <a:pt x="477" y="453"/>
                    <a:pt x="418" y="441"/>
                  </a:cubicBezTo>
                  <a:cubicBezTo>
                    <a:pt x="465" y="429"/>
                    <a:pt x="513" y="405"/>
                    <a:pt x="537" y="370"/>
                  </a:cubicBezTo>
                  <a:cubicBezTo>
                    <a:pt x="572" y="334"/>
                    <a:pt x="584" y="286"/>
                    <a:pt x="584" y="239"/>
                  </a:cubicBezTo>
                  <a:cubicBezTo>
                    <a:pt x="584" y="167"/>
                    <a:pt x="549" y="108"/>
                    <a:pt x="501" y="72"/>
                  </a:cubicBezTo>
                  <a:cubicBezTo>
                    <a:pt x="441" y="24"/>
                    <a:pt x="370" y="1"/>
                    <a:pt x="275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60"/>
            <p:cNvSpPr/>
            <p:nvPr/>
          </p:nvSpPr>
          <p:spPr>
            <a:xfrm>
              <a:off x="3280750" y="1698550"/>
              <a:ext cx="15800" cy="23850"/>
            </a:xfrm>
            <a:custGeom>
              <a:avLst/>
              <a:gdLst/>
              <a:ahLst/>
              <a:cxnLst/>
              <a:rect l="l" t="t" r="r" b="b"/>
              <a:pathLst>
                <a:path w="632" h="954" extrusionOk="0">
                  <a:moveTo>
                    <a:pt x="322" y="96"/>
                  </a:moveTo>
                  <a:cubicBezTo>
                    <a:pt x="382" y="96"/>
                    <a:pt x="429" y="132"/>
                    <a:pt x="465" y="191"/>
                  </a:cubicBezTo>
                  <a:cubicBezTo>
                    <a:pt x="489" y="263"/>
                    <a:pt x="513" y="358"/>
                    <a:pt x="513" y="477"/>
                  </a:cubicBezTo>
                  <a:cubicBezTo>
                    <a:pt x="513" y="608"/>
                    <a:pt x="489" y="703"/>
                    <a:pt x="465" y="763"/>
                  </a:cubicBezTo>
                  <a:cubicBezTo>
                    <a:pt x="429" y="822"/>
                    <a:pt x="382" y="858"/>
                    <a:pt x="322" y="858"/>
                  </a:cubicBezTo>
                  <a:cubicBezTo>
                    <a:pt x="251" y="858"/>
                    <a:pt x="203" y="822"/>
                    <a:pt x="167" y="763"/>
                  </a:cubicBezTo>
                  <a:cubicBezTo>
                    <a:pt x="144" y="703"/>
                    <a:pt x="120" y="608"/>
                    <a:pt x="120" y="477"/>
                  </a:cubicBezTo>
                  <a:cubicBezTo>
                    <a:pt x="120" y="358"/>
                    <a:pt x="144" y="263"/>
                    <a:pt x="167" y="191"/>
                  </a:cubicBezTo>
                  <a:cubicBezTo>
                    <a:pt x="203" y="132"/>
                    <a:pt x="251" y="96"/>
                    <a:pt x="322" y="96"/>
                  </a:cubicBezTo>
                  <a:close/>
                  <a:moveTo>
                    <a:pt x="322" y="1"/>
                  </a:moveTo>
                  <a:cubicBezTo>
                    <a:pt x="215" y="1"/>
                    <a:pt x="132" y="48"/>
                    <a:pt x="84" y="120"/>
                  </a:cubicBezTo>
                  <a:cubicBezTo>
                    <a:pt x="25" y="203"/>
                    <a:pt x="1" y="322"/>
                    <a:pt x="1" y="477"/>
                  </a:cubicBezTo>
                  <a:cubicBezTo>
                    <a:pt x="1" y="632"/>
                    <a:pt x="25" y="751"/>
                    <a:pt x="84" y="834"/>
                  </a:cubicBezTo>
                  <a:cubicBezTo>
                    <a:pt x="132" y="917"/>
                    <a:pt x="215" y="953"/>
                    <a:pt x="322" y="953"/>
                  </a:cubicBezTo>
                  <a:cubicBezTo>
                    <a:pt x="417" y="953"/>
                    <a:pt x="501" y="917"/>
                    <a:pt x="548" y="834"/>
                  </a:cubicBezTo>
                  <a:cubicBezTo>
                    <a:pt x="608" y="751"/>
                    <a:pt x="632" y="632"/>
                    <a:pt x="632" y="477"/>
                  </a:cubicBezTo>
                  <a:cubicBezTo>
                    <a:pt x="632" y="322"/>
                    <a:pt x="608" y="203"/>
                    <a:pt x="548" y="120"/>
                  </a:cubicBezTo>
                  <a:cubicBezTo>
                    <a:pt x="501" y="48"/>
                    <a:pt x="417" y="1"/>
                    <a:pt x="322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60"/>
            <p:cNvSpPr/>
            <p:nvPr/>
          </p:nvSpPr>
          <p:spPr>
            <a:xfrm>
              <a:off x="3300700" y="1698550"/>
              <a:ext cx="15800" cy="23850"/>
            </a:xfrm>
            <a:custGeom>
              <a:avLst/>
              <a:gdLst/>
              <a:ahLst/>
              <a:cxnLst/>
              <a:rect l="l" t="t" r="r" b="b"/>
              <a:pathLst>
                <a:path w="632" h="954" extrusionOk="0">
                  <a:moveTo>
                    <a:pt x="322" y="96"/>
                  </a:moveTo>
                  <a:cubicBezTo>
                    <a:pt x="381" y="96"/>
                    <a:pt x="429" y="132"/>
                    <a:pt x="465" y="191"/>
                  </a:cubicBezTo>
                  <a:cubicBezTo>
                    <a:pt x="500" y="263"/>
                    <a:pt x="512" y="358"/>
                    <a:pt x="512" y="477"/>
                  </a:cubicBezTo>
                  <a:cubicBezTo>
                    <a:pt x="512" y="608"/>
                    <a:pt x="500" y="703"/>
                    <a:pt x="465" y="763"/>
                  </a:cubicBezTo>
                  <a:cubicBezTo>
                    <a:pt x="429" y="822"/>
                    <a:pt x="381" y="858"/>
                    <a:pt x="322" y="858"/>
                  </a:cubicBezTo>
                  <a:cubicBezTo>
                    <a:pt x="250" y="858"/>
                    <a:pt x="203" y="822"/>
                    <a:pt x="179" y="763"/>
                  </a:cubicBezTo>
                  <a:cubicBezTo>
                    <a:pt x="143" y="703"/>
                    <a:pt x="131" y="608"/>
                    <a:pt x="131" y="477"/>
                  </a:cubicBezTo>
                  <a:cubicBezTo>
                    <a:pt x="131" y="358"/>
                    <a:pt x="143" y="263"/>
                    <a:pt x="179" y="191"/>
                  </a:cubicBezTo>
                  <a:cubicBezTo>
                    <a:pt x="203" y="132"/>
                    <a:pt x="250" y="96"/>
                    <a:pt x="322" y="96"/>
                  </a:cubicBezTo>
                  <a:close/>
                  <a:moveTo>
                    <a:pt x="322" y="1"/>
                  </a:moveTo>
                  <a:cubicBezTo>
                    <a:pt x="215" y="1"/>
                    <a:pt x="143" y="48"/>
                    <a:pt x="84" y="120"/>
                  </a:cubicBezTo>
                  <a:cubicBezTo>
                    <a:pt x="24" y="203"/>
                    <a:pt x="0" y="322"/>
                    <a:pt x="0" y="477"/>
                  </a:cubicBezTo>
                  <a:cubicBezTo>
                    <a:pt x="0" y="632"/>
                    <a:pt x="24" y="751"/>
                    <a:pt x="84" y="834"/>
                  </a:cubicBezTo>
                  <a:cubicBezTo>
                    <a:pt x="143" y="917"/>
                    <a:pt x="215" y="953"/>
                    <a:pt x="322" y="953"/>
                  </a:cubicBezTo>
                  <a:cubicBezTo>
                    <a:pt x="417" y="953"/>
                    <a:pt x="500" y="917"/>
                    <a:pt x="548" y="834"/>
                  </a:cubicBezTo>
                  <a:cubicBezTo>
                    <a:pt x="608" y="751"/>
                    <a:pt x="631" y="632"/>
                    <a:pt x="631" y="477"/>
                  </a:cubicBezTo>
                  <a:cubicBezTo>
                    <a:pt x="631" y="322"/>
                    <a:pt x="608" y="203"/>
                    <a:pt x="548" y="120"/>
                  </a:cubicBezTo>
                  <a:cubicBezTo>
                    <a:pt x="500" y="48"/>
                    <a:pt x="417" y="1"/>
                    <a:pt x="322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60"/>
            <p:cNvSpPr/>
            <p:nvPr/>
          </p:nvSpPr>
          <p:spPr>
            <a:xfrm>
              <a:off x="2735750" y="1699150"/>
              <a:ext cx="13725" cy="22650"/>
            </a:xfrm>
            <a:custGeom>
              <a:avLst/>
              <a:gdLst/>
              <a:ahLst/>
              <a:cxnLst/>
              <a:rect l="l" t="t" r="r" b="b"/>
              <a:pathLst>
                <a:path w="549" h="906" extrusionOk="0">
                  <a:moveTo>
                    <a:pt x="227" y="0"/>
                  </a:moveTo>
                  <a:lnTo>
                    <a:pt x="0" y="36"/>
                  </a:lnTo>
                  <a:lnTo>
                    <a:pt x="0" y="155"/>
                  </a:lnTo>
                  <a:lnTo>
                    <a:pt x="227" y="108"/>
                  </a:lnTo>
                  <a:lnTo>
                    <a:pt x="227" y="810"/>
                  </a:lnTo>
                  <a:lnTo>
                    <a:pt x="24" y="810"/>
                  </a:lnTo>
                  <a:lnTo>
                    <a:pt x="24" y="905"/>
                  </a:lnTo>
                  <a:lnTo>
                    <a:pt x="548" y="905"/>
                  </a:lnTo>
                  <a:lnTo>
                    <a:pt x="548" y="810"/>
                  </a:lnTo>
                  <a:lnTo>
                    <a:pt x="346" y="810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60"/>
            <p:cNvSpPr/>
            <p:nvPr/>
          </p:nvSpPr>
          <p:spPr>
            <a:xfrm>
              <a:off x="2754800" y="1698550"/>
              <a:ext cx="14300" cy="23250"/>
            </a:xfrm>
            <a:custGeom>
              <a:avLst/>
              <a:gdLst/>
              <a:ahLst/>
              <a:cxnLst/>
              <a:rect l="l" t="t" r="r" b="b"/>
              <a:pathLst>
                <a:path w="572" h="930" extrusionOk="0">
                  <a:moveTo>
                    <a:pt x="262" y="1"/>
                  </a:moveTo>
                  <a:cubicBezTo>
                    <a:pt x="227" y="1"/>
                    <a:pt x="179" y="13"/>
                    <a:pt x="143" y="24"/>
                  </a:cubicBezTo>
                  <a:cubicBezTo>
                    <a:pt x="96" y="24"/>
                    <a:pt x="48" y="48"/>
                    <a:pt x="0" y="60"/>
                  </a:cubicBezTo>
                  <a:lnTo>
                    <a:pt x="0" y="191"/>
                  </a:lnTo>
                  <a:cubicBezTo>
                    <a:pt x="48" y="167"/>
                    <a:pt x="96" y="143"/>
                    <a:pt x="143" y="132"/>
                  </a:cubicBezTo>
                  <a:cubicBezTo>
                    <a:pt x="179" y="120"/>
                    <a:pt x="227" y="108"/>
                    <a:pt x="262" y="108"/>
                  </a:cubicBezTo>
                  <a:cubicBezTo>
                    <a:pt x="322" y="108"/>
                    <a:pt x="358" y="120"/>
                    <a:pt x="393" y="155"/>
                  </a:cubicBezTo>
                  <a:cubicBezTo>
                    <a:pt x="429" y="179"/>
                    <a:pt x="453" y="227"/>
                    <a:pt x="453" y="274"/>
                  </a:cubicBezTo>
                  <a:cubicBezTo>
                    <a:pt x="453" y="298"/>
                    <a:pt x="441" y="334"/>
                    <a:pt x="417" y="358"/>
                  </a:cubicBezTo>
                  <a:cubicBezTo>
                    <a:pt x="405" y="394"/>
                    <a:pt x="381" y="429"/>
                    <a:pt x="346" y="477"/>
                  </a:cubicBezTo>
                  <a:cubicBezTo>
                    <a:pt x="322" y="501"/>
                    <a:pt x="274" y="548"/>
                    <a:pt x="191" y="632"/>
                  </a:cubicBezTo>
                  <a:cubicBezTo>
                    <a:pt x="108" y="715"/>
                    <a:pt x="48" y="786"/>
                    <a:pt x="0" y="834"/>
                  </a:cubicBezTo>
                  <a:lnTo>
                    <a:pt x="0" y="929"/>
                  </a:lnTo>
                  <a:lnTo>
                    <a:pt x="572" y="929"/>
                  </a:lnTo>
                  <a:lnTo>
                    <a:pt x="572" y="834"/>
                  </a:lnTo>
                  <a:lnTo>
                    <a:pt x="143" y="834"/>
                  </a:lnTo>
                  <a:cubicBezTo>
                    <a:pt x="238" y="727"/>
                    <a:pt x="322" y="655"/>
                    <a:pt x="381" y="596"/>
                  </a:cubicBezTo>
                  <a:cubicBezTo>
                    <a:pt x="429" y="536"/>
                    <a:pt x="465" y="501"/>
                    <a:pt x="477" y="489"/>
                  </a:cubicBezTo>
                  <a:cubicBezTo>
                    <a:pt x="512" y="441"/>
                    <a:pt x="536" y="405"/>
                    <a:pt x="548" y="370"/>
                  </a:cubicBezTo>
                  <a:cubicBezTo>
                    <a:pt x="560" y="334"/>
                    <a:pt x="572" y="298"/>
                    <a:pt x="572" y="263"/>
                  </a:cubicBezTo>
                  <a:cubicBezTo>
                    <a:pt x="572" y="179"/>
                    <a:pt x="548" y="120"/>
                    <a:pt x="489" y="72"/>
                  </a:cubicBezTo>
                  <a:cubicBezTo>
                    <a:pt x="429" y="24"/>
                    <a:pt x="358" y="1"/>
                    <a:pt x="262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60"/>
            <p:cNvSpPr/>
            <p:nvPr/>
          </p:nvSpPr>
          <p:spPr>
            <a:xfrm>
              <a:off x="2774450" y="1698550"/>
              <a:ext cx="15800" cy="23850"/>
            </a:xfrm>
            <a:custGeom>
              <a:avLst/>
              <a:gdLst/>
              <a:ahLst/>
              <a:cxnLst/>
              <a:rect l="l" t="t" r="r" b="b"/>
              <a:pathLst>
                <a:path w="632" h="954" extrusionOk="0">
                  <a:moveTo>
                    <a:pt x="310" y="96"/>
                  </a:moveTo>
                  <a:cubicBezTo>
                    <a:pt x="381" y="96"/>
                    <a:pt x="429" y="132"/>
                    <a:pt x="465" y="191"/>
                  </a:cubicBezTo>
                  <a:cubicBezTo>
                    <a:pt x="488" y="263"/>
                    <a:pt x="512" y="358"/>
                    <a:pt x="512" y="477"/>
                  </a:cubicBezTo>
                  <a:cubicBezTo>
                    <a:pt x="512" y="608"/>
                    <a:pt x="488" y="703"/>
                    <a:pt x="465" y="763"/>
                  </a:cubicBezTo>
                  <a:cubicBezTo>
                    <a:pt x="429" y="822"/>
                    <a:pt x="381" y="858"/>
                    <a:pt x="310" y="858"/>
                  </a:cubicBezTo>
                  <a:cubicBezTo>
                    <a:pt x="250" y="858"/>
                    <a:pt x="203" y="822"/>
                    <a:pt x="167" y="763"/>
                  </a:cubicBezTo>
                  <a:cubicBezTo>
                    <a:pt x="143" y="703"/>
                    <a:pt x="119" y="608"/>
                    <a:pt x="119" y="477"/>
                  </a:cubicBezTo>
                  <a:cubicBezTo>
                    <a:pt x="119" y="358"/>
                    <a:pt x="143" y="263"/>
                    <a:pt x="167" y="191"/>
                  </a:cubicBezTo>
                  <a:cubicBezTo>
                    <a:pt x="203" y="132"/>
                    <a:pt x="250" y="96"/>
                    <a:pt x="310" y="96"/>
                  </a:cubicBezTo>
                  <a:close/>
                  <a:moveTo>
                    <a:pt x="310" y="1"/>
                  </a:moveTo>
                  <a:cubicBezTo>
                    <a:pt x="214" y="1"/>
                    <a:pt x="131" y="48"/>
                    <a:pt x="84" y="120"/>
                  </a:cubicBezTo>
                  <a:cubicBezTo>
                    <a:pt x="24" y="203"/>
                    <a:pt x="0" y="322"/>
                    <a:pt x="0" y="477"/>
                  </a:cubicBezTo>
                  <a:cubicBezTo>
                    <a:pt x="0" y="632"/>
                    <a:pt x="24" y="751"/>
                    <a:pt x="84" y="834"/>
                  </a:cubicBezTo>
                  <a:cubicBezTo>
                    <a:pt x="131" y="917"/>
                    <a:pt x="214" y="953"/>
                    <a:pt x="310" y="953"/>
                  </a:cubicBezTo>
                  <a:cubicBezTo>
                    <a:pt x="417" y="953"/>
                    <a:pt x="500" y="917"/>
                    <a:pt x="548" y="834"/>
                  </a:cubicBezTo>
                  <a:cubicBezTo>
                    <a:pt x="607" y="751"/>
                    <a:pt x="631" y="632"/>
                    <a:pt x="631" y="477"/>
                  </a:cubicBezTo>
                  <a:cubicBezTo>
                    <a:pt x="631" y="322"/>
                    <a:pt x="607" y="203"/>
                    <a:pt x="548" y="120"/>
                  </a:cubicBezTo>
                  <a:cubicBezTo>
                    <a:pt x="500" y="48"/>
                    <a:pt x="417" y="1"/>
                    <a:pt x="310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60"/>
            <p:cNvSpPr/>
            <p:nvPr/>
          </p:nvSpPr>
          <p:spPr>
            <a:xfrm>
              <a:off x="2532450" y="1698550"/>
              <a:ext cx="15800" cy="23850"/>
            </a:xfrm>
            <a:custGeom>
              <a:avLst/>
              <a:gdLst/>
              <a:ahLst/>
              <a:cxnLst/>
              <a:rect l="l" t="t" r="r" b="b"/>
              <a:pathLst>
                <a:path w="632" h="954" extrusionOk="0">
                  <a:moveTo>
                    <a:pt x="322" y="96"/>
                  </a:moveTo>
                  <a:cubicBezTo>
                    <a:pt x="369" y="96"/>
                    <a:pt x="417" y="120"/>
                    <a:pt x="441" y="143"/>
                  </a:cubicBezTo>
                  <a:cubicBezTo>
                    <a:pt x="477" y="167"/>
                    <a:pt x="489" y="203"/>
                    <a:pt x="489" y="251"/>
                  </a:cubicBezTo>
                  <a:cubicBezTo>
                    <a:pt x="489" y="298"/>
                    <a:pt x="477" y="334"/>
                    <a:pt x="441" y="358"/>
                  </a:cubicBezTo>
                  <a:cubicBezTo>
                    <a:pt x="417" y="394"/>
                    <a:pt x="369" y="405"/>
                    <a:pt x="322" y="405"/>
                  </a:cubicBezTo>
                  <a:cubicBezTo>
                    <a:pt x="262" y="405"/>
                    <a:pt x="227" y="394"/>
                    <a:pt x="191" y="358"/>
                  </a:cubicBezTo>
                  <a:cubicBezTo>
                    <a:pt x="167" y="334"/>
                    <a:pt x="143" y="298"/>
                    <a:pt x="143" y="251"/>
                  </a:cubicBezTo>
                  <a:cubicBezTo>
                    <a:pt x="143" y="203"/>
                    <a:pt x="167" y="167"/>
                    <a:pt x="191" y="143"/>
                  </a:cubicBezTo>
                  <a:cubicBezTo>
                    <a:pt x="227" y="120"/>
                    <a:pt x="262" y="96"/>
                    <a:pt x="322" y="96"/>
                  </a:cubicBezTo>
                  <a:close/>
                  <a:moveTo>
                    <a:pt x="322" y="501"/>
                  </a:moveTo>
                  <a:cubicBezTo>
                    <a:pt x="381" y="501"/>
                    <a:pt x="429" y="513"/>
                    <a:pt x="453" y="548"/>
                  </a:cubicBezTo>
                  <a:cubicBezTo>
                    <a:pt x="489" y="584"/>
                    <a:pt x="512" y="620"/>
                    <a:pt x="512" y="679"/>
                  </a:cubicBezTo>
                  <a:cubicBezTo>
                    <a:pt x="512" y="727"/>
                    <a:pt x="489" y="775"/>
                    <a:pt x="453" y="810"/>
                  </a:cubicBezTo>
                  <a:cubicBezTo>
                    <a:pt x="417" y="834"/>
                    <a:pt x="381" y="858"/>
                    <a:pt x="322" y="858"/>
                  </a:cubicBezTo>
                  <a:cubicBezTo>
                    <a:pt x="262" y="858"/>
                    <a:pt x="215" y="834"/>
                    <a:pt x="179" y="810"/>
                  </a:cubicBezTo>
                  <a:cubicBezTo>
                    <a:pt x="143" y="775"/>
                    <a:pt x="131" y="727"/>
                    <a:pt x="131" y="679"/>
                  </a:cubicBezTo>
                  <a:cubicBezTo>
                    <a:pt x="131" y="620"/>
                    <a:pt x="143" y="584"/>
                    <a:pt x="179" y="548"/>
                  </a:cubicBezTo>
                  <a:cubicBezTo>
                    <a:pt x="215" y="513"/>
                    <a:pt x="262" y="501"/>
                    <a:pt x="322" y="501"/>
                  </a:cubicBezTo>
                  <a:close/>
                  <a:moveTo>
                    <a:pt x="322" y="1"/>
                  </a:moveTo>
                  <a:cubicBezTo>
                    <a:pt x="227" y="1"/>
                    <a:pt x="155" y="24"/>
                    <a:pt x="108" y="72"/>
                  </a:cubicBezTo>
                  <a:cubicBezTo>
                    <a:pt x="48" y="108"/>
                    <a:pt x="24" y="167"/>
                    <a:pt x="24" y="239"/>
                  </a:cubicBezTo>
                  <a:cubicBezTo>
                    <a:pt x="24" y="298"/>
                    <a:pt x="36" y="334"/>
                    <a:pt x="72" y="370"/>
                  </a:cubicBezTo>
                  <a:cubicBezTo>
                    <a:pt x="96" y="405"/>
                    <a:pt x="143" y="429"/>
                    <a:pt x="191" y="453"/>
                  </a:cubicBezTo>
                  <a:cubicBezTo>
                    <a:pt x="131" y="465"/>
                    <a:pt x="84" y="489"/>
                    <a:pt x="60" y="524"/>
                  </a:cubicBezTo>
                  <a:cubicBezTo>
                    <a:pt x="24" y="572"/>
                    <a:pt x="0" y="620"/>
                    <a:pt x="0" y="679"/>
                  </a:cubicBezTo>
                  <a:cubicBezTo>
                    <a:pt x="0" y="763"/>
                    <a:pt x="36" y="834"/>
                    <a:pt x="84" y="882"/>
                  </a:cubicBezTo>
                  <a:cubicBezTo>
                    <a:pt x="143" y="929"/>
                    <a:pt x="215" y="953"/>
                    <a:pt x="322" y="953"/>
                  </a:cubicBezTo>
                  <a:cubicBezTo>
                    <a:pt x="417" y="953"/>
                    <a:pt x="500" y="929"/>
                    <a:pt x="548" y="882"/>
                  </a:cubicBezTo>
                  <a:cubicBezTo>
                    <a:pt x="608" y="834"/>
                    <a:pt x="631" y="763"/>
                    <a:pt x="631" y="679"/>
                  </a:cubicBezTo>
                  <a:cubicBezTo>
                    <a:pt x="631" y="620"/>
                    <a:pt x="620" y="572"/>
                    <a:pt x="584" y="524"/>
                  </a:cubicBezTo>
                  <a:cubicBezTo>
                    <a:pt x="548" y="489"/>
                    <a:pt x="500" y="465"/>
                    <a:pt x="441" y="453"/>
                  </a:cubicBezTo>
                  <a:cubicBezTo>
                    <a:pt x="500" y="429"/>
                    <a:pt x="536" y="405"/>
                    <a:pt x="560" y="370"/>
                  </a:cubicBezTo>
                  <a:cubicBezTo>
                    <a:pt x="596" y="334"/>
                    <a:pt x="608" y="298"/>
                    <a:pt x="608" y="239"/>
                  </a:cubicBezTo>
                  <a:cubicBezTo>
                    <a:pt x="608" y="167"/>
                    <a:pt x="584" y="108"/>
                    <a:pt x="536" y="72"/>
                  </a:cubicBezTo>
                  <a:cubicBezTo>
                    <a:pt x="477" y="24"/>
                    <a:pt x="405" y="1"/>
                    <a:pt x="322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60"/>
            <p:cNvSpPr/>
            <p:nvPr/>
          </p:nvSpPr>
          <p:spPr>
            <a:xfrm>
              <a:off x="2552400" y="1698550"/>
              <a:ext cx="15800" cy="23850"/>
            </a:xfrm>
            <a:custGeom>
              <a:avLst/>
              <a:gdLst/>
              <a:ahLst/>
              <a:cxnLst/>
              <a:rect l="l" t="t" r="r" b="b"/>
              <a:pathLst>
                <a:path w="632" h="954" extrusionOk="0">
                  <a:moveTo>
                    <a:pt x="322" y="96"/>
                  </a:moveTo>
                  <a:cubicBezTo>
                    <a:pt x="381" y="96"/>
                    <a:pt x="429" y="132"/>
                    <a:pt x="464" y="191"/>
                  </a:cubicBezTo>
                  <a:cubicBezTo>
                    <a:pt x="500" y="263"/>
                    <a:pt x="512" y="358"/>
                    <a:pt x="512" y="477"/>
                  </a:cubicBezTo>
                  <a:cubicBezTo>
                    <a:pt x="512" y="608"/>
                    <a:pt x="500" y="703"/>
                    <a:pt x="464" y="763"/>
                  </a:cubicBezTo>
                  <a:cubicBezTo>
                    <a:pt x="429" y="822"/>
                    <a:pt x="381" y="858"/>
                    <a:pt x="322" y="858"/>
                  </a:cubicBezTo>
                  <a:cubicBezTo>
                    <a:pt x="250" y="858"/>
                    <a:pt x="203" y="822"/>
                    <a:pt x="179" y="763"/>
                  </a:cubicBezTo>
                  <a:cubicBezTo>
                    <a:pt x="143" y="703"/>
                    <a:pt x="131" y="608"/>
                    <a:pt x="131" y="477"/>
                  </a:cubicBezTo>
                  <a:cubicBezTo>
                    <a:pt x="131" y="358"/>
                    <a:pt x="143" y="263"/>
                    <a:pt x="179" y="191"/>
                  </a:cubicBezTo>
                  <a:cubicBezTo>
                    <a:pt x="203" y="132"/>
                    <a:pt x="250" y="96"/>
                    <a:pt x="322" y="96"/>
                  </a:cubicBezTo>
                  <a:close/>
                  <a:moveTo>
                    <a:pt x="322" y="1"/>
                  </a:moveTo>
                  <a:cubicBezTo>
                    <a:pt x="214" y="1"/>
                    <a:pt x="143" y="48"/>
                    <a:pt x="83" y="120"/>
                  </a:cubicBezTo>
                  <a:cubicBezTo>
                    <a:pt x="24" y="203"/>
                    <a:pt x="0" y="322"/>
                    <a:pt x="0" y="477"/>
                  </a:cubicBezTo>
                  <a:cubicBezTo>
                    <a:pt x="0" y="632"/>
                    <a:pt x="24" y="751"/>
                    <a:pt x="83" y="834"/>
                  </a:cubicBezTo>
                  <a:cubicBezTo>
                    <a:pt x="143" y="917"/>
                    <a:pt x="214" y="953"/>
                    <a:pt x="322" y="953"/>
                  </a:cubicBezTo>
                  <a:cubicBezTo>
                    <a:pt x="417" y="953"/>
                    <a:pt x="500" y="917"/>
                    <a:pt x="548" y="834"/>
                  </a:cubicBezTo>
                  <a:cubicBezTo>
                    <a:pt x="607" y="751"/>
                    <a:pt x="631" y="632"/>
                    <a:pt x="631" y="477"/>
                  </a:cubicBezTo>
                  <a:cubicBezTo>
                    <a:pt x="631" y="322"/>
                    <a:pt x="607" y="203"/>
                    <a:pt x="548" y="120"/>
                  </a:cubicBezTo>
                  <a:cubicBezTo>
                    <a:pt x="500" y="48"/>
                    <a:pt x="417" y="1"/>
                    <a:pt x="322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4" name="Google Shape;1214;p60"/>
            <p:cNvSpPr/>
            <p:nvPr/>
          </p:nvSpPr>
          <p:spPr>
            <a:xfrm>
              <a:off x="1991600" y="1794100"/>
              <a:ext cx="2181250" cy="1940150"/>
            </a:xfrm>
            <a:custGeom>
              <a:avLst/>
              <a:gdLst/>
              <a:ahLst/>
              <a:cxnLst/>
              <a:rect l="l" t="t" r="r" b="b"/>
              <a:pathLst>
                <a:path w="87250" h="77606" extrusionOk="0">
                  <a:moveTo>
                    <a:pt x="58044" y="179"/>
                  </a:moveTo>
                  <a:lnTo>
                    <a:pt x="58044" y="453"/>
                  </a:lnTo>
                  <a:lnTo>
                    <a:pt x="45221" y="453"/>
                  </a:lnTo>
                  <a:lnTo>
                    <a:pt x="45221" y="179"/>
                  </a:lnTo>
                  <a:close/>
                  <a:moveTo>
                    <a:pt x="21396" y="655"/>
                  </a:moveTo>
                  <a:lnTo>
                    <a:pt x="21396" y="12824"/>
                  </a:lnTo>
                  <a:lnTo>
                    <a:pt x="19908" y="12824"/>
                  </a:lnTo>
                  <a:lnTo>
                    <a:pt x="19908" y="655"/>
                  </a:lnTo>
                  <a:close/>
                  <a:moveTo>
                    <a:pt x="23539" y="655"/>
                  </a:moveTo>
                  <a:lnTo>
                    <a:pt x="23539" y="12824"/>
                  </a:lnTo>
                  <a:lnTo>
                    <a:pt x="22051" y="12824"/>
                  </a:lnTo>
                  <a:lnTo>
                    <a:pt x="22051" y="655"/>
                  </a:lnTo>
                  <a:close/>
                  <a:moveTo>
                    <a:pt x="25659" y="655"/>
                  </a:moveTo>
                  <a:lnTo>
                    <a:pt x="25659" y="12824"/>
                  </a:lnTo>
                  <a:lnTo>
                    <a:pt x="24170" y="12824"/>
                  </a:lnTo>
                  <a:lnTo>
                    <a:pt x="24170" y="655"/>
                  </a:lnTo>
                  <a:close/>
                  <a:moveTo>
                    <a:pt x="1691" y="13478"/>
                  </a:moveTo>
                  <a:lnTo>
                    <a:pt x="1691" y="15443"/>
                  </a:lnTo>
                  <a:lnTo>
                    <a:pt x="656" y="15443"/>
                  </a:lnTo>
                  <a:lnTo>
                    <a:pt x="656" y="13478"/>
                  </a:lnTo>
                  <a:close/>
                  <a:moveTo>
                    <a:pt x="2299" y="13478"/>
                  </a:moveTo>
                  <a:lnTo>
                    <a:pt x="2465" y="15443"/>
                  </a:lnTo>
                  <a:lnTo>
                    <a:pt x="1941" y="15443"/>
                  </a:lnTo>
                  <a:lnTo>
                    <a:pt x="1941" y="13478"/>
                  </a:lnTo>
                  <a:close/>
                  <a:moveTo>
                    <a:pt x="3727" y="13478"/>
                  </a:moveTo>
                  <a:lnTo>
                    <a:pt x="3513" y="15443"/>
                  </a:lnTo>
                  <a:lnTo>
                    <a:pt x="2715" y="15443"/>
                  </a:lnTo>
                  <a:lnTo>
                    <a:pt x="2549" y="13478"/>
                  </a:lnTo>
                  <a:close/>
                  <a:moveTo>
                    <a:pt x="4311" y="13478"/>
                  </a:moveTo>
                  <a:lnTo>
                    <a:pt x="4311" y="15443"/>
                  </a:lnTo>
                  <a:lnTo>
                    <a:pt x="3775" y="15443"/>
                  </a:lnTo>
                  <a:lnTo>
                    <a:pt x="3977" y="13478"/>
                  </a:lnTo>
                  <a:close/>
                  <a:moveTo>
                    <a:pt x="4882" y="13478"/>
                  </a:moveTo>
                  <a:lnTo>
                    <a:pt x="5049" y="15443"/>
                  </a:lnTo>
                  <a:lnTo>
                    <a:pt x="4525" y="15443"/>
                  </a:lnTo>
                  <a:lnTo>
                    <a:pt x="4525" y="13478"/>
                  </a:lnTo>
                  <a:close/>
                  <a:moveTo>
                    <a:pt x="6323" y="13478"/>
                  </a:moveTo>
                  <a:lnTo>
                    <a:pt x="6121" y="15443"/>
                  </a:lnTo>
                  <a:lnTo>
                    <a:pt x="5323" y="15443"/>
                  </a:lnTo>
                  <a:lnTo>
                    <a:pt x="5156" y="13478"/>
                  </a:lnTo>
                  <a:close/>
                  <a:moveTo>
                    <a:pt x="6894" y="13478"/>
                  </a:moveTo>
                  <a:lnTo>
                    <a:pt x="6894" y="15443"/>
                  </a:lnTo>
                  <a:lnTo>
                    <a:pt x="6359" y="15443"/>
                  </a:lnTo>
                  <a:lnTo>
                    <a:pt x="6573" y="13478"/>
                  </a:lnTo>
                  <a:close/>
                  <a:moveTo>
                    <a:pt x="7490" y="13478"/>
                  </a:moveTo>
                  <a:lnTo>
                    <a:pt x="7656" y="15443"/>
                  </a:lnTo>
                  <a:lnTo>
                    <a:pt x="7133" y="15443"/>
                  </a:lnTo>
                  <a:lnTo>
                    <a:pt x="7133" y="13478"/>
                  </a:lnTo>
                  <a:close/>
                  <a:moveTo>
                    <a:pt x="8919" y="13478"/>
                  </a:moveTo>
                  <a:lnTo>
                    <a:pt x="8704" y="15443"/>
                  </a:lnTo>
                  <a:lnTo>
                    <a:pt x="7906" y="15443"/>
                  </a:lnTo>
                  <a:lnTo>
                    <a:pt x="7740" y="13478"/>
                  </a:lnTo>
                  <a:close/>
                  <a:moveTo>
                    <a:pt x="9502" y="13478"/>
                  </a:moveTo>
                  <a:lnTo>
                    <a:pt x="9502" y="15443"/>
                  </a:lnTo>
                  <a:lnTo>
                    <a:pt x="8966" y="15443"/>
                  </a:lnTo>
                  <a:lnTo>
                    <a:pt x="9169" y="13478"/>
                  </a:lnTo>
                  <a:close/>
                  <a:moveTo>
                    <a:pt x="10097" y="13478"/>
                  </a:moveTo>
                  <a:lnTo>
                    <a:pt x="10264" y="15443"/>
                  </a:lnTo>
                  <a:lnTo>
                    <a:pt x="9740" y="15443"/>
                  </a:lnTo>
                  <a:lnTo>
                    <a:pt x="9740" y="13478"/>
                  </a:lnTo>
                  <a:close/>
                  <a:moveTo>
                    <a:pt x="11526" y="13478"/>
                  </a:moveTo>
                  <a:lnTo>
                    <a:pt x="11312" y="15443"/>
                  </a:lnTo>
                  <a:lnTo>
                    <a:pt x="10514" y="15443"/>
                  </a:lnTo>
                  <a:lnTo>
                    <a:pt x="10347" y="13478"/>
                  </a:lnTo>
                  <a:close/>
                  <a:moveTo>
                    <a:pt x="12109" y="13478"/>
                  </a:moveTo>
                  <a:lnTo>
                    <a:pt x="12109" y="15443"/>
                  </a:lnTo>
                  <a:lnTo>
                    <a:pt x="11574" y="15443"/>
                  </a:lnTo>
                  <a:lnTo>
                    <a:pt x="11776" y="13478"/>
                  </a:lnTo>
                  <a:close/>
                  <a:moveTo>
                    <a:pt x="12705" y="13478"/>
                  </a:moveTo>
                  <a:lnTo>
                    <a:pt x="12859" y="15443"/>
                  </a:lnTo>
                  <a:lnTo>
                    <a:pt x="12348" y="15443"/>
                  </a:lnTo>
                  <a:lnTo>
                    <a:pt x="12348" y="13478"/>
                  </a:lnTo>
                  <a:close/>
                  <a:moveTo>
                    <a:pt x="14122" y="13478"/>
                  </a:moveTo>
                  <a:lnTo>
                    <a:pt x="13919" y="15443"/>
                  </a:lnTo>
                  <a:lnTo>
                    <a:pt x="13121" y="15443"/>
                  </a:lnTo>
                  <a:lnTo>
                    <a:pt x="12955" y="13478"/>
                  </a:lnTo>
                  <a:close/>
                  <a:moveTo>
                    <a:pt x="14705" y="13478"/>
                  </a:moveTo>
                  <a:lnTo>
                    <a:pt x="14705" y="15443"/>
                  </a:lnTo>
                  <a:lnTo>
                    <a:pt x="14169" y="15443"/>
                  </a:lnTo>
                  <a:lnTo>
                    <a:pt x="14383" y="13478"/>
                  </a:lnTo>
                  <a:close/>
                  <a:moveTo>
                    <a:pt x="15300" y="13478"/>
                  </a:moveTo>
                  <a:lnTo>
                    <a:pt x="15467" y="15443"/>
                  </a:lnTo>
                  <a:lnTo>
                    <a:pt x="14943" y="15443"/>
                  </a:lnTo>
                  <a:lnTo>
                    <a:pt x="14943" y="13478"/>
                  </a:lnTo>
                  <a:close/>
                  <a:moveTo>
                    <a:pt x="16729" y="13478"/>
                  </a:moveTo>
                  <a:lnTo>
                    <a:pt x="16527" y="15443"/>
                  </a:lnTo>
                  <a:lnTo>
                    <a:pt x="15717" y="15443"/>
                  </a:lnTo>
                  <a:lnTo>
                    <a:pt x="15550" y="13478"/>
                  </a:lnTo>
                  <a:close/>
                  <a:moveTo>
                    <a:pt x="17312" y="13478"/>
                  </a:moveTo>
                  <a:lnTo>
                    <a:pt x="17312" y="15443"/>
                  </a:lnTo>
                  <a:lnTo>
                    <a:pt x="16777" y="15443"/>
                  </a:lnTo>
                  <a:lnTo>
                    <a:pt x="16991" y="13478"/>
                  </a:lnTo>
                  <a:close/>
                  <a:moveTo>
                    <a:pt x="17896" y="13478"/>
                  </a:moveTo>
                  <a:lnTo>
                    <a:pt x="18063" y="15443"/>
                  </a:lnTo>
                  <a:lnTo>
                    <a:pt x="17539" y="15443"/>
                  </a:lnTo>
                  <a:lnTo>
                    <a:pt x="17539" y="13478"/>
                  </a:lnTo>
                  <a:close/>
                  <a:moveTo>
                    <a:pt x="19336" y="13478"/>
                  </a:moveTo>
                  <a:lnTo>
                    <a:pt x="19122" y="15443"/>
                  </a:lnTo>
                  <a:lnTo>
                    <a:pt x="18324" y="15443"/>
                  </a:lnTo>
                  <a:lnTo>
                    <a:pt x="18158" y="13478"/>
                  </a:lnTo>
                  <a:close/>
                  <a:moveTo>
                    <a:pt x="19908" y="13478"/>
                  </a:moveTo>
                  <a:lnTo>
                    <a:pt x="19908" y="15443"/>
                  </a:lnTo>
                  <a:lnTo>
                    <a:pt x="19372" y="15443"/>
                  </a:lnTo>
                  <a:lnTo>
                    <a:pt x="19575" y="13478"/>
                  </a:lnTo>
                  <a:close/>
                  <a:moveTo>
                    <a:pt x="20503" y="13478"/>
                  </a:moveTo>
                  <a:lnTo>
                    <a:pt x="20658" y="15443"/>
                  </a:lnTo>
                  <a:lnTo>
                    <a:pt x="20146" y="15443"/>
                  </a:lnTo>
                  <a:lnTo>
                    <a:pt x="20146" y="13478"/>
                  </a:lnTo>
                  <a:close/>
                  <a:moveTo>
                    <a:pt x="21920" y="13478"/>
                  </a:moveTo>
                  <a:lnTo>
                    <a:pt x="21718" y="15443"/>
                  </a:lnTo>
                  <a:lnTo>
                    <a:pt x="20908" y="15443"/>
                  </a:lnTo>
                  <a:lnTo>
                    <a:pt x="20753" y="13478"/>
                  </a:lnTo>
                  <a:close/>
                  <a:moveTo>
                    <a:pt x="22504" y="13478"/>
                  </a:moveTo>
                  <a:lnTo>
                    <a:pt x="22504" y="15443"/>
                  </a:lnTo>
                  <a:lnTo>
                    <a:pt x="21968" y="15443"/>
                  </a:lnTo>
                  <a:lnTo>
                    <a:pt x="22182" y="13478"/>
                  </a:lnTo>
                  <a:close/>
                  <a:moveTo>
                    <a:pt x="23099" y="13478"/>
                  </a:moveTo>
                  <a:lnTo>
                    <a:pt x="23266" y="15443"/>
                  </a:lnTo>
                  <a:lnTo>
                    <a:pt x="22742" y="15443"/>
                  </a:lnTo>
                  <a:lnTo>
                    <a:pt x="22742" y="13478"/>
                  </a:lnTo>
                  <a:close/>
                  <a:moveTo>
                    <a:pt x="24528" y="13478"/>
                  </a:moveTo>
                  <a:lnTo>
                    <a:pt x="24325" y="15443"/>
                  </a:lnTo>
                  <a:lnTo>
                    <a:pt x="23516" y="15443"/>
                  </a:lnTo>
                  <a:lnTo>
                    <a:pt x="23349" y="13478"/>
                  </a:lnTo>
                  <a:close/>
                  <a:moveTo>
                    <a:pt x="25671" y="13478"/>
                  </a:moveTo>
                  <a:lnTo>
                    <a:pt x="25671" y="15443"/>
                  </a:lnTo>
                  <a:lnTo>
                    <a:pt x="24575" y="15443"/>
                  </a:lnTo>
                  <a:lnTo>
                    <a:pt x="24778" y="13478"/>
                  </a:lnTo>
                  <a:close/>
                  <a:moveTo>
                    <a:pt x="35755" y="13157"/>
                  </a:moveTo>
                  <a:lnTo>
                    <a:pt x="35755" y="19551"/>
                  </a:lnTo>
                  <a:lnTo>
                    <a:pt x="35469" y="19551"/>
                  </a:lnTo>
                  <a:lnTo>
                    <a:pt x="35469" y="13157"/>
                  </a:lnTo>
                  <a:close/>
                  <a:moveTo>
                    <a:pt x="35279" y="655"/>
                  </a:moveTo>
                  <a:lnTo>
                    <a:pt x="35279" y="3525"/>
                  </a:lnTo>
                  <a:lnTo>
                    <a:pt x="35279" y="3596"/>
                  </a:lnTo>
                  <a:lnTo>
                    <a:pt x="39732" y="3596"/>
                  </a:lnTo>
                  <a:cubicBezTo>
                    <a:pt x="39708" y="5013"/>
                    <a:pt x="39291" y="6097"/>
                    <a:pt x="38494" y="6859"/>
                  </a:cubicBezTo>
                  <a:cubicBezTo>
                    <a:pt x="37372" y="7908"/>
                    <a:pt x="35796" y="7979"/>
                    <a:pt x="35382" y="7979"/>
                  </a:cubicBezTo>
                  <a:cubicBezTo>
                    <a:pt x="35317" y="7979"/>
                    <a:pt x="35281" y="7978"/>
                    <a:pt x="35279" y="7978"/>
                  </a:cubicBezTo>
                  <a:lnTo>
                    <a:pt x="35279" y="8049"/>
                  </a:lnTo>
                  <a:lnTo>
                    <a:pt x="35279" y="8061"/>
                  </a:lnTo>
                  <a:lnTo>
                    <a:pt x="35279" y="8132"/>
                  </a:lnTo>
                  <a:lnTo>
                    <a:pt x="35279" y="13157"/>
                  </a:lnTo>
                  <a:lnTo>
                    <a:pt x="35386" y="13157"/>
                  </a:lnTo>
                  <a:lnTo>
                    <a:pt x="35386" y="19551"/>
                  </a:lnTo>
                  <a:lnTo>
                    <a:pt x="35279" y="19551"/>
                  </a:lnTo>
                  <a:lnTo>
                    <a:pt x="35279" y="22420"/>
                  </a:lnTo>
                  <a:lnTo>
                    <a:pt x="26314" y="22420"/>
                  </a:lnTo>
                  <a:lnTo>
                    <a:pt x="26314" y="13478"/>
                  </a:lnTo>
                  <a:lnTo>
                    <a:pt x="26314" y="655"/>
                  </a:lnTo>
                  <a:close/>
                  <a:moveTo>
                    <a:pt x="87059" y="19551"/>
                  </a:moveTo>
                  <a:lnTo>
                    <a:pt x="87059" y="29183"/>
                  </a:lnTo>
                  <a:lnTo>
                    <a:pt x="86773" y="29183"/>
                  </a:lnTo>
                  <a:lnTo>
                    <a:pt x="86773" y="19551"/>
                  </a:lnTo>
                  <a:close/>
                  <a:moveTo>
                    <a:pt x="38732" y="22837"/>
                  </a:moveTo>
                  <a:lnTo>
                    <a:pt x="38732" y="32290"/>
                  </a:lnTo>
                  <a:lnTo>
                    <a:pt x="29516" y="32290"/>
                  </a:lnTo>
                  <a:lnTo>
                    <a:pt x="29516" y="23075"/>
                  </a:lnTo>
                  <a:lnTo>
                    <a:pt x="35934" y="23075"/>
                  </a:lnTo>
                  <a:lnTo>
                    <a:pt x="35934" y="22837"/>
                  </a:lnTo>
                  <a:close/>
                  <a:moveTo>
                    <a:pt x="54758" y="22837"/>
                  </a:moveTo>
                  <a:lnTo>
                    <a:pt x="54758" y="32290"/>
                  </a:lnTo>
                  <a:lnTo>
                    <a:pt x="53317" y="32290"/>
                  </a:lnTo>
                  <a:lnTo>
                    <a:pt x="53317" y="22837"/>
                  </a:lnTo>
                  <a:close/>
                  <a:moveTo>
                    <a:pt x="40339" y="22860"/>
                  </a:moveTo>
                  <a:lnTo>
                    <a:pt x="40339" y="32302"/>
                  </a:lnTo>
                  <a:lnTo>
                    <a:pt x="38887" y="32302"/>
                  </a:lnTo>
                  <a:lnTo>
                    <a:pt x="38887" y="22860"/>
                  </a:lnTo>
                  <a:close/>
                  <a:moveTo>
                    <a:pt x="41946" y="22860"/>
                  </a:moveTo>
                  <a:lnTo>
                    <a:pt x="41946" y="32302"/>
                  </a:lnTo>
                  <a:lnTo>
                    <a:pt x="40506" y="32302"/>
                  </a:lnTo>
                  <a:lnTo>
                    <a:pt x="40506" y="22860"/>
                  </a:lnTo>
                  <a:close/>
                  <a:moveTo>
                    <a:pt x="43542" y="22860"/>
                  </a:moveTo>
                  <a:lnTo>
                    <a:pt x="43542" y="32302"/>
                  </a:lnTo>
                  <a:lnTo>
                    <a:pt x="42089" y="32302"/>
                  </a:lnTo>
                  <a:lnTo>
                    <a:pt x="42089" y="22860"/>
                  </a:lnTo>
                  <a:close/>
                  <a:moveTo>
                    <a:pt x="45149" y="22860"/>
                  </a:moveTo>
                  <a:lnTo>
                    <a:pt x="45149" y="32302"/>
                  </a:lnTo>
                  <a:lnTo>
                    <a:pt x="43697" y="32302"/>
                  </a:lnTo>
                  <a:lnTo>
                    <a:pt x="43697" y="22860"/>
                  </a:lnTo>
                  <a:close/>
                  <a:moveTo>
                    <a:pt x="46757" y="22860"/>
                  </a:moveTo>
                  <a:lnTo>
                    <a:pt x="46757" y="32302"/>
                  </a:lnTo>
                  <a:lnTo>
                    <a:pt x="45304" y="32302"/>
                  </a:lnTo>
                  <a:lnTo>
                    <a:pt x="45304" y="22860"/>
                  </a:lnTo>
                  <a:close/>
                  <a:moveTo>
                    <a:pt x="48364" y="22860"/>
                  </a:moveTo>
                  <a:lnTo>
                    <a:pt x="48364" y="32302"/>
                  </a:lnTo>
                  <a:lnTo>
                    <a:pt x="46911" y="32302"/>
                  </a:lnTo>
                  <a:lnTo>
                    <a:pt x="46911" y="22860"/>
                  </a:lnTo>
                  <a:close/>
                  <a:moveTo>
                    <a:pt x="49947" y="22860"/>
                  </a:moveTo>
                  <a:lnTo>
                    <a:pt x="49947" y="32302"/>
                  </a:lnTo>
                  <a:lnTo>
                    <a:pt x="48507" y="32302"/>
                  </a:lnTo>
                  <a:lnTo>
                    <a:pt x="48507" y="22860"/>
                  </a:lnTo>
                  <a:close/>
                  <a:moveTo>
                    <a:pt x="51555" y="22860"/>
                  </a:moveTo>
                  <a:lnTo>
                    <a:pt x="51555" y="32302"/>
                  </a:lnTo>
                  <a:lnTo>
                    <a:pt x="50114" y="32302"/>
                  </a:lnTo>
                  <a:lnTo>
                    <a:pt x="50114" y="22860"/>
                  </a:lnTo>
                  <a:close/>
                  <a:moveTo>
                    <a:pt x="53162" y="22860"/>
                  </a:moveTo>
                  <a:lnTo>
                    <a:pt x="53162" y="32302"/>
                  </a:lnTo>
                  <a:lnTo>
                    <a:pt x="51721" y="32302"/>
                  </a:lnTo>
                  <a:lnTo>
                    <a:pt x="51721" y="22860"/>
                  </a:lnTo>
                  <a:close/>
                  <a:moveTo>
                    <a:pt x="38732" y="32457"/>
                  </a:moveTo>
                  <a:lnTo>
                    <a:pt x="38732" y="33898"/>
                  </a:lnTo>
                  <a:lnTo>
                    <a:pt x="29516" y="33898"/>
                  </a:lnTo>
                  <a:lnTo>
                    <a:pt x="29516" y="32457"/>
                  </a:lnTo>
                  <a:close/>
                  <a:moveTo>
                    <a:pt x="38732" y="34064"/>
                  </a:moveTo>
                  <a:lnTo>
                    <a:pt x="38732" y="35505"/>
                  </a:lnTo>
                  <a:lnTo>
                    <a:pt x="29516" y="35505"/>
                  </a:lnTo>
                  <a:lnTo>
                    <a:pt x="29516" y="34064"/>
                  </a:lnTo>
                  <a:close/>
                  <a:moveTo>
                    <a:pt x="86583" y="29254"/>
                  </a:moveTo>
                  <a:lnTo>
                    <a:pt x="86583" y="35505"/>
                  </a:lnTo>
                  <a:lnTo>
                    <a:pt x="80582" y="35505"/>
                  </a:lnTo>
                  <a:lnTo>
                    <a:pt x="80582" y="29254"/>
                  </a:lnTo>
                  <a:close/>
                  <a:moveTo>
                    <a:pt x="38732" y="35672"/>
                  </a:moveTo>
                  <a:lnTo>
                    <a:pt x="38732" y="37112"/>
                  </a:lnTo>
                  <a:lnTo>
                    <a:pt x="29516" y="37112"/>
                  </a:lnTo>
                  <a:lnTo>
                    <a:pt x="29516" y="35672"/>
                  </a:lnTo>
                  <a:close/>
                  <a:moveTo>
                    <a:pt x="38732" y="37279"/>
                  </a:moveTo>
                  <a:lnTo>
                    <a:pt x="38732" y="38720"/>
                  </a:lnTo>
                  <a:lnTo>
                    <a:pt x="29516" y="38720"/>
                  </a:lnTo>
                  <a:lnTo>
                    <a:pt x="29516" y="37279"/>
                  </a:lnTo>
                  <a:close/>
                  <a:moveTo>
                    <a:pt x="86583" y="35672"/>
                  </a:moveTo>
                  <a:lnTo>
                    <a:pt x="86583" y="38791"/>
                  </a:lnTo>
                  <a:lnTo>
                    <a:pt x="86678" y="38791"/>
                  </a:lnTo>
                  <a:lnTo>
                    <a:pt x="86678" y="41922"/>
                  </a:lnTo>
                  <a:lnTo>
                    <a:pt x="80582" y="41922"/>
                  </a:lnTo>
                  <a:lnTo>
                    <a:pt x="80582" y="35672"/>
                  </a:lnTo>
                  <a:close/>
                  <a:moveTo>
                    <a:pt x="18574" y="35672"/>
                  </a:moveTo>
                  <a:cubicBezTo>
                    <a:pt x="19086" y="35672"/>
                    <a:pt x="19503" y="36017"/>
                    <a:pt x="19503" y="36410"/>
                  </a:cubicBezTo>
                  <a:lnTo>
                    <a:pt x="19503" y="46732"/>
                  </a:lnTo>
                  <a:lnTo>
                    <a:pt x="6835" y="46732"/>
                  </a:lnTo>
                  <a:lnTo>
                    <a:pt x="6835" y="36410"/>
                  </a:lnTo>
                  <a:cubicBezTo>
                    <a:pt x="6835" y="36017"/>
                    <a:pt x="7240" y="35672"/>
                    <a:pt x="7740" y="35672"/>
                  </a:cubicBezTo>
                  <a:close/>
                  <a:moveTo>
                    <a:pt x="417" y="38827"/>
                  </a:moveTo>
                  <a:lnTo>
                    <a:pt x="417" y="48411"/>
                  </a:lnTo>
                  <a:lnTo>
                    <a:pt x="477" y="48411"/>
                  </a:lnTo>
                  <a:lnTo>
                    <a:pt x="477" y="38827"/>
                  </a:lnTo>
                  <a:close/>
                  <a:moveTo>
                    <a:pt x="6668" y="48483"/>
                  </a:moveTo>
                  <a:lnTo>
                    <a:pt x="6668" y="51293"/>
                  </a:lnTo>
                  <a:lnTo>
                    <a:pt x="3596" y="51293"/>
                  </a:lnTo>
                  <a:lnTo>
                    <a:pt x="3596" y="48483"/>
                  </a:lnTo>
                  <a:close/>
                  <a:moveTo>
                    <a:pt x="19503" y="46887"/>
                  </a:moveTo>
                  <a:lnTo>
                    <a:pt x="19503" y="48316"/>
                  </a:lnTo>
                  <a:lnTo>
                    <a:pt x="19503" y="51293"/>
                  </a:lnTo>
                  <a:lnTo>
                    <a:pt x="6835" y="51293"/>
                  </a:lnTo>
                  <a:lnTo>
                    <a:pt x="6835" y="48316"/>
                  </a:lnTo>
                  <a:lnTo>
                    <a:pt x="6835" y="46887"/>
                  </a:lnTo>
                  <a:close/>
                  <a:moveTo>
                    <a:pt x="22730" y="48483"/>
                  </a:moveTo>
                  <a:lnTo>
                    <a:pt x="22730" y="51293"/>
                  </a:lnTo>
                  <a:lnTo>
                    <a:pt x="19646" y="51293"/>
                  </a:lnTo>
                  <a:lnTo>
                    <a:pt x="19646" y="48483"/>
                  </a:lnTo>
                  <a:close/>
                  <a:moveTo>
                    <a:pt x="86583" y="10264"/>
                  </a:moveTo>
                  <a:lnTo>
                    <a:pt x="86583" y="19551"/>
                  </a:lnTo>
                  <a:lnTo>
                    <a:pt x="86678" y="19551"/>
                  </a:lnTo>
                  <a:lnTo>
                    <a:pt x="86678" y="29087"/>
                  </a:lnTo>
                  <a:lnTo>
                    <a:pt x="80416" y="29087"/>
                  </a:lnTo>
                  <a:lnTo>
                    <a:pt x="80416" y="51531"/>
                  </a:lnTo>
                  <a:lnTo>
                    <a:pt x="68009" y="51531"/>
                  </a:lnTo>
                  <a:lnTo>
                    <a:pt x="68009" y="48495"/>
                  </a:lnTo>
                  <a:lnTo>
                    <a:pt x="71974" y="48495"/>
                  </a:lnTo>
                  <a:lnTo>
                    <a:pt x="71974" y="48411"/>
                  </a:lnTo>
                  <a:cubicBezTo>
                    <a:pt x="71974" y="46899"/>
                    <a:pt x="71545" y="45744"/>
                    <a:pt x="70700" y="44947"/>
                  </a:cubicBezTo>
                  <a:cubicBezTo>
                    <a:pt x="69819" y="44125"/>
                    <a:pt x="68700" y="43875"/>
                    <a:pt x="68021" y="43815"/>
                  </a:cubicBezTo>
                  <a:lnTo>
                    <a:pt x="68021" y="22765"/>
                  </a:lnTo>
                  <a:lnTo>
                    <a:pt x="68021" y="10264"/>
                  </a:lnTo>
                  <a:close/>
                  <a:moveTo>
                    <a:pt x="73998" y="51697"/>
                  </a:moveTo>
                  <a:lnTo>
                    <a:pt x="73998" y="57698"/>
                  </a:lnTo>
                  <a:lnTo>
                    <a:pt x="68009" y="57698"/>
                  </a:lnTo>
                  <a:lnTo>
                    <a:pt x="68009" y="51697"/>
                  </a:lnTo>
                  <a:close/>
                  <a:moveTo>
                    <a:pt x="80416" y="51709"/>
                  </a:moveTo>
                  <a:lnTo>
                    <a:pt x="80416" y="57817"/>
                  </a:lnTo>
                  <a:lnTo>
                    <a:pt x="74165" y="57817"/>
                  </a:lnTo>
                  <a:lnTo>
                    <a:pt x="74165" y="51709"/>
                  </a:lnTo>
                  <a:close/>
                  <a:moveTo>
                    <a:pt x="64449" y="57900"/>
                  </a:moveTo>
                  <a:lnTo>
                    <a:pt x="64449" y="58186"/>
                  </a:lnTo>
                  <a:lnTo>
                    <a:pt x="58032" y="58186"/>
                  </a:lnTo>
                  <a:lnTo>
                    <a:pt x="58032" y="57900"/>
                  </a:lnTo>
                  <a:close/>
                  <a:moveTo>
                    <a:pt x="58032" y="548"/>
                  </a:moveTo>
                  <a:lnTo>
                    <a:pt x="58032" y="655"/>
                  </a:lnTo>
                  <a:lnTo>
                    <a:pt x="67319" y="655"/>
                  </a:lnTo>
                  <a:lnTo>
                    <a:pt x="67319" y="9609"/>
                  </a:lnTo>
                  <a:lnTo>
                    <a:pt x="67319" y="22765"/>
                  </a:lnTo>
                  <a:lnTo>
                    <a:pt x="67319" y="43792"/>
                  </a:lnTo>
                  <a:lnTo>
                    <a:pt x="67319" y="43875"/>
                  </a:lnTo>
                  <a:lnTo>
                    <a:pt x="67319" y="43958"/>
                  </a:lnTo>
                  <a:cubicBezTo>
                    <a:pt x="67320" y="43958"/>
                    <a:pt x="67364" y="43956"/>
                    <a:pt x="67441" y="43956"/>
                  </a:cubicBezTo>
                  <a:cubicBezTo>
                    <a:pt x="67884" y="43956"/>
                    <a:pt x="69429" y="44034"/>
                    <a:pt x="70533" y="45077"/>
                  </a:cubicBezTo>
                  <a:cubicBezTo>
                    <a:pt x="71343" y="45839"/>
                    <a:pt x="71760" y="46923"/>
                    <a:pt x="71772" y="48340"/>
                  </a:cubicBezTo>
                  <a:lnTo>
                    <a:pt x="67319" y="48340"/>
                  </a:lnTo>
                  <a:lnTo>
                    <a:pt x="67319" y="48423"/>
                  </a:lnTo>
                  <a:lnTo>
                    <a:pt x="67319" y="57710"/>
                  </a:lnTo>
                  <a:lnTo>
                    <a:pt x="64449" y="57710"/>
                  </a:lnTo>
                  <a:lnTo>
                    <a:pt x="64449" y="57817"/>
                  </a:lnTo>
                  <a:lnTo>
                    <a:pt x="58032" y="57817"/>
                  </a:lnTo>
                  <a:lnTo>
                    <a:pt x="58032" y="57722"/>
                  </a:lnTo>
                  <a:lnTo>
                    <a:pt x="54912" y="57722"/>
                  </a:lnTo>
                  <a:lnTo>
                    <a:pt x="54912" y="53138"/>
                  </a:lnTo>
                  <a:lnTo>
                    <a:pt x="54817" y="53138"/>
                  </a:lnTo>
                  <a:cubicBezTo>
                    <a:pt x="53305" y="53138"/>
                    <a:pt x="52091" y="53590"/>
                    <a:pt x="51245" y="54495"/>
                  </a:cubicBezTo>
                  <a:cubicBezTo>
                    <a:pt x="50459" y="55329"/>
                    <a:pt x="50126" y="56412"/>
                    <a:pt x="49995" y="57222"/>
                  </a:cubicBezTo>
                  <a:cubicBezTo>
                    <a:pt x="49864" y="56412"/>
                    <a:pt x="49555" y="55329"/>
                    <a:pt x="48745" y="54495"/>
                  </a:cubicBezTo>
                  <a:cubicBezTo>
                    <a:pt x="47900" y="53602"/>
                    <a:pt x="46709" y="53138"/>
                    <a:pt x="45173" y="53138"/>
                  </a:cubicBezTo>
                  <a:lnTo>
                    <a:pt x="45090" y="53138"/>
                  </a:lnTo>
                  <a:lnTo>
                    <a:pt x="45090" y="57722"/>
                  </a:lnTo>
                  <a:lnTo>
                    <a:pt x="35684" y="57722"/>
                  </a:lnTo>
                  <a:lnTo>
                    <a:pt x="34207" y="56162"/>
                  </a:lnTo>
                  <a:lnTo>
                    <a:pt x="34160" y="56115"/>
                  </a:lnTo>
                  <a:lnTo>
                    <a:pt x="31005" y="59270"/>
                  </a:lnTo>
                  <a:cubicBezTo>
                    <a:pt x="30028" y="58258"/>
                    <a:pt x="29528" y="57210"/>
                    <a:pt x="29576" y="56103"/>
                  </a:cubicBezTo>
                  <a:cubicBezTo>
                    <a:pt x="29635" y="54317"/>
                    <a:pt x="31052" y="53055"/>
                    <a:pt x="31064" y="53043"/>
                  </a:cubicBezTo>
                  <a:lnTo>
                    <a:pt x="30957" y="52924"/>
                  </a:lnTo>
                  <a:lnTo>
                    <a:pt x="29528" y="51495"/>
                  </a:lnTo>
                  <a:lnTo>
                    <a:pt x="29528" y="48423"/>
                  </a:lnTo>
                  <a:lnTo>
                    <a:pt x="29528" y="48340"/>
                  </a:lnTo>
                  <a:lnTo>
                    <a:pt x="25075" y="48340"/>
                  </a:lnTo>
                  <a:cubicBezTo>
                    <a:pt x="25099" y="46923"/>
                    <a:pt x="25516" y="45839"/>
                    <a:pt x="26314" y="45077"/>
                  </a:cubicBezTo>
                  <a:cubicBezTo>
                    <a:pt x="27418" y="44034"/>
                    <a:pt x="28963" y="43956"/>
                    <a:pt x="29405" y="43956"/>
                  </a:cubicBezTo>
                  <a:cubicBezTo>
                    <a:pt x="29483" y="43956"/>
                    <a:pt x="29526" y="43958"/>
                    <a:pt x="29528" y="43958"/>
                  </a:cubicBezTo>
                  <a:lnTo>
                    <a:pt x="29528" y="43887"/>
                  </a:lnTo>
                  <a:lnTo>
                    <a:pt x="29528" y="43875"/>
                  </a:lnTo>
                  <a:lnTo>
                    <a:pt x="29528" y="43792"/>
                  </a:lnTo>
                  <a:lnTo>
                    <a:pt x="29528" y="38886"/>
                  </a:lnTo>
                  <a:lnTo>
                    <a:pt x="38910" y="38886"/>
                  </a:lnTo>
                  <a:lnTo>
                    <a:pt x="38910" y="32469"/>
                  </a:lnTo>
                  <a:lnTo>
                    <a:pt x="54936" y="32469"/>
                  </a:lnTo>
                  <a:lnTo>
                    <a:pt x="54936" y="22682"/>
                  </a:lnTo>
                  <a:lnTo>
                    <a:pt x="35934" y="22682"/>
                  </a:lnTo>
                  <a:lnTo>
                    <a:pt x="35934" y="19551"/>
                  </a:lnTo>
                  <a:lnTo>
                    <a:pt x="35827" y="19551"/>
                  </a:lnTo>
                  <a:lnTo>
                    <a:pt x="35827" y="13157"/>
                  </a:lnTo>
                  <a:lnTo>
                    <a:pt x="35934" y="13157"/>
                  </a:lnTo>
                  <a:lnTo>
                    <a:pt x="35934" y="8132"/>
                  </a:lnTo>
                  <a:cubicBezTo>
                    <a:pt x="36636" y="8061"/>
                    <a:pt x="37732" y="7823"/>
                    <a:pt x="38613" y="7001"/>
                  </a:cubicBezTo>
                  <a:cubicBezTo>
                    <a:pt x="39458" y="6204"/>
                    <a:pt x="39887" y="5037"/>
                    <a:pt x="39887" y="3537"/>
                  </a:cubicBezTo>
                  <a:lnTo>
                    <a:pt x="39887" y="3441"/>
                  </a:lnTo>
                  <a:lnTo>
                    <a:pt x="35922" y="3441"/>
                  </a:lnTo>
                  <a:lnTo>
                    <a:pt x="35922" y="655"/>
                  </a:lnTo>
                  <a:lnTo>
                    <a:pt x="45209" y="655"/>
                  </a:lnTo>
                  <a:lnTo>
                    <a:pt x="45209" y="548"/>
                  </a:lnTo>
                  <a:close/>
                  <a:moveTo>
                    <a:pt x="32410" y="67521"/>
                  </a:moveTo>
                  <a:lnTo>
                    <a:pt x="32410" y="67806"/>
                  </a:lnTo>
                  <a:lnTo>
                    <a:pt x="25992" y="67806"/>
                  </a:lnTo>
                  <a:lnTo>
                    <a:pt x="25992" y="67521"/>
                  </a:lnTo>
                  <a:close/>
                  <a:moveTo>
                    <a:pt x="54746" y="53305"/>
                  </a:moveTo>
                  <a:lnTo>
                    <a:pt x="54746" y="58377"/>
                  </a:lnTo>
                  <a:lnTo>
                    <a:pt x="58032" y="58377"/>
                  </a:lnTo>
                  <a:lnTo>
                    <a:pt x="58032" y="58281"/>
                  </a:lnTo>
                  <a:lnTo>
                    <a:pt x="64449" y="58281"/>
                  </a:lnTo>
                  <a:lnTo>
                    <a:pt x="64449" y="58377"/>
                  </a:lnTo>
                  <a:lnTo>
                    <a:pt x="67319" y="58377"/>
                  </a:lnTo>
                  <a:lnTo>
                    <a:pt x="67319" y="70545"/>
                  </a:lnTo>
                  <a:lnTo>
                    <a:pt x="35934" y="70545"/>
                  </a:lnTo>
                  <a:lnTo>
                    <a:pt x="35934" y="67997"/>
                  </a:lnTo>
                  <a:lnTo>
                    <a:pt x="35934" y="58377"/>
                  </a:lnTo>
                  <a:lnTo>
                    <a:pt x="45304" y="58377"/>
                  </a:lnTo>
                  <a:lnTo>
                    <a:pt x="45304" y="53305"/>
                  </a:lnTo>
                  <a:cubicBezTo>
                    <a:pt x="46757" y="53317"/>
                    <a:pt x="47888" y="53745"/>
                    <a:pt x="48673" y="54602"/>
                  </a:cubicBezTo>
                  <a:cubicBezTo>
                    <a:pt x="49757" y="55757"/>
                    <a:pt x="49936" y="57389"/>
                    <a:pt x="49947" y="58055"/>
                  </a:cubicBezTo>
                  <a:lnTo>
                    <a:pt x="49947" y="58377"/>
                  </a:lnTo>
                  <a:lnTo>
                    <a:pt x="50102" y="58377"/>
                  </a:lnTo>
                  <a:lnTo>
                    <a:pt x="50102" y="58055"/>
                  </a:lnTo>
                  <a:cubicBezTo>
                    <a:pt x="50114" y="57389"/>
                    <a:pt x="50293" y="55745"/>
                    <a:pt x="51376" y="54602"/>
                  </a:cubicBezTo>
                  <a:cubicBezTo>
                    <a:pt x="52174" y="53745"/>
                    <a:pt x="53305" y="53317"/>
                    <a:pt x="54746" y="53305"/>
                  </a:cubicBezTo>
                  <a:close/>
                  <a:moveTo>
                    <a:pt x="51305" y="71176"/>
                  </a:moveTo>
                  <a:lnTo>
                    <a:pt x="51305" y="72664"/>
                  </a:lnTo>
                  <a:lnTo>
                    <a:pt x="35934" y="72664"/>
                  </a:lnTo>
                  <a:lnTo>
                    <a:pt x="35934" y="71176"/>
                  </a:lnTo>
                  <a:close/>
                  <a:moveTo>
                    <a:pt x="51305" y="73319"/>
                  </a:moveTo>
                  <a:lnTo>
                    <a:pt x="51305" y="74807"/>
                  </a:lnTo>
                  <a:lnTo>
                    <a:pt x="35934" y="74807"/>
                  </a:lnTo>
                  <a:lnTo>
                    <a:pt x="35934" y="73319"/>
                  </a:lnTo>
                  <a:close/>
                  <a:moveTo>
                    <a:pt x="51305" y="75450"/>
                  </a:moveTo>
                  <a:lnTo>
                    <a:pt x="51305" y="76939"/>
                  </a:lnTo>
                  <a:lnTo>
                    <a:pt x="35934" y="76939"/>
                  </a:lnTo>
                  <a:lnTo>
                    <a:pt x="35934" y="75450"/>
                  </a:lnTo>
                  <a:close/>
                  <a:moveTo>
                    <a:pt x="19253" y="1"/>
                  </a:moveTo>
                  <a:lnTo>
                    <a:pt x="19253" y="12824"/>
                  </a:lnTo>
                  <a:lnTo>
                    <a:pt x="1" y="12824"/>
                  </a:lnTo>
                  <a:lnTo>
                    <a:pt x="1" y="25980"/>
                  </a:lnTo>
                  <a:lnTo>
                    <a:pt x="656" y="25980"/>
                  </a:lnTo>
                  <a:lnTo>
                    <a:pt x="656" y="19658"/>
                  </a:lnTo>
                  <a:lnTo>
                    <a:pt x="6716" y="19658"/>
                  </a:lnTo>
                  <a:lnTo>
                    <a:pt x="9954" y="22896"/>
                  </a:lnTo>
                  <a:lnTo>
                    <a:pt x="13217" y="19646"/>
                  </a:lnTo>
                  <a:lnTo>
                    <a:pt x="13098" y="19527"/>
                  </a:lnTo>
                  <a:lnTo>
                    <a:pt x="9942" y="22682"/>
                  </a:lnTo>
                  <a:lnTo>
                    <a:pt x="6775" y="19503"/>
                  </a:lnTo>
                  <a:lnTo>
                    <a:pt x="656" y="19503"/>
                  </a:lnTo>
                  <a:lnTo>
                    <a:pt x="656" y="15633"/>
                  </a:lnTo>
                  <a:lnTo>
                    <a:pt x="1680" y="15633"/>
                  </a:lnTo>
                  <a:lnTo>
                    <a:pt x="1680" y="18372"/>
                  </a:lnTo>
                  <a:cubicBezTo>
                    <a:pt x="1680" y="18455"/>
                    <a:pt x="1739" y="18491"/>
                    <a:pt x="1799" y="18491"/>
                  </a:cubicBezTo>
                  <a:cubicBezTo>
                    <a:pt x="1882" y="18491"/>
                    <a:pt x="1918" y="18431"/>
                    <a:pt x="1918" y="18372"/>
                  </a:cubicBezTo>
                  <a:lnTo>
                    <a:pt x="1918" y="15633"/>
                  </a:lnTo>
                  <a:lnTo>
                    <a:pt x="2477" y="15633"/>
                  </a:lnTo>
                  <a:lnTo>
                    <a:pt x="2715" y="18372"/>
                  </a:lnTo>
                  <a:cubicBezTo>
                    <a:pt x="2715" y="18431"/>
                    <a:pt x="2775" y="18491"/>
                    <a:pt x="2834" y="18491"/>
                  </a:cubicBezTo>
                  <a:lnTo>
                    <a:pt x="2846" y="18491"/>
                  </a:lnTo>
                  <a:cubicBezTo>
                    <a:pt x="2918" y="18491"/>
                    <a:pt x="2965" y="18431"/>
                    <a:pt x="2965" y="18360"/>
                  </a:cubicBezTo>
                  <a:lnTo>
                    <a:pt x="2727" y="15633"/>
                  </a:lnTo>
                  <a:lnTo>
                    <a:pt x="3501" y="15633"/>
                  </a:lnTo>
                  <a:lnTo>
                    <a:pt x="3215" y="18360"/>
                  </a:lnTo>
                  <a:cubicBezTo>
                    <a:pt x="3215" y="18431"/>
                    <a:pt x="3263" y="18491"/>
                    <a:pt x="3323" y="18491"/>
                  </a:cubicBezTo>
                  <a:lnTo>
                    <a:pt x="3334" y="18491"/>
                  </a:lnTo>
                  <a:cubicBezTo>
                    <a:pt x="3394" y="18491"/>
                    <a:pt x="3454" y="18455"/>
                    <a:pt x="3454" y="18396"/>
                  </a:cubicBezTo>
                  <a:lnTo>
                    <a:pt x="3739" y="15657"/>
                  </a:lnTo>
                  <a:lnTo>
                    <a:pt x="4275" y="15657"/>
                  </a:lnTo>
                  <a:lnTo>
                    <a:pt x="4275" y="18396"/>
                  </a:lnTo>
                  <a:cubicBezTo>
                    <a:pt x="4275" y="18467"/>
                    <a:pt x="4335" y="18515"/>
                    <a:pt x="4394" y="18515"/>
                  </a:cubicBezTo>
                  <a:cubicBezTo>
                    <a:pt x="4466" y="18515"/>
                    <a:pt x="4513" y="18455"/>
                    <a:pt x="4513" y="18396"/>
                  </a:cubicBezTo>
                  <a:lnTo>
                    <a:pt x="4513" y="15657"/>
                  </a:lnTo>
                  <a:lnTo>
                    <a:pt x="5061" y="15657"/>
                  </a:lnTo>
                  <a:lnTo>
                    <a:pt x="5299" y="18396"/>
                  </a:lnTo>
                  <a:cubicBezTo>
                    <a:pt x="5299" y="18455"/>
                    <a:pt x="5359" y="18515"/>
                    <a:pt x="5418" y="18515"/>
                  </a:cubicBezTo>
                  <a:lnTo>
                    <a:pt x="5442" y="18515"/>
                  </a:lnTo>
                  <a:cubicBezTo>
                    <a:pt x="5513" y="18515"/>
                    <a:pt x="5561" y="18455"/>
                    <a:pt x="5561" y="18372"/>
                  </a:cubicBezTo>
                  <a:lnTo>
                    <a:pt x="5323" y="15657"/>
                  </a:lnTo>
                  <a:lnTo>
                    <a:pt x="6097" y="15657"/>
                  </a:lnTo>
                  <a:lnTo>
                    <a:pt x="5811" y="18372"/>
                  </a:lnTo>
                  <a:cubicBezTo>
                    <a:pt x="5811" y="18455"/>
                    <a:pt x="5859" y="18515"/>
                    <a:pt x="5918" y="18515"/>
                  </a:cubicBezTo>
                  <a:lnTo>
                    <a:pt x="5930" y="18515"/>
                  </a:lnTo>
                  <a:cubicBezTo>
                    <a:pt x="5990" y="18515"/>
                    <a:pt x="6049" y="18467"/>
                    <a:pt x="6049" y="18408"/>
                  </a:cubicBezTo>
                  <a:lnTo>
                    <a:pt x="6335" y="15669"/>
                  </a:lnTo>
                  <a:lnTo>
                    <a:pt x="6871" y="15669"/>
                  </a:lnTo>
                  <a:lnTo>
                    <a:pt x="6871" y="18408"/>
                  </a:lnTo>
                  <a:cubicBezTo>
                    <a:pt x="6871" y="18479"/>
                    <a:pt x="6930" y="18527"/>
                    <a:pt x="6990" y="18527"/>
                  </a:cubicBezTo>
                  <a:cubicBezTo>
                    <a:pt x="7061" y="18527"/>
                    <a:pt x="7109" y="18467"/>
                    <a:pt x="7109" y="18408"/>
                  </a:cubicBezTo>
                  <a:lnTo>
                    <a:pt x="7109" y="15669"/>
                  </a:lnTo>
                  <a:lnTo>
                    <a:pt x="7656" y="15669"/>
                  </a:lnTo>
                  <a:lnTo>
                    <a:pt x="7895" y="18408"/>
                  </a:lnTo>
                  <a:cubicBezTo>
                    <a:pt x="7895" y="18467"/>
                    <a:pt x="7954" y="18527"/>
                    <a:pt x="8014" y="18527"/>
                  </a:cubicBezTo>
                  <a:lnTo>
                    <a:pt x="8026" y="18527"/>
                  </a:lnTo>
                  <a:cubicBezTo>
                    <a:pt x="8097" y="18527"/>
                    <a:pt x="8145" y="18467"/>
                    <a:pt x="8145" y="18396"/>
                  </a:cubicBezTo>
                  <a:lnTo>
                    <a:pt x="7906" y="15669"/>
                  </a:lnTo>
                  <a:lnTo>
                    <a:pt x="8680" y="15669"/>
                  </a:lnTo>
                  <a:lnTo>
                    <a:pt x="8395" y="18396"/>
                  </a:lnTo>
                  <a:cubicBezTo>
                    <a:pt x="8395" y="18467"/>
                    <a:pt x="8442" y="18527"/>
                    <a:pt x="8502" y="18527"/>
                  </a:cubicBezTo>
                  <a:lnTo>
                    <a:pt x="8514" y="18527"/>
                  </a:lnTo>
                  <a:cubicBezTo>
                    <a:pt x="8573" y="18527"/>
                    <a:pt x="8633" y="18479"/>
                    <a:pt x="8633" y="18419"/>
                  </a:cubicBezTo>
                  <a:lnTo>
                    <a:pt x="8919" y="15681"/>
                  </a:lnTo>
                  <a:lnTo>
                    <a:pt x="9454" y="15681"/>
                  </a:lnTo>
                  <a:lnTo>
                    <a:pt x="9454" y="18419"/>
                  </a:lnTo>
                  <a:cubicBezTo>
                    <a:pt x="9454" y="18491"/>
                    <a:pt x="9514" y="18539"/>
                    <a:pt x="9573" y="18539"/>
                  </a:cubicBezTo>
                  <a:cubicBezTo>
                    <a:pt x="9645" y="18539"/>
                    <a:pt x="9692" y="18479"/>
                    <a:pt x="9692" y="18419"/>
                  </a:cubicBezTo>
                  <a:lnTo>
                    <a:pt x="9692" y="15681"/>
                  </a:lnTo>
                  <a:lnTo>
                    <a:pt x="10240" y="15681"/>
                  </a:lnTo>
                  <a:lnTo>
                    <a:pt x="10478" y="18419"/>
                  </a:lnTo>
                  <a:cubicBezTo>
                    <a:pt x="10478" y="18479"/>
                    <a:pt x="10538" y="18539"/>
                    <a:pt x="10597" y="18539"/>
                  </a:cubicBezTo>
                  <a:lnTo>
                    <a:pt x="10621" y="18539"/>
                  </a:lnTo>
                  <a:cubicBezTo>
                    <a:pt x="10693" y="18539"/>
                    <a:pt x="10740" y="18479"/>
                    <a:pt x="10740" y="18408"/>
                  </a:cubicBezTo>
                  <a:lnTo>
                    <a:pt x="10490" y="15681"/>
                  </a:lnTo>
                  <a:lnTo>
                    <a:pt x="11276" y="15681"/>
                  </a:lnTo>
                  <a:lnTo>
                    <a:pt x="10990" y="18408"/>
                  </a:lnTo>
                  <a:cubicBezTo>
                    <a:pt x="10990" y="18479"/>
                    <a:pt x="11038" y="18539"/>
                    <a:pt x="11097" y="18539"/>
                  </a:cubicBezTo>
                  <a:lnTo>
                    <a:pt x="11109" y="18539"/>
                  </a:lnTo>
                  <a:cubicBezTo>
                    <a:pt x="11169" y="18539"/>
                    <a:pt x="11228" y="18491"/>
                    <a:pt x="11228" y="18431"/>
                  </a:cubicBezTo>
                  <a:lnTo>
                    <a:pt x="11514" y="15693"/>
                  </a:lnTo>
                  <a:lnTo>
                    <a:pt x="12050" y="15693"/>
                  </a:lnTo>
                  <a:lnTo>
                    <a:pt x="12050" y="18431"/>
                  </a:lnTo>
                  <a:cubicBezTo>
                    <a:pt x="12050" y="18515"/>
                    <a:pt x="12109" y="18550"/>
                    <a:pt x="12169" y="18550"/>
                  </a:cubicBezTo>
                  <a:cubicBezTo>
                    <a:pt x="12240" y="18550"/>
                    <a:pt x="12276" y="18491"/>
                    <a:pt x="12276" y="18431"/>
                  </a:cubicBezTo>
                  <a:lnTo>
                    <a:pt x="12276" y="15693"/>
                  </a:lnTo>
                  <a:lnTo>
                    <a:pt x="12836" y="15693"/>
                  </a:lnTo>
                  <a:lnTo>
                    <a:pt x="13074" y="18431"/>
                  </a:lnTo>
                  <a:cubicBezTo>
                    <a:pt x="13074" y="18491"/>
                    <a:pt x="13133" y="18550"/>
                    <a:pt x="13193" y="18550"/>
                  </a:cubicBezTo>
                  <a:lnTo>
                    <a:pt x="13205" y="18550"/>
                  </a:lnTo>
                  <a:cubicBezTo>
                    <a:pt x="13276" y="18550"/>
                    <a:pt x="13324" y="18491"/>
                    <a:pt x="13324" y="18419"/>
                  </a:cubicBezTo>
                  <a:lnTo>
                    <a:pt x="13086" y="15693"/>
                  </a:lnTo>
                  <a:lnTo>
                    <a:pt x="13860" y="15693"/>
                  </a:lnTo>
                  <a:lnTo>
                    <a:pt x="13574" y="18419"/>
                  </a:lnTo>
                  <a:cubicBezTo>
                    <a:pt x="13574" y="18491"/>
                    <a:pt x="13621" y="18550"/>
                    <a:pt x="13681" y="18550"/>
                  </a:cubicBezTo>
                  <a:lnTo>
                    <a:pt x="13693" y="18550"/>
                  </a:lnTo>
                  <a:cubicBezTo>
                    <a:pt x="13752" y="18550"/>
                    <a:pt x="13812" y="18515"/>
                    <a:pt x="13812" y="18455"/>
                  </a:cubicBezTo>
                  <a:lnTo>
                    <a:pt x="14098" y="15717"/>
                  </a:lnTo>
                  <a:lnTo>
                    <a:pt x="14634" y="15717"/>
                  </a:lnTo>
                  <a:lnTo>
                    <a:pt x="14634" y="18455"/>
                  </a:lnTo>
                  <a:cubicBezTo>
                    <a:pt x="14634" y="18527"/>
                    <a:pt x="14693" y="18574"/>
                    <a:pt x="14753" y="18574"/>
                  </a:cubicBezTo>
                  <a:cubicBezTo>
                    <a:pt x="14824" y="18574"/>
                    <a:pt x="14872" y="18515"/>
                    <a:pt x="14872" y="18455"/>
                  </a:cubicBezTo>
                  <a:lnTo>
                    <a:pt x="14872" y="15717"/>
                  </a:lnTo>
                  <a:lnTo>
                    <a:pt x="15419" y="15717"/>
                  </a:lnTo>
                  <a:lnTo>
                    <a:pt x="15657" y="18455"/>
                  </a:lnTo>
                  <a:cubicBezTo>
                    <a:pt x="15657" y="18515"/>
                    <a:pt x="15717" y="18574"/>
                    <a:pt x="15777" y="18574"/>
                  </a:cubicBezTo>
                  <a:lnTo>
                    <a:pt x="15800" y="18574"/>
                  </a:lnTo>
                  <a:cubicBezTo>
                    <a:pt x="15872" y="18574"/>
                    <a:pt x="15907" y="18515"/>
                    <a:pt x="15907" y="18431"/>
                  </a:cubicBezTo>
                  <a:lnTo>
                    <a:pt x="15669" y="15717"/>
                  </a:lnTo>
                  <a:lnTo>
                    <a:pt x="16443" y="15717"/>
                  </a:lnTo>
                  <a:lnTo>
                    <a:pt x="16169" y="18431"/>
                  </a:lnTo>
                  <a:cubicBezTo>
                    <a:pt x="16169" y="18515"/>
                    <a:pt x="16205" y="18574"/>
                    <a:pt x="16277" y="18574"/>
                  </a:cubicBezTo>
                  <a:lnTo>
                    <a:pt x="16288" y="18574"/>
                  </a:lnTo>
                  <a:cubicBezTo>
                    <a:pt x="16348" y="18574"/>
                    <a:pt x="16408" y="18527"/>
                    <a:pt x="16408" y="18467"/>
                  </a:cubicBezTo>
                  <a:lnTo>
                    <a:pt x="16693" y="15729"/>
                  </a:lnTo>
                  <a:lnTo>
                    <a:pt x="17229" y="15729"/>
                  </a:lnTo>
                  <a:lnTo>
                    <a:pt x="17229" y="18467"/>
                  </a:lnTo>
                  <a:cubicBezTo>
                    <a:pt x="17229" y="18539"/>
                    <a:pt x="17289" y="18586"/>
                    <a:pt x="17336" y="18586"/>
                  </a:cubicBezTo>
                  <a:cubicBezTo>
                    <a:pt x="17420" y="18586"/>
                    <a:pt x="17455" y="18527"/>
                    <a:pt x="17455" y="18467"/>
                  </a:cubicBezTo>
                  <a:lnTo>
                    <a:pt x="17455" y="15729"/>
                  </a:lnTo>
                  <a:lnTo>
                    <a:pt x="18015" y="15729"/>
                  </a:lnTo>
                  <a:lnTo>
                    <a:pt x="18253" y="18467"/>
                  </a:lnTo>
                  <a:cubicBezTo>
                    <a:pt x="18253" y="18527"/>
                    <a:pt x="18313" y="18586"/>
                    <a:pt x="18372" y="18586"/>
                  </a:cubicBezTo>
                  <a:lnTo>
                    <a:pt x="18384" y="18586"/>
                  </a:lnTo>
                  <a:cubicBezTo>
                    <a:pt x="18455" y="18586"/>
                    <a:pt x="18503" y="18527"/>
                    <a:pt x="18503" y="18455"/>
                  </a:cubicBezTo>
                  <a:lnTo>
                    <a:pt x="18265" y="15729"/>
                  </a:lnTo>
                  <a:lnTo>
                    <a:pt x="19039" y="15729"/>
                  </a:lnTo>
                  <a:lnTo>
                    <a:pt x="18753" y="18455"/>
                  </a:lnTo>
                  <a:cubicBezTo>
                    <a:pt x="18753" y="18527"/>
                    <a:pt x="18801" y="18586"/>
                    <a:pt x="18860" y="18586"/>
                  </a:cubicBezTo>
                  <a:lnTo>
                    <a:pt x="18872" y="18586"/>
                  </a:lnTo>
                  <a:cubicBezTo>
                    <a:pt x="18932" y="18586"/>
                    <a:pt x="18991" y="18539"/>
                    <a:pt x="18991" y="18479"/>
                  </a:cubicBezTo>
                  <a:lnTo>
                    <a:pt x="19277" y="15741"/>
                  </a:lnTo>
                  <a:lnTo>
                    <a:pt x="19813" y="15741"/>
                  </a:lnTo>
                  <a:lnTo>
                    <a:pt x="19813" y="18479"/>
                  </a:lnTo>
                  <a:cubicBezTo>
                    <a:pt x="19813" y="18550"/>
                    <a:pt x="19872" y="18598"/>
                    <a:pt x="19932" y="18598"/>
                  </a:cubicBezTo>
                  <a:cubicBezTo>
                    <a:pt x="20003" y="18598"/>
                    <a:pt x="20051" y="18539"/>
                    <a:pt x="20051" y="18479"/>
                  </a:cubicBezTo>
                  <a:lnTo>
                    <a:pt x="20051" y="15741"/>
                  </a:lnTo>
                  <a:lnTo>
                    <a:pt x="20599" y="15741"/>
                  </a:lnTo>
                  <a:lnTo>
                    <a:pt x="20837" y="18479"/>
                  </a:lnTo>
                  <a:cubicBezTo>
                    <a:pt x="20837" y="18539"/>
                    <a:pt x="20896" y="18598"/>
                    <a:pt x="20956" y="18598"/>
                  </a:cubicBezTo>
                  <a:lnTo>
                    <a:pt x="20968" y="18598"/>
                  </a:lnTo>
                  <a:cubicBezTo>
                    <a:pt x="21051" y="18598"/>
                    <a:pt x="21087" y="18539"/>
                    <a:pt x="21087" y="18467"/>
                  </a:cubicBezTo>
                  <a:lnTo>
                    <a:pt x="20849" y="15741"/>
                  </a:lnTo>
                  <a:lnTo>
                    <a:pt x="21622" y="15741"/>
                  </a:lnTo>
                  <a:lnTo>
                    <a:pt x="21349" y="18467"/>
                  </a:lnTo>
                  <a:cubicBezTo>
                    <a:pt x="21349" y="18539"/>
                    <a:pt x="21384" y="18598"/>
                    <a:pt x="21456" y="18598"/>
                  </a:cubicBezTo>
                  <a:lnTo>
                    <a:pt x="21468" y="18598"/>
                  </a:lnTo>
                  <a:cubicBezTo>
                    <a:pt x="21527" y="18598"/>
                    <a:pt x="21587" y="18550"/>
                    <a:pt x="21587" y="18491"/>
                  </a:cubicBezTo>
                  <a:lnTo>
                    <a:pt x="21861" y="15752"/>
                  </a:lnTo>
                  <a:lnTo>
                    <a:pt x="22396" y="15752"/>
                  </a:lnTo>
                  <a:lnTo>
                    <a:pt x="22396" y="18491"/>
                  </a:lnTo>
                  <a:cubicBezTo>
                    <a:pt x="22396" y="18574"/>
                    <a:pt x="22456" y="18610"/>
                    <a:pt x="22515" y="18610"/>
                  </a:cubicBezTo>
                  <a:cubicBezTo>
                    <a:pt x="22599" y="18610"/>
                    <a:pt x="22635" y="18550"/>
                    <a:pt x="22635" y="18491"/>
                  </a:cubicBezTo>
                  <a:lnTo>
                    <a:pt x="22635" y="15752"/>
                  </a:lnTo>
                  <a:lnTo>
                    <a:pt x="23194" y="15752"/>
                  </a:lnTo>
                  <a:lnTo>
                    <a:pt x="23432" y="18491"/>
                  </a:lnTo>
                  <a:cubicBezTo>
                    <a:pt x="23432" y="18550"/>
                    <a:pt x="23492" y="18610"/>
                    <a:pt x="23551" y="18610"/>
                  </a:cubicBezTo>
                  <a:lnTo>
                    <a:pt x="23563" y="18610"/>
                  </a:lnTo>
                  <a:cubicBezTo>
                    <a:pt x="23635" y="18610"/>
                    <a:pt x="23682" y="18550"/>
                    <a:pt x="23682" y="18479"/>
                  </a:cubicBezTo>
                  <a:lnTo>
                    <a:pt x="23444" y="15752"/>
                  </a:lnTo>
                  <a:lnTo>
                    <a:pt x="24218" y="15752"/>
                  </a:lnTo>
                  <a:lnTo>
                    <a:pt x="23932" y="18479"/>
                  </a:lnTo>
                  <a:cubicBezTo>
                    <a:pt x="23932" y="18550"/>
                    <a:pt x="23980" y="18610"/>
                    <a:pt x="24039" y="18610"/>
                  </a:cubicBezTo>
                  <a:lnTo>
                    <a:pt x="24051" y="18610"/>
                  </a:lnTo>
                  <a:cubicBezTo>
                    <a:pt x="24111" y="18610"/>
                    <a:pt x="24170" y="18574"/>
                    <a:pt x="24170" y="18515"/>
                  </a:cubicBezTo>
                  <a:lnTo>
                    <a:pt x="24456" y="15776"/>
                  </a:lnTo>
                  <a:lnTo>
                    <a:pt x="25552" y="15776"/>
                  </a:lnTo>
                  <a:lnTo>
                    <a:pt x="25552" y="19646"/>
                  </a:lnTo>
                  <a:lnTo>
                    <a:pt x="22635" y="19646"/>
                  </a:lnTo>
                  <a:lnTo>
                    <a:pt x="19467" y="22813"/>
                  </a:lnTo>
                  <a:lnTo>
                    <a:pt x="16312" y="19658"/>
                  </a:lnTo>
                  <a:lnTo>
                    <a:pt x="16193" y="19777"/>
                  </a:lnTo>
                  <a:lnTo>
                    <a:pt x="19456" y="23039"/>
                  </a:lnTo>
                  <a:lnTo>
                    <a:pt x="22694" y="19789"/>
                  </a:lnTo>
                  <a:lnTo>
                    <a:pt x="25540" y="19789"/>
                  </a:lnTo>
                  <a:lnTo>
                    <a:pt x="25540" y="23241"/>
                  </a:lnTo>
                  <a:lnTo>
                    <a:pt x="28742" y="23241"/>
                  </a:lnTo>
                  <a:lnTo>
                    <a:pt x="28742" y="43815"/>
                  </a:lnTo>
                  <a:cubicBezTo>
                    <a:pt x="28040" y="43887"/>
                    <a:pt x="26945" y="44125"/>
                    <a:pt x="26064" y="44958"/>
                  </a:cubicBezTo>
                  <a:cubicBezTo>
                    <a:pt x="25218" y="45756"/>
                    <a:pt x="24778" y="46923"/>
                    <a:pt x="24778" y="48423"/>
                  </a:cubicBezTo>
                  <a:lnTo>
                    <a:pt x="24778" y="48518"/>
                  </a:lnTo>
                  <a:lnTo>
                    <a:pt x="28754" y="48518"/>
                  </a:lnTo>
                  <a:lnTo>
                    <a:pt x="28754" y="51316"/>
                  </a:lnTo>
                  <a:lnTo>
                    <a:pt x="22789" y="51316"/>
                  </a:lnTo>
                  <a:lnTo>
                    <a:pt x="22789" y="48340"/>
                  </a:lnTo>
                  <a:lnTo>
                    <a:pt x="19539" y="48340"/>
                  </a:lnTo>
                  <a:lnTo>
                    <a:pt x="19539" y="36445"/>
                  </a:lnTo>
                  <a:cubicBezTo>
                    <a:pt x="19539" y="35934"/>
                    <a:pt x="19051" y="35541"/>
                    <a:pt x="18455" y="35541"/>
                  </a:cubicBezTo>
                  <a:lnTo>
                    <a:pt x="7621" y="35541"/>
                  </a:lnTo>
                  <a:cubicBezTo>
                    <a:pt x="7025" y="35541"/>
                    <a:pt x="6537" y="35957"/>
                    <a:pt x="6537" y="36445"/>
                  </a:cubicBezTo>
                  <a:lnTo>
                    <a:pt x="6537" y="48340"/>
                  </a:lnTo>
                  <a:lnTo>
                    <a:pt x="3299" y="48340"/>
                  </a:lnTo>
                  <a:lnTo>
                    <a:pt x="3299" y="51316"/>
                  </a:lnTo>
                  <a:lnTo>
                    <a:pt x="525" y="51316"/>
                  </a:lnTo>
                  <a:lnTo>
                    <a:pt x="525" y="48435"/>
                  </a:lnTo>
                  <a:lnTo>
                    <a:pt x="417" y="48435"/>
                  </a:lnTo>
                  <a:lnTo>
                    <a:pt x="417" y="48411"/>
                  </a:lnTo>
                  <a:lnTo>
                    <a:pt x="203" y="48411"/>
                  </a:lnTo>
                  <a:lnTo>
                    <a:pt x="203" y="38791"/>
                  </a:lnTo>
                  <a:lnTo>
                    <a:pt x="477" y="38791"/>
                  </a:lnTo>
                  <a:lnTo>
                    <a:pt x="477" y="38827"/>
                  </a:lnTo>
                  <a:lnTo>
                    <a:pt x="525" y="38827"/>
                  </a:lnTo>
                  <a:lnTo>
                    <a:pt x="525" y="35624"/>
                  </a:lnTo>
                  <a:lnTo>
                    <a:pt x="417" y="35624"/>
                  </a:lnTo>
                  <a:lnTo>
                    <a:pt x="417" y="26016"/>
                  </a:lnTo>
                  <a:lnTo>
                    <a:pt x="334" y="26016"/>
                  </a:lnTo>
                  <a:lnTo>
                    <a:pt x="334" y="35624"/>
                  </a:lnTo>
                  <a:lnTo>
                    <a:pt x="108" y="35624"/>
                  </a:lnTo>
                  <a:lnTo>
                    <a:pt x="108" y="26016"/>
                  </a:lnTo>
                  <a:lnTo>
                    <a:pt x="48" y="26016"/>
                  </a:lnTo>
                  <a:lnTo>
                    <a:pt x="48" y="35624"/>
                  </a:lnTo>
                  <a:lnTo>
                    <a:pt x="1" y="35624"/>
                  </a:lnTo>
                  <a:lnTo>
                    <a:pt x="1" y="38827"/>
                  </a:lnTo>
                  <a:lnTo>
                    <a:pt x="108" y="38827"/>
                  </a:lnTo>
                  <a:lnTo>
                    <a:pt x="108" y="48435"/>
                  </a:lnTo>
                  <a:lnTo>
                    <a:pt x="1" y="48435"/>
                  </a:lnTo>
                  <a:lnTo>
                    <a:pt x="1" y="51971"/>
                  </a:lnTo>
                  <a:lnTo>
                    <a:pt x="12836" y="51971"/>
                  </a:lnTo>
                  <a:lnTo>
                    <a:pt x="12836" y="67997"/>
                  </a:lnTo>
                  <a:lnTo>
                    <a:pt x="16360" y="67997"/>
                  </a:lnTo>
                  <a:lnTo>
                    <a:pt x="16360" y="67890"/>
                  </a:lnTo>
                  <a:lnTo>
                    <a:pt x="22777" y="67890"/>
                  </a:lnTo>
                  <a:lnTo>
                    <a:pt x="22777" y="67806"/>
                  </a:lnTo>
                  <a:lnTo>
                    <a:pt x="16360" y="67806"/>
                  </a:lnTo>
                  <a:lnTo>
                    <a:pt x="16360" y="67521"/>
                  </a:lnTo>
                  <a:lnTo>
                    <a:pt x="22777" y="67521"/>
                  </a:lnTo>
                  <a:lnTo>
                    <a:pt x="22777" y="67425"/>
                  </a:lnTo>
                  <a:lnTo>
                    <a:pt x="16360" y="67425"/>
                  </a:lnTo>
                  <a:lnTo>
                    <a:pt x="16360" y="67330"/>
                  </a:lnTo>
                  <a:lnTo>
                    <a:pt x="13491" y="67330"/>
                  </a:lnTo>
                  <a:lnTo>
                    <a:pt x="13491" y="51947"/>
                  </a:lnTo>
                  <a:lnTo>
                    <a:pt x="29052" y="51947"/>
                  </a:lnTo>
                  <a:lnTo>
                    <a:pt x="30505" y="53400"/>
                  </a:lnTo>
                  <a:cubicBezTo>
                    <a:pt x="30052" y="53936"/>
                    <a:pt x="29445" y="54900"/>
                    <a:pt x="29409" y="56103"/>
                  </a:cubicBezTo>
                  <a:cubicBezTo>
                    <a:pt x="29385" y="57269"/>
                    <a:pt x="29885" y="58401"/>
                    <a:pt x="30945" y="59448"/>
                  </a:cubicBezTo>
                  <a:lnTo>
                    <a:pt x="31005" y="59508"/>
                  </a:lnTo>
                  <a:lnTo>
                    <a:pt x="33814" y="56698"/>
                  </a:lnTo>
                  <a:lnTo>
                    <a:pt x="35291" y="58174"/>
                  </a:lnTo>
                  <a:lnTo>
                    <a:pt x="35291" y="67330"/>
                  </a:lnTo>
                  <a:lnTo>
                    <a:pt x="32410" y="67330"/>
                  </a:lnTo>
                  <a:lnTo>
                    <a:pt x="32410" y="67425"/>
                  </a:lnTo>
                  <a:lnTo>
                    <a:pt x="25992" y="67425"/>
                  </a:lnTo>
                  <a:lnTo>
                    <a:pt x="25992" y="67330"/>
                  </a:lnTo>
                  <a:lnTo>
                    <a:pt x="22789" y="67330"/>
                  </a:lnTo>
                  <a:lnTo>
                    <a:pt x="22789" y="67985"/>
                  </a:lnTo>
                  <a:lnTo>
                    <a:pt x="25992" y="67985"/>
                  </a:lnTo>
                  <a:lnTo>
                    <a:pt x="25992" y="67878"/>
                  </a:lnTo>
                  <a:lnTo>
                    <a:pt x="32410" y="67878"/>
                  </a:lnTo>
                  <a:lnTo>
                    <a:pt x="32410" y="67985"/>
                  </a:lnTo>
                  <a:lnTo>
                    <a:pt x="35279" y="67985"/>
                  </a:lnTo>
                  <a:lnTo>
                    <a:pt x="35279" y="70521"/>
                  </a:lnTo>
                  <a:lnTo>
                    <a:pt x="35279" y="71176"/>
                  </a:lnTo>
                  <a:lnTo>
                    <a:pt x="35279" y="72664"/>
                  </a:lnTo>
                  <a:lnTo>
                    <a:pt x="35279" y="73319"/>
                  </a:lnTo>
                  <a:lnTo>
                    <a:pt x="35279" y="74807"/>
                  </a:lnTo>
                  <a:lnTo>
                    <a:pt x="35279" y="75462"/>
                  </a:lnTo>
                  <a:lnTo>
                    <a:pt x="35279" y="77605"/>
                  </a:lnTo>
                  <a:lnTo>
                    <a:pt x="51960" y="77605"/>
                  </a:lnTo>
                  <a:lnTo>
                    <a:pt x="51960" y="75462"/>
                  </a:lnTo>
                  <a:lnTo>
                    <a:pt x="51960" y="74807"/>
                  </a:lnTo>
                  <a:lnTo>
                    <a:pt x="51960" y="73319"/>
                  </a:lnTo>
                  <a:lnTo>
                    <a:pt x="51960" y="72664"/>
                  </a:lnTo>
                  <a:lnTo>
                    <a:pt x="51960" y="71176"/>
                  </a:lnTo>
                  <a:lnTo>
                    <a:pt x="67985" y="71176"/>
                  </a:lnTo>
                  <a:lnTo>
                    <a:pt x="67985" y="58353"/>
                  </a:lnTo>
                  <a:lnTo>
                    <a:pt x="74081" y="58353"/>
                  </a:lnTo>
                  <a:lnTo>
                    <a:pt x="74081" y="58246"/>
                  </a:lnTo>
                  <a:lnTo>
                    <a:pt x="80749" y="58246"/>
                  </a:lnTo>
                  <a:lnTo>
                    <a:pt x="80749" y="58151"/>
                  </a:lnTo>
                  <a:lnTo>
                    <a:pt x="74081" y="58151"/>
                  </a:lnTo>
                  <a:lnTo>
                    <a:pt x="74081" y="57877"/>
                  </a:lnTo>
                  <a:lnTo>
                    <a:pt x="80749" y="57877"/>
                  </a:lnTo>
                  <a:lnTo>
                    <a:pt x="80749" y="57781"/>
                  </a:lnTo>
                  <a:lnTo>
                    <a:pt x="80582" y="57781"/>
                  </a:lnTo>
                  <a:lnTo>
                    <a:pt x="80582" y="51685"/>
                  </a:lnTo>
                  <a:lnTo>
                    <a:pt x="86833" y="51685"/>
                  </a:lnTo>
                  <a:lnTo>
                    <a:pt x="86833" y="57936"/>
                  </a:lnTo>
                  <a:lnTo>
                    <a:pt x="80499" y="57936"/>
                  </a:lnTo>
                  <a:lnTo>
                    <a:pt x="80499" y="58091"/>
                  </a:lnTo>
                  <a:lnTo>
                    <a:pt x="86988" y="58091"/>
                  </a:lnTo>
                  <a:lnTo>
                    <a:pt x="86988" y="48387"/>
                  </a:lnTo>
                  <a:lnTo>
                    <a:pt x="86833" y="48387"/>
                  </a:lnTo>
                  <a:lnTo>
                    <a:pt x="86833" y="51519"/>
                  </a:lnTo>
                  <a:lnTo>
                    <a:pt x="80582" y="51519"/>
                  </a:lnTo>
                  <a:lnTo>
                    <a:pt x="80582" y="42065"/>
                  </a:lnTo>
                  <a:lnTo>
                    <a:pt x="86678" y="42065"/>
                  </a:lnTo>
                  <a:lnTo>
                    <a:pt x="86678" y="48673"/>
                  </a:lnTo>
                  <a:lnTo>
                    <a:pt x="86773" y="48673"/>
                  </a:lnTo>
                  <a:lnTo>
                    <a:pt x="86773" y="38779"/>
                  </a:lnTo>
                  <a:lnTo>
                    <a:pt x="87047" y="38779"/>
                  </a:lnTo>
                  <a:lnTo>
                    <a:pt x="87047" y="48673"/>
                  </a:lnTo>
                  <a:lnTo>
                    <a:pt x="87143" y="48673"/>
                  </a:lnTo>
                  <a:lnTo>
                    <a:pt x="87143" y="38779"/>
                  </a:lnTo>
                  <a:lnTo>
                    <a:pt x="87250" y="38779"/>
                  </a:lnTo>
                  <a:lnTo>
                    <a:pt x="87250" y="29159"/>
                  </a:lnTo>
                  <a:lnTo>
                    <a:pt x="87143" y="29159"/>
                  </a:lnTo>
                  <a:lnTo>
                    <a:pt x="87143" y="19551"/>
                  </a:lnTo>
                  <a:lnTo>
                    <a:pt x="87238" y="19551"/>
                  </a:lnTo>
                  <a:lnTo>
                    <a:pt x="87238" y="9609"/>
                  </a:lnTo>
                  <a:lnTo>
                    <a:pt x="68009" y="9609"/>
                  </a:lnTo>
                  <a:lnTo>
                    <a:pt x="68009" y="1"/>
                  </a:lnTo>
                  <a:lnTo>
                    <a:pt x="58068" y="1"/>
                  </a:lnTo>
                  <a:lnTo>
                    <a:pt x="58068" y="96"/>
                  </a:lnTo>
                  <a:lnTo>
                    <a:pt x="45233" y="96"/>
                  </a:lnTo>
                  <a:lnTo>
                    <a:pt x="45233" y="1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5" name="Google Shape;1215;p60"/>
            <p:cNvSpPr/>
            <p:nvPr/>
          </p:nvSpPr>
          <p:spPr>
            <a:xfrm>
              <a:off x="3089075" y="1936675"/>
              <a:ext cx="60150" cy="60450"/>
            </a:xfrm>
            <a:custGeom>
              <a:avLst/>
              <a:gdLst/>
              <a:ahLst/>
              <a:cxnLst/>
              <a:rect l="l" t="t" r="r" b="b"/>
              <a:pathLst>
                <a:path w="2406" h="2418" extrusionOk="0">
                  <a:moveTo>
                    <a:pt x="1203" y="167"/>
                  </a:moveTo>
                  <a:cubicBezTo>
                    <a:pt x="1762" y="167"/>
                    <a:pt x="2238" y="632"/>
                    <a:pt x="2238" y="1215"/>
                  </a:cubicBezTo>
                  <a:cubicBezTo>
                    <a:pt x="2238" y="1775"/>
                    <a:pt x="1786" y="2251"/>
                    <a:pt x="1203" y="2251"/>
                  </a:cubicBezTo>
                  <a:cubicBezTo>
                    <a:pt x="619" y="2251"/>
                    <a:pt x="155" y="1798"/>
                    <a:pt x="155" y="1215"/>
                  </a:cubicBezTo>
                  <a:cubicBezTo>
                    <a:pt x="179" y="644"/>
                    <a:pt x="631" y="167"/>
                    <a:pt x="1203" y="167"/>
                  </a:cubicBezTo>
                  <a:close/>
                  <a:moveTo>
                    <a:pt x="1203" y="1"/>
                  </a:moveTo>
                  <a:cubicBezTo>
                    <a:pt x="536" y="1"/>
                    <a:pt x="0" y="536"/>
                    <a:pt x="0" y="1215"/>
                  </a:cubicBezTo>
                  <a:cubicBezTo>
                    <a:pt x="12" y="1882"/>
                    <a:pt x="548" y="2418"/>
                    <a:pt x="1203" y="2418"/>
                  </a:cubicBezTo>
                  <a:cubicBezTo>
                    <a:pt x="1869" y="2418"/>
                    <a:pt x="2405" y="1882"/>
                    <a:pt x="2405" y="1215"/>
                  </a:cubicBezTo>
                  <a:cubicBezTo>
                    <a:pt x="2405" y="536"/>
                    <a:pt x="1869" y="1"/>
                    <a:pt x="1203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6" name="Google Shape;1216;p60"/>
            <p:cNvSpPr/>
            <p:nvPr/>
          </p:nvSpPr>
          <p:spPr>
            <a:xfrm>
              <a:off x="2962850" y="2062875"/>
              <a:ext cx="60150" cy="60450"/>
            </a:xfrm>
            <a:custGeom>
              <a:avLst/>
              <a:gdLst/>
              <a:ahLst/>
              <a:cxnLst/>
              <a:rect l="l" t="t" r="r" b="b"/>
              <a:pathLst>
                <a:path w="2406" h="2418" extrusionOk="0">
                  <a:moveTo>
                    <a:pt x="1203" y="168"/>
                  </a:moveTo>
                  <a:cubicBezTo>
                    <a:pt x="1787" y="168"/>
                    <a:pt x="2251" y="632"/>
                    <a:pt x="2251" y="1215"/>
                  </a:cubicBezTo>
                  <a:cubicBezTo>
                    <a:pt x="2251" y="1775"/>
                    <a:pt x="1787" y="2251"/>
                    <a:pt x="1203" y="2251"/>
                  </a:cubicBezTo>
                  <a:cubicBezTo>
                    <a:pt x="644" y="2251"/>
                    <a:pt x="168" y="1787"/>
                    <a:pt x="168" y="1215"/>
                  </a:cubicBezTo>
                  <a:cubicBezTo>
                    <a:pt x="168" y="644"/>
                    <a:pt x="620" y="168"/>
                    <a:pt x="1203" y="168"/>
                  </a:cubicBezTo>
                  <a:close/>
                  <a:moveTo>
                    <a:pt x="1203" y="1"/>
                  </a:moveTo>
                  <a:cubicBezTo>
                    <a:pt x="537" y="1"/>
                    <a:pt x="1" y="537"/>
                    <a:pt x="1" y="1215"/>
                  </a:cubicBezTo>
                  <a:cubicBezTo>
                    <a:pt x="1" y="1882"/>
                    <a:pt x="537" y="2418"/>
                    <a:pt x="1203" y="2418"/>
                  </a:cubicBezTo>
                  <a:cubicBezTo>
                    <a:pt x="1870" y="2418"/>
                    <a:pt x="2406" y="1882"/>
                    <a:pt x="2406" y="1215"/>
                  </a:cubicBezTo>
                  <a:cubicBezTo>
                    <a:pt x="2406" y="560"/>
                    <a:pt x="1870" y="1"/>
                    <a:pt x="1203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7" name="Google Shape;1217;p60"/>
            <p:cNvSpPr/>
            <p:nvPr/>
          </p:nvSpPr>
          <p:spPr>
            <a:xfrm>
              <a:off x="3542100" y="2062875"/>
              <a:ext cx="60450" cy="60450"/>
            </a:xfrm>
            <a:custGeom>
              <a:avLst/>
              <a:gdLst/>
              <a:ahLst/>
              <a:cxnLst/>
              <a:rect l="l" t="t" r="r" b="b"/>
              <a:pathLst>
                <a:path w="2418" h="2418" extrusionOk="0">
                  <a:moveTo>
                    <a:pt x="1203" y="168"/>
                  </a:moveTo>
                  <a:cubicBezTo>
                    <a:pt x="1774" y="168"/>
                    <a:pt x="2251" y="632"/>
                    <a:pt x="2251" y="1215"/>
                  </a:cubicBezTo>
                  <a:cubicBezTo>
                    <a:pt x="2251" y="1775"/>
                    <a:pt x="1786" y="2251"/>
                    <a:pt x="1203" y="2251"/>
                  </a:cubicBezTo>
                  <a:cubicBezTo>
                    <a:pt x="643" y="2251"/>
                    <a:pt x="167" y="1787"/>
                    <a:pt x="167" y="1215"/>
                  </a:cubicBezTo>
                  <a:cubicBezTo>
                    <a:pt x="167" y="644"/>
                    <a:pt x="631" y="168"/>
                    <a:pt x="1203" y="168"/>
                  </a:cubicBezTo>
                  <a:close/>
                  <a:moveTo>
                    <a:pt x="1203" y="1"/>
                  </a:moveTo>
                  <a:cubicBezTo>
                    <a:pt x="536" y="1"/>
                    <a:pt x="0" y="537"/>
                    <a:pt x="0" y="1215"/>
                  </a:cubicBezTo>
                  <a:cubicBezTo>
                    <a:pt x="0" y="1882"/>
                    <a:pt x="536" y="2418"/>
                    <a:pt x="1203" y="2418"/>
                  </a:cubicBezTo>
                  <a:cubicBezTo>
                    <a:pt x="1882" y="2418"/>
                    <a:pt x="2417" y="1882"/>
                    <a:pt x="2417" y="1215"/>
                  </a:cubicBezTo>
                  <a:cubicBezTo>
                    <a:pt x="2417" y="537"/>
                    <a:pt x="1882" y="1"/>
                    <a:pt x="1203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8" name="Google Shape;1218;p60"/>
            <p:cNvSpPr/>
            <p:nvPr/>
          </p:nvSpPr>
          <p:spPr>
            <a:xfrm>
              <a:off x="3249200" y="1936675"/>
              <a:ext cx="60450" cy="60450"/>
            </a:xfrm>
            <a:custGeom>
              <a:avLst/>
              <a:gdLst/>
              <a:ahLst/>
              <a:cxnLst/>
              <a:rect l="l" t="t" r="r" b="b"/>
              <a:pathLst>
                <a:path w="2418" h="2418" extrusionOk="0">
                  <a:moveTo>
                    <a:pt x="1215" y="167"/>
                  </a:moveTo>
                  <a:cubicBezTo>
                    <a:pt x="1775" y="167"/>
                    <a:pt x="2251" y="632"/>
                    <a:pt x="2251" y="1215"/>
                  </a:cubicBezTo>
                  <a:cubicBezTo>
                    <a:pt x="2251" y="1775"/>
                    <a:pt x="1787" y="2251"/>
                    <a:pt x="1215" y="2251"/>
                  </a:cubicBezTo>
                  <a:cubicBezTo>
                    <a:pt x="632" y="2251"/>
                    <a:pt x="167" y="1798"/>
                    <a:pt x="167" y="1215"/>
                  </a:cubicBezTo>
                  <a:cubicBezTo>
                    <a:pt x="167" y="644"/>
                    <a:pt x="644" y="167"/>
                    <a:pt x="1215" y="167"/>
                  </a:cubicBezTo>
                  <a:close/>
                  <a:moveTo>
                    <a:pt x="1215" y="1"/>
                  </a:moveTo>
                  <a:cubicBezTo>
                    <a:pt x="536" y="1"/>
                    <a:pt x="1" y="536"/>
                    <a:pt x="1" y="1215"/>
                  </a:cubicBezTo>
                  <a:cubicBezTo>
                    <a:pt x="1" y="1882"/>
                    <a:pt x="560" y="2418"/>
                    <a:pt x="1215" y="2418"/>
                  </a:cubicBezTo>
                  <a:cubicBezTo>
                    <a:pt x="1882" y="2418"/>
                    <a:pt x="2418" y="1882"/>
                    <a:pt x="2418" y="1215"/>
                  </a:cubicBezTo>
                  <a:cubicBezTo>
                    <a:pt x="2418" y="536"/>
                    <a:pt x="1882" y="1"/>
                    <a:pt x="1215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1219;p60"/>
            <p:cNvSpPr/>
            <p:nvPr/>
          </p:nvSpPr>
          <p:spPr>
            <a:xfrm>
              <a:off x="3409650" y="1936675"/>
              <a:ext cx="60450" cy="60450"/>
            </a:xfrm>
            <a:custGeom>
              <a:avLst/>
              <a:gdLst/>
              <a:ahLst/>
              <a:cxnLst/>
              <a:rect l="l" t="t" r="r" b="b"/>
              <a:pathLst>
                <a:path w="2418" h="2418" extrusionOk="0">
                  <a:moveTo>
                    <a:pt x="1203" y="167"/>
                  </a:moveTo>
                  <a:cubicBezTo>
                    <a:pt x="1774" y="167"/>
                    <a:pt x="2250" y="632"/>
                    <a:pt x="2250" y="1215"/>
                  </a:cubicBezTo>
                  <a:cubicBezTo>
                    <a:pt x="2250" y="1775"/>
                    <a:pt x="1786" y="2251"/>
                    <a:pt x="1203" y="2251"/>
                  </a:cubicBezTo>
                  <a:cubicBezTo>
                    <a:pt x="631" y="2251"/>
                    <a:pt x="167" y="1798"/>
                    <a:pt x="167" y="1215"/>
                  </a:cubicBezTo>
                  <a:cubicBezTo>
                    <a:pt x="167" y="644"/>
                    <a:pt x="643" y="167"/>
                    <a:pt x="1203" y="167"/>
                  </a:cubicBezTo>
                  <a:close/>
                  <a:moveTo>
                    <a:pt x="1203" y="1"/>
                  </a:moveTo>
                  <a:cubicBezTo>
                    <a:pt x="536" y="1"/>
                    <a:pt x="0" y="536"/>
                    <a:pt x="0" y="1215"/>
                  </a:cubicBezTo>
                  <a:cubicBezTo>
                    <a:pt x="0" y="1882"/>
                    <a:pt x="548" y="2418"/>
                    <a:pt x="1203" y="2418"/>
                  </a:cubicBezTo>
                  <a:cubicBezTo>
                    <a:pt x="1881" y="2418"/>
                    <a:pt x="2417" y="1882"/>
                    <a:pt x="2417" y="1215"/>
                  </a:cubicBezTo>
                  <a:cubicBezTo>
                    <a:pt x="2417" y="536"/>
                    <a:pt x="1881" y="1"/>
                    <a:pt x="1203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60"/>
            <p:cNvSpPr/>
            <p:nvPr/>
          </p:nvSpPr>
          <p:spPr>
            <a:xfrm>
              <a:off x="3089075" y="2201900"/>
              <a:ext cx="60150" cy="60150"/>
            </a:xfrm>
            <a:custGeom>
              <a:avLst/>
              <a:gdLst/>
              <a:ahLst/>
              <a:cxnLst/>
              <a:rect l="l" t="t" r="r" b="b"/>
              <a:pathLst>
                <a:path w="2406" h="2406" extrusionOk="0">
                  <a:moveTo>
                    <a:pt x="1203" y="143"/>
                  </a:moveTo>
                  <a:cubicBezTo>
                    <a:pt x="1786" y="143"/>
                    <a:pt x="2238" y="607"/>
                    <a:pt x="2238" y="1191"/>
                  </a:cubicBezTo>
                  <a:cubicBezTo>
                    <a:pt x="2238" y="1762"/>
                    <a:pt x="1786" y="2227"/>
                    <a:pt x="1203" y="2227"/>
                  </a:cubicBezTo>
                  <a:cubicBezTo>
                    <a:pt x="631" y="2227"/>
                    <a:pt x="155" y="1762"/>
                    <a:pt x="155" y="1191"/>
                  </a:cubicBezTo>
                  <a:cubicBezTo>
                    <a:pt x="155" y="607"/>
                    <a:pt x="619" y="143"/>
                    <a:pt x="1203" y="143"/>
                  </a:cubicBezTo>
                  <a:close/>
                  <a:moveTo>
                    <a:pt x="1203" y="0"/>
                  </a:moveTo>
                  <a:cubicBezTo>
                    <a:pt x="536" y="0"/>
                    <a:pt x="0" y="536"/>
                    <a:pt x="0" y="1203"/>
                  </a:cubicBezTo>
                  <a:cubicBezTo>
                    <a:pt x="0" y="1869"/>
                    <a:pt x="536" y="2405"/>
                    <a:pt x="1203" y="2405"/>
                  </a:cubicBezTo>
                  <a:cubicBezTo>
                    <a:pt x="1869" y="2405"/>
                    <a:pt x="2405" y="1869"/>
                    <a:pt x="2405" y="1203"/>
                  </a:cubicBezTo>
                  <a:cubicBezTo>
                    <a:pt x="2405" y="536"/>
                    <a:pt x="1869" y="0"/>
                    <a:pt x="1203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1" name="Google Shape;1221;p60"/>
            <p:cNvSpPr/>
            <p:nvPr/>
          </p:nvSpPr>
          <p:spPr>
            <a:xfrm>
              <a:off x="3249200" y="2201900"/>
              <a:ext cx="60450" cy="60150"/>
            </a:xfrm>
            <a:custGeom>
              <a:avLst/>
              <a:gdLst/>
              <a:ahLst/>
              <a:cxnLst/>
              <a:rect l="l" t="t" r="r" b="b"/>
              <a:pathLst>
                <a:path w="2418" h="2406" extrusionOk="0">
                  <a:moveTo>
                    <a:pt x="1215" y="143"/>
                  </a:moveTo>
                  <a:cubicBezTo>
                    <a:pt x="1787" y="143"/>
                    <a:pt x="2251" y="607"/>
                    <a:pt x="2251" y="1191"/>
                  </a:cubicBezTo>
                  <a:cubicBezTo>
                    <a:pt x="2251" y="1762"/>
                    <a:pt x="1787" y="2227"/>
                    <a:pt x="1215" y="2227"/>
                  </a:cubicBezTo>
                  <a:cubicBezTo>
                    <a:pt x="644" y="2227"/>
                    <a:pt x="167" y="1762"/>
                    <a:pt x="167" y="1191"/>
                  </a:cubicBezTo>
                  <a:cubicBezTo>
                    <a:pt x="167" y="607"/>
                    <a:pt x="632" y="143"/>
                    <a:pt x="1215" y="143"/>
                  </a:cubicBezTo>
                  <a:close/>
                  <a:moveTo>
                    <a:pt x="1215" y="0"/>
                  </a:moveTo>
                  <a:cubicBezTo>
                    <a:pt x="536" y="0"/>
                    <a:pt x="1" y="536"/>
                    <a:pt x="1" y="1203"/>
                  </a:cubicBezTo>
                  <a:cubicBezTo>
                    <a:pt x="1" y="1869"/>
                    <a:pt x="536" y="2405"/>
                    <a:pt x="1215" y="2405"/>
                  </a:cubicBezTo>
                  <a:cubicBezTo>
                    <a:pt x="1882" y="2405"/>
                    <a:pt x="2418" y="1869"/>
                    <a:pt x="2418" y="1203"/>
                  </a:cubicBezTo>
                  <a:cubicBezTo>
                    <a:pt x="2418" y="536"/>
                    <a:pt x="1882" y="0"/>
                    <a:pt x="1215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1222;p60"/>
            <p:cNvSpPr/>
            <p:nvPr/>
          </p:nvSpPr>
          <p:spPr>
            <a:xfrm>
              <a:off x="3409650" y="2201300"/>
              <a:ext cx="60450" cy="60450"/>
            </a:xfrm>
            <a:custGeom>
              <a:avLst/>
              <a:gdLst/>
              <a:ahLst/>
              <a:cxnLst/>
              <a:rect l="l" t="t" r="r" b="b"/>
              <a:pathLst>
                <a:path w="2418" h="2418" extrusionOk="0">
                  <a:moveTo>
                    <a:pt x="1203" y="167"/>
                  </a:moveTo>
                  <a:cubicBezTo>
                    <a:pt x="1786" y="167"/>
                    <a:pt x="2250" y="643"/>
                    <a:pt x="2250" y="1215"/>
                  </a:cubicBezTo>
                  <a:cubicBezTo>
                    <a:pt x="2250" y="1774"/>
                    <a:pt x="1786" y="2251"/>
                    <a:pt x="1203" y="2251"/>
                  </a:cubicBezTo>
                  <a:cubicBezTo>
                    <a:pt x="631" y="2251"/>
                    <a:pt x="167" y="1786"/>
                    <a:pt x="167" y="1215"/>
                  </a:cubicBezTo>
                  <a:cubicBezTo>
                    <a:pt x="167" y="631"/>
                    <a:pt x="631" y="167"/>
                    <a:pt x="1203" y="167"/>
                  </a:cubicBezTo>
                  <a:close/>
                  <a:moveTo>
                    <a:pt x="1203" y="0"/>
                  </a:moveTo>
                  <a:cubicBezTo>
                    <a:pt x="548" y="24"/>
                    <a:pt x="0" y="560"/>
                    <a:pt x="0" y="1215"/>
                  </a:cubicBezTo>
                  <a:cubicBezTo>
                    <a:pt x="0" y="1881"/>
                    <a:pt x="536" y="2417"/>
                    <a:pt x="1203" y="2417"/>
                  </a:cubicBezTo>
                  <a:cubicBezTo>
                    <a:pt x="1881" y="2417"/>
                    <a:pt x="2417" y="1881"/>
                    <a:pt x="2417" y="1215"/>
                  </a:cubicBezTo>
                  <a:cubicBezTo>
                    <a:pt x="2417" y="536"/>
                    <a:pt x="1881" y="0"/>
                    <a:pt x="1203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1223;p60"/>
            <p:cNvSpPr/>
            <p:nvPr/>
          </p:nvSpPr>
          <p:spPr>
            <a:xfrm>
              <a:off x="3036975" y="2017050"/>
              <a:ext cx="485200" cy="164625"/>
            </a:xfrm>
            <a:custGeom>
              <a:avLst/>
              <a:gdLst/>
              <a:ahLst/>
              <a:cxnLst/>
              <a:rect l="l" t="t" r="r" b="b"/>
              <a:pathLst>
                <a:path w="19408" h="6585" extrusionOk="0">
                  <a:moveTo>
                    <a:pt x="16110" y="167"/>
                  </a:moveTo>
                  <a:cubicBezTo>
                    <a:pt x="17836" y="167"/>
                    <a:pt x="19241" y="1572"/>
                    <a:pt x="19241" y="3298"/>
                  </a:cubicBezTo>
                  <a:cubicBezTo>
                    <a:pt x="19241" y="5025"/>
                    <a:pt x="17836" y="6418"/>
                    <a:pt x="16110" y="6418"/>
                  </a:cubicBezTo>
                  <a:lnTo>
                    <a:pt x="3287" y="6418"/>
                  </a:lnTo>
                  <a:cubicBezTo>
                    <a:pt x="1572" y="6418"/>
                    <a:pt x="155" y="5025"/>
                    <a:pt x="155" y="3298"/>
                  </a:cubicBezTo>
                  <a:cubicBezTo>
                    <a:pt x="155" y="1572"/>
                    <a:pt x="1560" y="167"/>
                    <a:pt x="3287" y="167"/>
                  </a:cubicBezTo>
                  <a:close/>
                  <a:moveTo>
                    <a:pt x="3287" y="0"/>
                  </a:moveTo>
                  <a:cubicBezTo>
                    <a:pt x="1465" y="0"/>
                    <a:pt x="0" y="1477"/>
                    <a:pt x="0" y="3298"/>
                  </a:cubicBezTo>
                  <a:cubicBezTo>
                    <a:pt x="0" y="5108"/>
                    <a:pt x="1465" y="6584"/>
                    <a:pt x="3287" y="6584"/>
                  </a:cubicBezTo>
                  <a:lnTo>
                    <a:pt x="16110" y="6584"/>
                  </a:lnTo>
                  <a:cubicBezTo>
                    <a:pt x="17931" y="6584"/>
                    <a:pt x="19408" y="5108"/>
                    <a:pt x="19408" y="3298"/>
                  </a:cubicBezTo>
                  <a:cubicBezTo>
                    <a:pt x="19408" y="1477"/>
                    <a:pt x="17931" y="0"/>
                    <a:pt x="16110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1224;p60"/>
            <p:cNvSpPr/>
            <p:nvPr/>
          </p:nvSpPr>
          <p:spPr>
            <a:xfrm>
              <a:off x="4012400" y="2531400"/>
              <a:ext cx="136350" cy="145875"/>
            </a:xfrm>
            <a:custGeom>
              <a:avLst/>
              <a:gdLst/>
              <a:ahLst/>
              <a:cxnLst/>
              <a:rect l="l" t="t" r="r" b="b"/>
              <a:pathLst>
                <a:path w="5454" h="5835" extrusionOk="0">
                  <a:moveTo>
                    <a:pt x="5287" y="167"/>
                  </a:moveTo>
                  <a:lnTo>
                    <a:pt x="5287" y="5668"/>
                  </a:lnTo>
                  <a:lnTo>
                    <a:pt x="167" y="5668"/>
                  </a:lnTo>
                  <a:lnTo>
                    <a:pt x="167" y="167"/>
                  </a:lnTo>
                  <a:close/>
                  <a:moveTo>
                    <a:pt x="0" y="0"/>
                  </a:moveTo>
                  <a:lnTo>
                    <a:pt x="0" y="5834"/>
                  </a:lnTo>
                  <a:lnTo>
                    <a:pt x="5453" y="5834"/>
                  </a:lnTo>
                  <a:lnTo>
                    <a:pt x="5453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60"/>
            <p:cNvSpPr/>
            <p:nvPr/>
          </p:nvSpPr>
          <p:spPr>
            <a:xfrm>
              <a:off x="4022525" y="2542100"/>
              <a:ext cx="54175" cy="54500"/>
            </a:xfrm>
            <a:custGeom>
              <a:avLst/>
              <a:gdLst/>
              <a:ahLst/>
              <a:cxnLst/>
              <a:rect l="l" t="t" r="r" b="b"/>
              <a:pathLst>
                <a:path w="2167" h="2180" extrusionOk="0">
                  <a:moveTo>
                    <a:pt x="1084" y="156"/>
                  </a:moveTo>
                  <a:cubicBezTo>
                    <a:pt x="1596" y="156"/>
                    <a:pt x="2012" y="572"/>
                    <a:pt x="2012" y="1072"/>
                  </a:cubicBezTo>
                  <a:cubicBezTo>
                    <a:pt x="2012" y="1584"/>
                    <a:pt x="1596" y="2001"/>
                    <a:pt x="1084" y="2001"/>
                  </a:cubicBezTo>
                  <a:cubicBezTo>
                    <a:pt x="583" y="2001"/>
                    <a:pt x="167" y="1584"/>
                    <a:pt x="167" y="1072"/>
                  </a:cubicBezTo>
                  <a:cubicBezTo>
                    <a:pt x="167" y="572"/>
                    <a:pt x="583" y="156"/>
                    <a:pt x="1084" y="156"/>
                  </a:cubicBezTo>
                  <a:close/>
                  <a:moveTo>
                    <a:pt x="1084" y="1"/>
                  </a:moveTo>
                  <a:cubicBezTo>
                    <a:pt x="488" y="1"/>
                    <a:pt x="0" y="501"/>
                    <a:pt x="0" y="1096"/>
                  </a:cubicBezTo>
                  <a:cubicBezTo>
                    <a:pt x="0" y="1692"/>
                    <a:pt x="488" y="2180"/>
                    <a:pt x="1084" y="2180"/>
                  </a:cubicBezTo>
                  <a:cubicBezTo>
                    <a:pt x="1679" y="2180"/>
                    <a:pt x="2167" y="1692"/>
                    <a:pt x="2167" y="1096"/>
                  </a:cubicBezTo>
                  <a:cubicBezTo>
                    <a:pt x="2167" y="501"/>
                    <a:pt x="1679" y="1"/>
                    <a:pt x="1084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60"/>
            <p:cNvSpPr/>
            <p:nvPr/>
          </p:nvSpPr>
          <p:spPr>
            <a:xfrm>
              <a:off x="4086800" y="2542100"/>
              <a:ext cx="54500" cy="54500"/>
            </a:xfrm>
            <a:custGeom>
              <a:avLst/>
              <a:gdLst/>
              <a:ahLst/>
              <a:cxnLst/>
              <a:rect l="l" t="t" r="r" b="b"/>
              <a:pathLst>
                <a:path w="2180" h="2180" extrusionOk="0">
                  <a:moveTo>
                    <a:pt x="1084" y="156"/>
                  </a:moveTo>
                  <a:cubicBezTo>
                    <a:pt x="1596" y="156"/>
                    <a:pt x="2013" y="572"/>
                    <a:pt x="2013" y="1072"/>
                  </a:cubicBezTo>
                  <a:cubicBezTo>
                    <a:pt x="2013" y="1584"/>
                    <a:pt x="1596" y="2001"/>
                    <a:pt x="1084" y="2001"/>
                  </a:cubicBezTo>
                  <a:cubicBezTo>
                    <a:pt x="584" y="2001"/>
                    <a:pt x="168" y="1584"/>
                    <a:pt x="168" y="1072"/>
                  </a:cubicBezTo>
                  <a:cubicBezTo>
                    <a:pt x="156" y="572"/>
                    <a:pt x="572" y="156"/>
                    <a:pt x="1084" y="156"/>
                  </a:cubicBezTo>
                  <a:close/>
                  <a:moveTo>
                    <a:pt x="1084" y="1"/>
                  </a:moveTo>
                  <a:cubicBezTo>
                    <a:pt x="489" y="1"/>
                    <a:pt x="1" y="501"/>
                    <a:pt x="1" y="1096"/>
                  </a:cubicBezTo>
                  <a:cubicBezTo>
                    <a:pt x="1" y="1692"/>
                    <a:pt x="477" y="2180"/>
                    <a:pt x="1084" y="2180"/>
                  </a:cubicBezTo>
                  <a:cubicBezTo>
                    <a:pt x="1680" y="2180"/>
                    <a:pt x="2180" y="1692"/>
                    <a:pt x="2180" y="1096"/>
                  </a:cubicBezTo>
                  <a:cubicBezTo>
                    <a:pt x="2180" y="501"/>
                    <a:pt x="1680" y="1"/>
                    <a:pt x="1084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60"/>
            <p:cNvSpPr/>
            <p:nvPr/>
          </p:nvSpPr>
          <p:spPr>
            <a:xfrm>
              <a:off x="4022525" y="2612050"/>
              <a:ext cx="54175" cy="54500"/>
            </a:xfrm>
            <a:custGeom>
              <a:avLst/>
              <a:gdLst/>
              <a:ahLst/>
              <a:cxnLst/>
              <a:rect l="l" t="t" r="r" b="b"/>
              <a:pathLst>
                <a:path w="2167" h="2180" extrusionOk="0">
                  <a:moveTo>
                    <a:pt x="1084" y="156"/>
                  </a:moveTo>
                  <a:cubicBezTo>
                    <a:pt x="1596" y="156"/>
                    <a:pt x="2012" y="572"/>
                    <a:pt x="2012" y="1072"/>
                  </a:cubicBezTo>
                  <a:cubicBezTo>
                    <a:pt x="2012" y="1584"/>
                    <a:pt x="1596" y="2001"/>
                    <a:pt x="1084" y="2001"/>
                  </a:cubicBezTo>
                  <a:cubicBezTo>
                    <a:pt x="583" y="2001"/>
                    <a:pt x="167" y="1584"/>
                    <a:pt x="167" y="1072"/>
                  </a:cubicBezTo>
                  <a:cubicBezTo>
                    <a:pt x="167" y="572"/>
                    <a:pt x="583" y="156"/>
                    <a:pt x="1084" y="156"/>
                  </a:cubicBezTo>
                  <a:close/>
                  <a:moveTo>
                    <a:pt x="1084" y="1"/>
                  </a:moveTo>
                  <a:cubicBezTo>
                    <a:pt x="488" y="1"/>
                    <a:pt x="0" y="501"/>
                    <a:pt x="0" y="1096"/>
                  </a:cubicBezTo>
                  <a:cubicBezTo>
                    <a:pt x="0" y="1692"/>
                    <a:pt x="488" y="2180"/>
                    <a:pt x="1084" y="2180"/>
                  </a:cubicBezTo>
                  <a:cubicBezTo>
                    <a:pt x="1679" y="2180"/>
                    <a:pt x="2167" y="1692"/>
                    <a:pt x="2167" y="1096"/>
                  </a:cubicBezTo>
                  <a:cubicBezTo>
                    <a:pt x="2167" y="501"/>
                    <a:pt x="1679" y="1"/>
                    <a:pt x="1084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60"/>
            <p:cNvSpPr/>
            <p:nvPr/>
          </p:nvSpPr>
          <p:spPr>
            <a:xfrm>
              <a:off x="4086800" y="2612050"/>
              <a:ext cx="54500" cy="54500"/>
            </a:xfrm>
            <a:custGeom>
              <a:avLst/>
              <a:gdLst/>
              <a:ahLst/>
              <a:cxnLst/>
              <a:rect l="l" t="t" r="r" b="b"/>
              <a:pathLst>
                <a:path w="2180" h="2180" extrusionOk="0">
                  <a:moveTo>
                    <a:pt x="1084" y="156"/>
                  </a:moveTo>
                  <a:cubicBezTo>
                    <a:pt x="1596" y="156"/>
                    <a:pt x="2013" y="572"/>
                    <a:pt x="2013" y="1072"/>
                  </a:cubicBezTo>
                  <a:cubicBezTo>
                    <a:pt x="2013" y="1584"/>
                    <a:pt x="1596" y="2001"/>
                    <a:pt x="1084" y="2001"/>
                  </a:cubicBezTo>
                  <a:cubicBezTo>
                    <a:pt x="584" y="2001"/>
                    <a:pt x="168" y="1584"/>
                    <a:pt x="168" y="1072"/>
                  </a:cubicBezTo>
                  <a:cubicBezTo>
                    <a:pt x="156" y="572"/>
                    <a:pt x="572" y="156"/>
                    <a:pt x="1084" y="156"/>
                  </a:cubicBezTo>
                  <a:close/>
                  <a:moveTo>
                    <a:pt x="1084" y="1"/>
                  </a:moveTo>
                  <a:cubicBezTo>
                    <a:pt x="489" y="1"/>
                    <a:pt x="1" y="501"/>
                    <a:pt x="1" y="1096"/>
                  </a:cubicBezTo>
                  <a:cubicBezTo>
                    <a:pt x="1" y="1692"/>
                    <a:pt x="477" y="2180"/>
                    <a:pt x="1084" y="2180"/>
                  </a:cubicBezTo>
                  <a:cubicBezTo>
                    <a:pt x="1680" y="2180"/>
                    <a:pt x="2180" y="1692"/>
                    <a:pt x="2180" y="1096"/>
                  </a:cubicBezTo>
                  <a:cubicBezTo>
                    <a:pt x="2180" y="501"/>
                    <a:pt x="1680" y="1"/>
                    <a:pt x="1084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9" name="Google Shape;1229;p60"/>
            <p:cNvSpPr/>
            <p:nvPr/>
          </p:nvSpPr>
          <p:spPr>
            <a:xfrm>
              <a:off x="4019550" y="2858825"/>
              <a:ext cx="125025" cy="211950"/>
            </a:xfrm>
            <a:custGeom>
              <a:avLst/>
              <a:gdLst/>
              <a:ahLst/>
              <a:cxnLst/>
              <a:rect l="l" t="t" r="r" b="b"/>
              <a:pathLst>
                <a:path w="5001" h="8478" extrusionOk="0">
                  <a:moveTo>
                    <a:pt x="4834" y="167"/>
                  </a:moveTo>
                  <a:lnTo>
                    <a:pt x="4834" y="4834"/>
                  </a:lnTo>
                  <a:lnTo>
                    <a:pt x="167" y="4834"/>
                  </a:lnTo>
                  <a:lnTo>
                    <a:pt x="167" y="167"/>
                  </a:lnTo>
                  <a:close/>
                  <a:moveTo>
                    <a:pt x="548" y="5001"/>
                  </a:moveTo>
                  <a:lnTo>
                    <a:pt x="548" y="8323"/>
                  </a:lnTo>
                  <a:lnTo>
                    <a:pt x="167" y="8323"/>
                  </a:lnTo>
                  <a:lnTo>
                    <a:pt x="167" y="5001"/>
                  </a:lnTo>
                  <a:close/>
                  <a:moveTo>
                    <a:pt x="1024" y="5001"/>
                  </a:moveTo>
                  <a:lnTo>
                    <a:pt x="1024" y="8323"/>
                  </a:lnTo>
                  <a:lnTo>
                    <a:pt x="714" y="8323"/>
                  </a:lnTo>
                  <a:lnTo>
                    <a:pt x="714" y="5001"/>
                  </a:lnTo>
                  <a:close/>
                  <a:moveTo>
                    <a:pt x="1500" y="5001"/>
                  </a:moveTo>
                  <a:lnTo>
                    <a:pt x="1500" y="8323"/>
                  </a:lnTo>
                  <a:lnTo>
                    <a:pt x="1191" y="8323"/>
                  </a:lnTo>
                  <a:lnTo>
                    <a:pt x="1191" y="5001"/>
                  </a:lnTo>
                  <a:close/>
                  <a:moveTo>
                    <a:pt x="1976" y="5001"/>
                  </a:moveTo>
                  <a:lnTo>
                    <a:pt x="1976" y="8323"/>
                  </a:lnTo>
                  <a:lnTo>
                    <a:pt x="1667" y="8323"/>
                  </a:lnTo>
                  <a:lnTo>
                    <a:pt x="1667" y="5001"/>
                  </a:lnTo>
                  <a:close/>
                  <a:moveTo>
                    <a:pt x="2453" y="5001"/>
                  </a:moveTo>
                  <a:lnTo>
                    <a:pt x="2453" y="8323"/>
                  </a:lnTo>
                  <a:lnTo>
                    <a:pt x="2143" y="8323"/>
                  </a:lnTo>
                  <a:lnTo>
                    <a:pt x="2143" y="5001"/>
                  </a:lnTo>
                  <a:close/>
                  <a:moveTo>
                    <a:pt x="2929" y="5001"/>
                  </a:moveTo>
                  <a:lnTo>
                    <a:pt x="2929" y="8323"/>
                  </a:lnTo>
                  <a:lnTo>
                    <a:pt x="2619" y="8323"/>
                  </a:lnTo>
                  <a:lnTo>
                    <a:pt x="2619" y="5001"/>
                  </a:lnTo>
                  <a:close/>
                  <a:moveTo>
                    <a:pt x="3405" y="5001"/>
                  </a:moveTo>
                  <a:lnTo>
                    <a:pt x="3405" y="8323"/>
                  </a:lnTo>
                  <a:lnTo>
                    <a:pt x="3096" y="8323"/>
                  </a:lnTo>
                  <a:lnTo>
                    <a:pt x="3096" y="5001"/>
                  </a:lnTo>
                  <a:close/>
                  <a:moveTo>
                    <a:pt x="3881" y="5001"/>
                  </a:moveTo>
                  <a:lnTo>
                    <a:pt x="3881" y="8323"/>
                  </a:lnTo>
                  <a:lnTo>
                    <a:pt x="3572" y="8323"/>
                  </a:lnTo>
                  <a:lnTo>
                    <a:pt x="3572" y="5001"/>
                  </a:lnTo>
                  <a:close/>
                  <a:moveTo>
                    <a:pt x="4358" y="5001"/>
                  </a:moveTo>
                  <a:lnTo>
                    <a:pt x="4358" y="8323"/>
                  </a:lnTo>
                  <a:lnTo>
                    <a:pt x="4048" y="8323"/>
                  </a:lnTo>
                  <a:lnTo>
                    <a:pt x="4048" y="5001"/>
                  </a:lnTo>
                  <a:close/>
                  <a:moveTo>
                    <a:pt x="4834" y="5001"/>
                  </a:moveTo>
                  <a:lnTo>
                    <a:pt x="4834" y="8323"/>
                  </a:lnTo>
                  <a:lnTo>
                    <a:pt x="4524" y="8323"/>
                  </a:lnTo>
                  <a:lnTo>
                    <a:pt x="4524" y="5001"/>
                  </a:lnTo>
                  <a:close/>
                  <a:moveTo>
                    <a:pt x="0" y="0"/>
                  </a:moveTo>
                  <a:lnTo>
                    <a:pt x="0" y="4905"/>
                  </a:lnTo>
                  <a:lnTo>
                    <a:pt x="0" y="5001"/>
                  </a:lnTo>
                  <a:lnTo>
                    <a:pt x="0" y="8477"/>
                  </a:lnTo>
                  <a:lnTo>
                    <a:pt x="5001" y="8477"/>
                  </a:lnTo>
                  <a:lnTo>
                    <a:pt x="5001" y="5001"/>
                  </a:lnTo>
                  <a:lnTo>
                    <a:pt x="5001" y="4905"/>
                  </a:lnTo>
                  <a:lnTo>
                    <a:pt x="5001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1230;p60"/>
            <p:cNvSpPr/>
            <p:nvPr/>
          </p:nvSpPr>
          <p:spPr>
            <a:xfrm>
              <a:off x="3788850" y="2124275"/>
              <a:ext cx="271500" cy="271400"/>
            </a:xfrm>
            <a:custGeom>
              <a:avLst/>
              <a:gdLst/>
              <a:ahLst/>
              <a:cxnLst/>
              <a:rect l="l" t="t" r="r" b="b"/>
              <a:pathLst>
                <a:path w="10860" h="10856" extrusionOk="0">
                  <a:moveTo>
                    <a:pt x="5430" y="152"/>
                  </a:moveTo>
                  <a:cubicBezTo>
                    <a:pt x="6787" y="152"/>
                    <a:pt x="8121" y="676"/>
                    <a:pt x="9157" y="1700"/>
                  </a:cubicBezTo>
                  <a:cubicBezTo>
                    <a:pt x="10145" y="2700"/>
                    <a:pt x="10704" y="4022"/>
                    <a:pt x="10704" y="5427"/>
                  </a:cubicBezTo>
                  <a:cubicBezTo>
                    <a:pt x="10704" y="6832"/>
                    <a:pt x="10145" y="8141"/>
                    <a:pt x="9157" y="9142"/>
                  </a:cubicBezTo>
                  <a:cubicBezTo>
                    <a:pt x="8156" y="10142"/>
                    <a:pt x="6835" y="10689"/>
                    <a:pt x="5430" y="10689"/>
                  </a:cubicBezTo>
                  <a:cubicBezTo>
                    <a:pt x="4013" y="10689"/>
                    <a:pt x="2703" y="10142"/>
                    <a:pt x="1715" y="9142"/>
                  </a:cubicBezTo>
                  <a:cubicBezTo>
                    <a:pt x="715" y="8141"/>
                    <a:pt x="167" y="6820"/>
                    <a:pt x="167" y="5427"/>
                  </a:cubicBezTo>
                  <a:cubicBezTo>
                    <a:pt x="167" y="4010"/>
                    <a:pt x="715" y="2700"/>
                    <a:pt x="1715" y="1700"/>
                  </a:cubicBezTo>
                  <a:cubicBezTo>
                    <a:pt x="2739" y="676"/>
                    <a:pt x="4096" y="152"/>
                    <a:pt x="5430" y="152"/>
                  </a:cubicBezTo>
                  <a:close/>
                  <a:moveTo>
                    <a:pt x="5428" y="0"/>
                  </a:moveTo>
                  <a:cubicBezTo>
                    <a:pt x="4037" y="0"/>
                    <a:pt x="2644" y="527"/>
                    <a:pt x="1584" y="1581"/>
                  </a:cubicBezTo>
                  <a:cubicBezTo>
                    <a:pt x="560" y="2605"/>
                    <a:pt x="1" y="3974"/>
                    <a:pt x="1" y="5427"/>
                  </a:cubicBezTo>
                  <a:cubicBezTo>
                    <a:pt x="1" y="6879"/>
                    <a:pt x="560" y="8237"/>
                    <a:pt x="1584" y="9261"/>
                  </a:cubicBezTo>
                  <a:cubicBezTo>
                    <a:pt x="2620" y="10284"/>
                    <a:pt x="3989" y="10856"/>
                    <a:pt x="5430" y="10856"/>
                  </a:cubicBezTo>
                  <a:cubicBezTo>
                    <a:pt x="6871" y="10856"/>
                    <a:pt x="8240" y="10284"/>
                    <a:pt x="9264" y="9261"/>
                  </a:cubicBezTo>
                  <a:cubicBezTo>
                    <a:pt x="10300" y="8237"/>
                    <a:pt x="10859" y="6867"/>
                    <a:pt x="10859" y="5427"/>
                  </a:cubicBezTo>
                  <a:cubicBezTo>
                    <a:pt x="10859" y="3974"/>
                    <a:pt x="10300" y="2605"/>
                    <a:pt x="9264" y="1581"/>
                  </a:cubicBezTo>
                  <a:cubicBezTo>
                    <a:pt x="8210" y="527"/>
                    <a:pt x="6820" y="0"/>
                    <a:pt x="5428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60"/>
            <p:cNvSpPr/>
            <p:nvPr/>
          </p:nvSpPr>
          <p:spPr>
            <a:xfrm>
              <a:off x="4018350" y="2097325"/>
              <a:ext cx="70875" cy="64400"/>
            </a:xfrm>
            <a:custGeom>
              <a:avLst/>
              <a:gdLst/>
              <a:ahLst/>
              <a:cxnLst/>
              <a:rect l="l" t="t" r="r" b="b"/>
              <a:pathLst>
                <a:path w="2835" h="2576" extrusionOk="0">
                  <a:moveTo>
                    <a:pt x="1417" y="159"/>
                  </a:moveTo>
                  <a:cubicBezTo>
                    <a:pt x="1703" y="159"/>
                    <a:pt x="2001" y="266"/>
                    <a:pt x="2203" y="492"/>
                  </a:cubicBezTo>
                  <a:cubicBezTo>
                    <a:pt x="2417" y="695"/>
                    <a:pt x="2536" y="980"/>
                    <a:pt x="2536" y="1278"/>
                  </a:cubicBezTo>
                  <a:cubicBezTo>
                    <a:pt x="2536" y="1576"/>
                    <a:pt x="2417" y="1861"/>
                    <a:pt x="2203" y="2064"/>
                  </a:cubicBezTo>
                  <a:cubicBezTo>
                    <a:pt x="1989" y="2278"/>
                    <a:pt x="1703" y="2385"/>
                    <a:pt x="1417" y="2385"/>
                  </a:cubicBezTo>
                  <a:cubicBezTo>
                    <a:pt x="1131" y="2385"/>
                    <a:pt x="846" y="2278"/>
                    <a:pt x="631" y="2064"/>
                  </a:cubicBezTo>
                  <a:cubicBezTo>
                    <a:pt x="179" y="1635"/>
                    <a:pt x="179" y="933"/>
                    <a:pt x="631" y="492"/>
                  </a:cubicBezTo>
                  <a:cubicBezTo>
                    <a:pt x="846" y="266"/>
                    <a:pt x="1131" y="159"/>
                    <a:pt x="1417" y="159"/>
                  </a:cubicBezTo>
                  <a:close/>
                  <a:moveTo>
                    <a:pt x="1411" y="1"/>
                  </a:moveTo>
                  <a:cubicBezTo>
                    <a:pt x="1084" y="1"/>
                    <a:pt x="756" y="129"/>
                    <a:pt x="500" y="385"/>
                  </a:cubicBezTo>
                  <a:cubicBezTo>
                    <a:pt x="0" y="885"/>
                    <a:pt x="0" y="1695"/>
                    <a:pt x="500" y="2195"/>
                  </a:cubicBezTo>
                  <a:cubicBezTo>
                    <a:pt x="762" y="2433"/>
                    <a:pt x="1084" y="2576"/>
                    <a:pt x="1417" y="2576"/>
                  </a:cubicBezTo>
                  <a:cubicBezTo>
                    <a:pt x="1739" y="2576"/>
                    <a:pt x="2072" y="2457"/>
                    <a:pt x="2322" y="2195"/>
                  </a:cubicBezTo>
                  <a:cubicBezTo>
                    <a:pt x="2834" y="1695"/>
                    <a:pt x="2834" y="885"/>
                    <a:pt x="2322" y="385"/>
                  </a:cubicBezTo>
                  <a:cubicBezTo>
                    <a:pt x="2066" y="129"/>
                    <a:pt x="1739" y="1"/>
                    <a:pt x="1411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60"/>
            <p:cNvSpPr/>
            <p:nvPr/>
          </p:nvSpPr>
          <p:spPr>
            <a:xfrm>
              <a:off x="3759100" y="2098525"/>
              <a:ext cx="70550" cy="64100"/>
            </a:xfrm>
            <a:custGeom>
              <a:avLst/>
              <a:gdLst/>
              <a:ahLst/>
              <a:cxnLst/>
              <a:rect l="l" t="t" r="r" b="b"/>
              <a:pathLst>
                <a:path w="2822" h="2564" extrusionOk="0">
                  <a:moveTo>
                    <a:pt x="1393" y="158"/>
                  </a:moveTo>
                  <a:cubicBezTo>
                    <a:pt x="1679" y="158"/>
                    <a:pt x="1976" y="266"/>
                    <a:pt x="2179" y="480"/>
                  </a:cubicBezTo>
                  <a:cubicBezTo>
                    <a:pt x="2393" y="694"/>
                    <a:pt x="2512" y="980"/>
                    <a:pt x="2512" y="1278"/>
                  </a:cubicBezTo>
                  <a:cubicBezTo>
                    <a:pt x="2512" y="1575"/>
                    <a:pt x="2393" y="1849"/>
                    <a:pt x="2179" y="2063"/>
                  </a:cubicBezTo>
                  <a:cubicBezTo>
                    <a:pt x="1965" y="2278"/>
                    <a:pt x="1679" y="2385"/>
                    <a:pt x="1393" y="2385"/>
                  </a:cubicBezTo>
                  <a:cubicBezTo>
                    <a:pt x="1107" y="2385"/>
                    <a:pt x="822" y="2278"/>
                    <a:pt x="607" y="2063"/>
                  </a:cubicBezTo>
                  <a:cubicBezTo>
                    <a:pt x="179" y="1635"/>
                    <a:pt x="179" y="932"/>
                    <a:pt x="607" y="480"/>
                  </a:cubicBezTo>
                  <a:cubicBezTo>
                    <a:pt x="833" y="266"/>
                    <a:pt x="1119" y="158"/>
                    <a:pt x="1393" y="158"/>
                  </a:cubicBezTo>
                  <a:close/>
                  <a:moveTo>
                    <a:pt x="1411" y="1"/>
                  </a:moveTo>
                  <a:cubicBezTo>
                    <a:pt x="1084" y="1"/>
                    <a:pt x="756" y="129"/>
                    <a:pt x="500" y="385"/>
                  </a:cubicBezTo>
                  <a:cubicBezTo>
                    <a:pt x="0" y="885"/>
                    <a:pt x="0" y="1694"/>
                    <a:pt x="500" y="2194"/>
                  </a:cubicBezTo>
                  <a:cubicBezTo>
                    <a:pt x="738" y="2432"/>
                    <a:pt x="1072" y="2563"/>
                    <a:pt x="1417" y="2563"/>
                  </a:cubicBezTo>
                  <a:cubicBezTo>
                    <a:pt x="1738" y="2563"/>
                    <a:pt x="2072" y="2444"/>
                    <a:pt x="2322" y="2194"/>
                  </a:cubicBezTo>
                  <a:cubicBezTo>
                    <a:pt x="2822" y="1694"/>
                    <a:pt x="2822" y="885"/>
                    <a:pt x="2322" y="385"/>
                  </a:cubicBezTo>
                  <a:cubicBezTo>
                    <a:pt x="2066" y="129"/>
                    <a:pt x="1738" y="1"/>
                    <a:pt x="1411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60"/>
            <p:cNvSpPr/>
            <p:nvPr/>
          </p:nvSpPr>
          <p:spPr>
            <a:xfrm>
              <a:off x="3760275" y="2357775"/>
              <a:ext cx="70575" cy="64400"/>
            </a:xfrm>
            <a:custGeom>
              <a:avLst/>
              <a:gdLst/>
              <a:ahLst/>
              <a:cxnLst/>
              <a:rect l="l" t="t" r="r" b="b"/>
              <a:pathLst>
                <a:path w="2823" h="2576" extrusionOk="0">
                  <a:moveTo>
                    <a:pt x="1406" y="171"/>
                  </a:moveTo>
                  <a:cubicBezTo>
                    <a:pt x="1703" y="171"/>
                    <a:pt x="1989" y="290"/>
                    <a:pt x="2191" y="504"/>
                  </a:cubicBezTo>
                  <a:cubicBezTo>
                    <a:pt x="2632" y="933"/>
                    <a:pt x="2632" y="1647"/>
                    <a:pt x="2203" y="2076"/>
                  </a:cubicBezTo>
                  <a:cubicBezTo>
                    <a:pt x="1983" y="2296"/>
                    <a:pt x="1694" y="2406"/>
                    <a:pt x="1407" y="2406"/>
                  </a:cubicBezTo>
                  <a:cubicBezTo>
                    <a:pt x="1120" y="2406"/>
                    <a:pt x="834" y="2296"/>
                    <a:pt x="620" y="2076"/>
                  </a:cubicBezTo>
                  <a:cubicBezTo>
                    <a:pt x="191" y="1647"/>
                    <a:pt x="191" y="933"/>
                    <a:pt x="620" y="504"/>
                  </a:cubicBezTo>
                  <a:cubicBezTo>
                    <a:pt x="834" y="290"/>
                    <a:pt x="1108" y="171"/>
                    <a:pt x="1406" y="171"/>
                  </a:cubicBezTo>
                  <a:close/>
                  <a:moveTo>
                    <a:pt x="1403" y="1"/>
                  </a:moveTo>
                  <a:cubicBezTo>
                    <a:pt x="1072" y="1"/>
                    <a:pt x="745" y="129"/>
                    <a:pt x="501" y="385"/>
                  </a:cubicBezTo>
                  <a:cubicBezTo>
                    <a:pt x="1" y="885"/>
                    <a:pt x="1" y="1695"/>
                    <a:pt x="501" y="2195"/>
                  </a:cubicBezTo>
                  <a:cubicBezTo>
                    <a:pt x="751" y="2457"/>
                    <a:pt x="1084" y="2576"/>
                    <a:pt x="1406" y="2576"/>
                  </a:cubicBezTo>
                  <a:cubicBezTo>
                    <a:pt x="1739" y="2576"/>
                    <a:pt x="2060" y="2457"/>
                    <a:pt x="2322" y="2195"/>
                  </a:cubicBezTo>
                  <a:cubicBezTo>
                    <a:pt x="2822" y="1695"/>
                    <a:pt x="2822" y="885"/>
                    <a:pt x="2322" y="385"/>
                  </a:cubicBezTo>
                  <a:cubicBezTo>
                    <a:pt x="2066" y="129"/>
                    <a:pt x="1733" y="1"/>
                    <a:pt x="1403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60"/>
            <p:cNvSpPr/>
            <p:nvPr/>
          </p:nvSpPr>
          <p:spPr>
            <a:xfrm>
              <a:off x="4019550" y="2356825"/>
              <a:ext cx="70550" cy="64175"/>
            </a:xfrm>
            <a:custGeom>
              <a:avLst/>
              <a:gdLst/>
              <a:ahLst/>
              <a:cxnLst/>
              <a:rect l="l" t="t" r="r" b="b"/>
              <a:pathLst>
                <a:path w="2822" h="2567" extrusionOk="0">
                  <a:moveTo>
                    <a:pt x="1417" y="173"/>
                  </a:moveTo>
                  <a:cubicBezTo>
                    <a:pt x="1691" y="173"/>
                    <a:pt x="1976" y="268"/>
                    <a:pt x="2203" y="494"/>
                  </a:cubicBezTo>
                  <a:cubicBezTo>
                    <a:pt x="2631" y="923"/>
                    <a:pt x="2631" y="1637"/>
                    <a:pt x="2203" y="2078"/>
                  </a:cubicBezTo>
                  <a:cubicBezTo>
                    <a:pt x="1982" y="2292"/>
                    <a:pt x="1694" y="2399"/>
                    <a:pt x="1406" y="2399"/>
                  </a:cubicBezTo>
                  <a:cubicBezTo>
                    <a:pt x="1119" y="2399"/>
                    <a:pt x="833" y="2292"/>
                    <a:pt x="619" y="2078"/>
                  </a:cubicBezTo>
                  <a:cubicBezTo>
                    <a:pt x="417" y="1864"/>
                    <a:pt x="298" y="1578"/>
                    <a:pt x="298" y="1280"/>
                  </a:cubicBezTo>
                  <a:cubicBezTo>
                    <a:pt x="298" y="982"/>
                    <a:pt x="417" y="709"/>
                    <a:pt x="619" y="494"/>
                  </a:cubicBezTo>
                  <a:cubicBezTo>
                    <a:pt x="845" y="268"/>
                    <a:pt x="1131" y="173"/>
                    <a:pt x="1417" y="173"/>
                  </a:cubicBezTo>
                  <a:close/>
                  <a:moveTo>
                    <a:pt x="1411" y="0"/>
                  </a:moveTo>
                  <a:cubicBezTo>
                    <a:pt x="1083" y="0"/>
                    <a:pt x="756" y="125"/>
                    <a:pt x="500" y="375"/>
                  </a:cubicBezTo>
                  <a:cubicBezTo>
                    <a:pt x="0" y="875"/>
                    <a:pt x="0" y="1685"/>
                    <a:pt x="500" y="2197"/>
                  </a:cubicBezTo>
                  <a:cubicBezTo>
                    <a:pt x="762" y="2447"/>
                    <a:pt x="1083" y="2566"/>
                    <a:pt x="1417" y="2566"/>
                  </a:cubicBezTo>
                  <a:cubicBezTo>
                    <a:pt x="1738" y="2566"/>
                    <a:pt x="2072" y="2447"/>
                    <a:pt x="2322" y="2197"/>
                  </a:cubicBezTo>
                  <a:cubicBezTo>
                    <a:pt x="2822" y="1685"/>
                    <a:pt x="2822" y="875"/>
                    <a:pt x="2322" y="375"/>
                  </a:cubicBezTo>
                  <a:cubicBezTo>
                    <a:pt x="2066" y="125"/>
                    <a:pt x="1738" y="0"/>
                    <a:pt x="1411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60"/>
            <p:cNvSpPr/>
            <p:nvPr/>
          </p:nvSpPr>
          <p:spPr>
            <a:xfrm>
              <a:off x="3029525" y="2886500"/>
              <a:ext cx="445625" cy="144375"/>
            </a:xfrm>
            <a:custGeom>
              <a:avLst/>
              <a:gdLst/>
              <a:ahLst/>
              <a:cxnLst/>
              <a:rect l="l" t="t" r="r" b="b"/>
              <a:pathLst>
                <a:path w="17825" h="5775" extrusionOk="0">
                  <a:moveTo>
                    <a:pt x="6311" y="727"/>
                  </a:moveTo>
                  <a:lnTo>
                    <a:pt x="6311" y="4596"/>
                  </a:lnTo>
                  <a:lnTo>
                    <a:pt x="1430" y="4596"/>
                  </a:lnTo>
                  <a:lnTo>
                    <a:pt x="1430" y="727"/>
                  </a:lnTo>
                  <a:close/>
                  <a:moveTo>
                    <a:pt x="11347" y="727"/>
                  </a:moveTo>
                  <a:lnTo>
                    <a:pt x="11347" y="4596"/>
                  </a:lnTo>
                  <a:lnTo>
                    <a:pt x="6466" y="4596"/>
                  </a:lnTo>
                  <a:lnTo>
                    <a:pt x="6466" y="727"/>
                  </a:lnTo>
                  <a:close/>
                  <a:moveTo>
                    <a:pt x="16396" y="727"/>
                  </a:moveTo>
                  <a:lnTo>
                    <a:pt x="16396" y="4596"/>
                  </a:lnTo>
                  <a:lnTo>
                    <a:pt x="11514" y="4596"/>
                  </a:lnTo>
                  <a:lnTo>
                    <a:pt x="11514" y="727"/>
                  </a:lnTo>
                  <a:close/>
                  <a:moveTo>
                    <a:pt x="1263" y="155"/>
                  </a:moveTo>
                  <a:lnTo>
                    <a:pt x="1263" y="560"/>
                  </a:lnTo>
                  <a:lnTo>
                    <a:pt x="1263" y="4596"/>
                  </a:lnTo>
                  <a:lnTo>
                    <a:pt x="1263" y="4763"/>
                  </a:lnTo>
                  <a:lnTo>
                    <a:pt x="1263" y="5608"/>
                  </a:lnTo>
                  <a:lnTo>
                    <a:pt x="156" y="5608"/>
                  </a:lnTo>
                  <a:lnTo>
                    <a:pt x="156" y="155"/>
                  </a:lnTo>
                  <a:close/>
                  <a:moveTo>
                    <a:pt x="6311" y="4751"/>
                  </a:moveTo>
                  <a:lnTo>
                    <a:pt x="6311" y="5608"/>
                  </a:lnTo>
                  <a:lnTo>
                    <a:pt x="1430" y="5608"/>
                  </a:lnTo>
                  <a:lnTo>
                    <a:pt x="1430" y="4751"/>
                  </a:lnTo>
                  <a:close/>
                  <a:moveTo>
                    <a:pt x="11347" y="4751"/>
                  </a:moveTo>
                  <a:lnTo>
                    <a:pt x="11347" y="5608"/>
                  </a:lnTo>
                  <a:lnTo>
                    <a:pt x="6466" y="5608"/>
                  </a:lnTo>
                  <a:lnTo>
                    <a:pt x="6466" y="4751"/>
                  </a:lnTo>
                  <a:close/>
                  <a:moveTo>
                    <a:pt x="16396" y="4751"/>
                  </a:moveTo>
                  <a:lnTo>
                    <a:pt x="16396" y="5608"/>
                  </a:lnTo>
                  <a:lnTo>
                    <a:pt x="11514" y="5608"/>
                  </a:lnTo>
                  <a:lnTo>
                    <a:pt x="11514" y="4751"/>
                  </a:lnTo>
                  <a:close/>
                  <a:moveTo>
                    <a:pt x="17658" y="155"/>
                  </a:moveTo>
                  <a:lnTo>
                    <a:pt x="17658" y="5608"/>
                  </a:lnTo>
                  <a:lnTo>
                    <a:pt x="16562" y="5608"/>
                  </a:lnTo>
                  <a:lnTo>
                    <a:pt x="16562" y="4751"/>
                  </a:lnTo>
                  <a:lnTo>
                    <a:pt x="16562" y="4596"/>
                  </a:lnTo>
                  <a:lnTo>
                    <a:pt x="16562" y="560"/>
                  </a:lnTo>
                  <a:lnTo>
                    <a:pt x="16562" y="155"/>
                  </a:lnTo>
                  <a:close/>
                  <a:moveTo>
                    <a:pt x="1" y="0"/>
                  </a:moveTo>
                  <a:lnTo>
                    <a:pt x="1" y="5775"/>
                  </a:lnTo>
                  <a:lnTo>
                    <a:pt x="17824" y="5775"/>
                  </a:lnTo>
                  <a:lnTo>
                    <a:pt x="17824" y="0"/>
                  </a:lnTo>
                  <a:lnTo>
                    <a:pt x="16396" y="0"/>
                  </a:lnTo>
                  <a:lnTo>
                    <a:pt x="16396" y="560"/>
                  </a:lnTo>
                  <a:lnTo>
                    <a:pt x="1430" y="560"/>
                  </a:lnTo>
                  <a:lnTo>
                    <a:pt x="1430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60"/>
            <p:cNvSpPr/>
            <p:nvPr/>
          </p:nvSpPr>
          <p:spPr>
            <a:xfrm>
              <a:off x="3101875" y="2641525"/>
              <a:ext cx="301250" cy="44375"/>
            </a:xfrm>
            <a:custGeom>
              <a:avLst/>
              <a:gdLst/>
              <a:ahLst/>
              <a:cxnLst/>
              <a:rect l="l" t="t" r="r" b="b"/>
              <a:pathLst>
                <a:path w="12050" h="1775" extrusionOk="0">
                  <a:moveTo>
                    <a:pt x="11882" y="167"/>
                  </a:moveTo>
                  <a:lnTo>
                    <a:pt x="11882" y="1608"/>
                  </a:lnTo>
                  <a:lnTo>
                    <a:pt x="167" y="1608"/>
                  </a:lnTo>
                  <a:lnTo>
                    <a:pt x="167" y="167"/>
                  </a:lnTo>
                  <a:close/>
                  <a:moveTo>
                    <a:pt x="0" y="1"/>
                  </a:moveTo>
                  <a:lnTo>
                    <a:pt x="0" y="1775"/>
                  </a:lnTo>
                  <a:lnTo>
                    <a:pt x="12049" y="1775"/>
                  </a:lnTo>
                  <a:lnTo>
                    <a:pt x="12049" y="1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60"/>
            <p:cNvSpPr/>
            <p:nvPr/>
          </p:nvSpPr>
          <p:spPr>
            <a:xfrm>
              <a:off x="3139675" y="2655825"/>
              <a:ext cx="225050" cy="15800"/>
            </a:xfrm>
            <a:custGeom>
              <a:avLst/>
              <a:gdLst/>
              <a:ahLst/>
              <a:cxnLst/>
              <a:rect l="l" t="t" r="r" b="b"/>
              <a:pathLst>
                <a:path w="9002" h="632" extrusionOk="0">
                  <a:moveTo>
                    <a:pt x="8846" y="155"/>
                  </a:moveTo>
                  <a:lnTo>
                    <a:pt x="8846" y="476"/>
                  </a:lnTo>
                  <a:lnTo>
                    <a:pt x="179" y="476"/>
                  </a:lnTo>
                  <a:lnTo>
                    <a:pt x="179" y="155"/>
                  </a:lnTo>
                  <a:close/>
                  <a:moveTo>
                    <a:pt x="0" y="0"/>
                  </a:moveTo>
                  <a:lnTo>
                    <a:pt x="0" y="631"/>
                  </a:lnTo>
                  <a:lnTo>
                    <a:pt x="9001" y="631"/>
                  </a:lnTo>
                  <a:lnTo>
                    <a:pt x="9001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60"/>
            <p:cNvSpPr/>
            <p:nvPr/>
          </p:nvSpPr>
          <p:spPr>
            <a:xfrm>
              <a:off x="2176750" y="2991275"/>
              <a:ext cx="131575" cy="63725"/>
            </a:xfrm>
            <a:custGeom>
              <a:avLst/>
              <a:gdLst/>
              <a:ahLst/>
              <a:cxnLst/>
              <a:rect l="l" t="t" r="r" b="b"/>
              <a:pathLst>
                <a:path w="5263" h="2549" extrusionOk="0">
                  <a:moveTo>
                    <a:pt x="4763" y="155"/>
                  </a:moveTo>
                  <a:cubicBezTo>
                    <a:pt x="4953" y="155"/>
                    <a:pt x="5096" y="298"/>
                    <a:pt x="5096" y="489"/>
                  </a:cubicBezTo>
                  <a:lnTo>
                    <a:pt x="5096" y="2024"/>
                  </a:lnTo>
                  <a:cubicBezTo>
                    <a:pt x="5096" y="2215"/>
                    <a:pt x="4953" y="2370"/>
                    <a:pt x="4763" y="2370"/>
                  </a:cubicBezTo>
                  <a:lnTo>
                    <a:pt x="500" y="2370"/>
                  </a:lnTo>
                  <a:cubicBezTo>
                    <a:pt x="310" y="2370"/>
                    <a:pt x="155" y="2215"/>
                    <a:pt x="155" y="2024"/>
                  </a:cubicBezTo>
                  <a:lnTo>
                    <a:pt x="155" y="489"/>
                  </a:lnTo>
                  <a:cubicBezTo>
                    <a:pt x="155" y="298"/>
                    <a:pt x="310" y="155"/>
                    <a:pt x="500" y="155"/>
                  </a:cubicBezTo>
                  <a:close/>
                  <a:moveTo>
                    <a:pt x="500" y="0"/>
                  </a:moveTo>
                  <a:cubicBezTo>
                    <a:pt x="215" y="0"/>
                    <a:pt x="0" y="227"/>
                    <a:pt x="0" y="512"/>
                  </a:cubicBezTo>
                  <a:lnTo>
                    <a:pt x="0" y="2024"/>
                  </a:lnTo>
                  <a:cubicBezTo>
                    <a:pt x="0" y="2310"/>
                    <a:pt x="215" y="2548"/>
                    <a:pt x="500" y="2548"/>
                  </a:cubicBezTo>
                  <a:lnTo>
                    <a:pt x="4763" y="2548"/>
                  </a:lnTo>
                  <a:cubicBezTo>
                    <a:pt x="5037" y="2548"/>
                    <a:pt x="5263" y="2322"/>
                    <a:pt x="5263" y="2036"/>
                  </a:cubicBezTo>
                  <a:lnTo>
                    <a:pt x="5263" y="512"/>
                  </a:lnTo>
                  <a:cubicBezTo>
                    <a:pt x="5263" y="227"/>
                    <a:pt x="5037" y="0"/>
                    <a:pt x="4763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60"/>
            <p:cNvSpPr/>
            <p:nvPr/>
          </p:nvSpPr>
          <p:spPr>
            <a:xfrm>
              <a:off x="2331825" y="2991275"/>
              <a:ext cx="131600" cy="63725"/>
            </a:xfrm>
            <a:custGeom>
              <a:avLst/>
              <a:gdLst/>
              <a:ahLst/>
              <a:cxnLst/>
              <a:rect l="l" t="t" r="r" b="b"/>
              <a:pathLst>
                <a:path w="5264" h="2549" extrusionOk="0">
                  <a:moveTo>
                    <a:pt x="4763" y="155"/>
                  </a:moveTo>
                  <a:cubicBezTo>
                    <a:pt x="4954" y="155"/>
                    <a:pt x="5096" y="298"/>
                    <a:pt x="5096" y="489"/>
                  </a:cubicBezTo>
                  <a:lnTo>
                    <a:pt x="5096" y="2024"/>
                  </a:lnTo>
                  <a:cubicBezTo>
                    <a:pt x="5096" y="2215"/>
                    <a:pt x="4954" y="2370"/>
                    <a:pt x="4763" y="2370"/>
                  </a:cubicBezTo>
                  <a:lnTo>
                    <a:pt x="501" y="2370"/>
                  </a:lnTo>
                  <a:cubicBezTo>
                    <a:pt x="310" y="2370"/>
                    <a:pt x="155" y="2215"/>
                    <a:pt x="155" y="2024"/>
                  </a:cubicBezTo>
                  <a:lnTo>
                    <a:pt x="155" y="489"/>
                  </a:lnTo>
                  <a:cubicBezTo>
                    <a:pt x="155" y="298"/>
                    <a:pt x="310" y="155"/>
                    <a:pt x="501" y="155"/>
                  </a:cubicBezTo>
                  <a:close/>
                  <a:moveTo>
                    <a:pt x="501" y="0"/>
                  </a:moveTo>
                  <a:cubicBezTo>
                    <a:pt x="227" y="0"/>
                    <a:pt x="1" y="227"/>
                    <a:pt x="1" y="512"/>
                  </a:cubicBezTo>
                  <a:lnTo>
                    <a:pt x="1" y="2024"/>
                  </a:lnTo>
                  <a:cubicBezTo>
                    <a:pt x="1" y="2310"/>
                    <a:pt x="227" y="2548"/>
                    <a:pt x="501" y="2548"/>
                  </a:cubicBezTo>
                  <a:lnTo>
                    <a:pt x="4763" y="2548"/>
                  </a:lnTo>
                  <a:cubicBezTo>
                    <a:pt x="5049" y="2548"/>
                    <a:pt x="5263" y="2322"/>
                    <a:pt x="5263" y="2036"/>
                  </a:cubicBezTo>
                  <a:lnTo>
                    <a:pt x="5263" y="512"/>
                  </a:lnTo>
                  <a:cubicBezTo>
                    <a:pt x="5263" y="227"/>
                    <a:pt x="5049" y="0"/>
                    <a:pt x="4763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60"/>
            <p:cNvSpPr/>
            <p:nvPr/>
          </p:nvSpPr>
          <p:spPr>
            <a:xfrm>
              <a:off x="2320525" y="3162725"/>
              <a:ext cx="136350" cy="120575"/>
            </a:xfrm>
            <a:custGeom>
              <a:avLst/>
              <a:gdLst/>
              <a:ahLst/>
              <a:cxnLst/>
              <a:rect l="l" t="t" r="r" b="b"/>
              <a:pathLst>
                <a:path w="5454" h="4823" extrusionOk="0">
                  <a:moveTo>
                    <a:pt x="3905" y="1120"/>
                  </a:moveTo>
                  <a:cubicBezTo>
                    <a:pt x="4667" y="1120"/>
                    <a:pt x="5275" y="1727"/>
                    <a:pt x="5275" y="2489"/>
                  </a:cubicBezTo>
                  <a:cubicBezTo>
                    <a:pt x="5287" y="3263"/>
                    <a:pt x="4667" y="3870"/>
                    <a:pt x="3905" y="3870"/>
                  </a:cubicBezTo>
                  <a:lnTo>
                    <a:pt x="1858" y="3870"/>
                  </a:lnTo>
                  <a:lnTo>
                    <a:pt x="1858" y="1120"/>
                  </a:lnTo>
                  <a:close/>
                  <a:moveTo>
                    <a:pt x="262" y="0"/>
                  </a:moveTo>
                  <a:lnTo>
                    <a:pt x="262" y="167"/>
                  </a:lnTo>
                  <a:lnTo>
                    <a:pt x="1703" y="167"/>
                  </a:lnTo>
                  <a:lnTo>
                    <a:pt x="1703" y="953"/>
                  </a:lnTo>
                  <a:lnTo>
                    <a:pt x="1703" y="4037"/>
                  </a:lnTo>
                  <a:lnTo>
                    <a:pt x="1703" y="4668"/>
                  </a:lnTo>
                  <a:lnTo>
                    <a:pt x="0" y="4668"/>
                  </a:lnTo>
                  <a:lnTo>
                    <a:pt x="0" y="4822"/>
                  </a:lnTo>
                  <a:lnTo>
                    <a:pt x="1869" y="4822"/>
                  </a:lnTo>
                  <a:lnTo>
                    <a:pt x="1869" y="4037"/>
                  </a:lnTo>
                  <a:lnTo>
                    <a:pt x="3905" y="4037"/>
                  </a:lnTo>
                  <a:cubicBezTo>
                    <a:pt x="4751" y="4037"/>
                    <a:pt x="5441" y="3358"/>
                    <a:pt x="5441" y="2501"/>
                  </a:cubicBezTo>
                  <a:cubicBezTo>
                    <a:pt x="5453" y="1655"/>
                    <a:pt x="4763" y="953"/>
                    <a:pt x="3905" y="953"/>
                  </a:cubicBezTo>
                  <a:lnTo>
                    <a:pt x="1858" y="953"/>
                  </a:lnTo>
                  <a:lnTo>
                    <a:pt x="1858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60"/>
            <p:cNvSpPr/>
            <p:nvPr/>
          </p:nvSpPr>
          <p:spPr>
            <a:xfrm>
              <a:off x="2372900" y="3201425"/>
              <a:ext cx="64625" cy="47650"/>
            </a:xfrm>
            <a:custGeom>
              <a:avLst/>
              <a:gdLst/>
              <a:ahLst/>
              <a:cxnLst/>
              <a:rect l="l" t="t" r="r" b="b"/>
              <a:pathLst>
                <a:path w="2585" h="1906" extrusionOk="0">
                  <a:moveTo>
                    <a:pt x="1287" y="155"/>
                  </a:moveTo>
                  <a:cubicBezTo>
                    <a:pt x="1894" y="155"/>
                    <a:pt x="2406" y="512"/>
                    <a:pt x="2406" y="941"/>
                  </a:cubicBezTo>
                  <a:cubicBezTo>
                    <a:pt x="2418" y="1393"/>
                    <a:pt x="1918" y="1727"/>
                    <a:pt x="1287" y="1727"/>
                  </a:cubicBezTo>
                  <a:cubicBezTo>
                    <a:pt x="679" y="1727"/>
                    <a:pt x="167" y="1369"/>
                    <a:pt x="167" y="941"/>
                  </a:cubicBezTo>
                  <a:cubicBezTo>
                    <a:pt x="167" y="512"/>
                    <a:pt x="679" y="155"/>
                    <a:pt x="1287" y="155"/>
                  </a:cubicBezTo>
                  <a:close/>
                  <a:moveTo>
                    <a:pt x="1287" y="0"/>
                  </a:moveTo>
                  <a:cubicBezTo>
                    <a:pt x="572" y="0"/>
                    <a:pt x="1" y="429"/>
                    <a:pt x="1" y="953"/>
                  </a:cubicBezTo>
                  <a:cubicBezTo>
                    <a:pt x="1" y="1477"/>
                    <a:pt x="584" y="1905"/>
                    <a:pt x="1287" y="1905"/>
                  </a:cubicBezTo>
                  <a:cubicBezTo>
                    <a:pt x="2001" y="1905"/>
                    <a:pt x="2572" y="1477"/>
                    <a:pt x="2572" y="953"/>
                  </a:cubicBezTo>
                  <a:cubicBezTo>
                    <a:pt x="2584" y="429"/>
                    <a:pt x="2001" y="0"/>
                    <a:pt x="1287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60"/>
            <p:cNvSpPr/>
            <p:nvPr/>
          </p:nvSpPr>
          <p:spPr>
            <a:xfrm>
              <a:off x="2477975" y="3374050"/>
              <a:ext cx="246475" cy="106900"/>
            </a:xfrm>
            <a:custGeom>
              <a:avLst/>
              <a:gdLst/>
              <a:ahLst/>
              <a:cxnLst/>
              <a:rect l="l" t="t" r="r" b="b"/>
              <a:pathLst>
                <a:path w="9859" h="4276" extrusionOk="0">
                  <a:moveTo>
                    <a:pt x="1" y="1"/>
                  </a:moveTo>
                  <a:lnTo>
                    <a:pt x="1" y="4275"/>
                  </a:lnTo>
                  <a:lnTo>
                    <a:pt x="167" y="4275"/>
                  </a:lnTo>
                  <a:lnTo>
                    <a:pt x="167" y="167"/>
                  </a:lnTo>
                  <a:lnTo>
                    <a:pt x="9692" y="167"/>
                  </a:lnTo>
                  <a:lnTo>
                    <a:pt x="9692" y="4275"/>
                  </a:lnTo>
                  <a:lnTo>
                    <a:pt x="9859" y="4275"/>
                  </a:lnTo>
                  <a:lnTo>
                    <a:pt x="9859" y="1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60"/>
            <p:cNvSpPr/>
            <p:nvPr/>
          </p:nvSpPr>
          <p:spPr>
            <a:xfrm>
              <a:off x="2497325" y="3398750"/>
              <a:ext cx="97650" cy="65525"/>
            </a:xfrm>
            <a:custGeom>
              <a:avLst/>
              <a:gdLst/>
              <a:ahLst/>
              <a:cxnLst/>
              <a:rect l="l" t="t" r="r" b="b"/>
              <a:pathLst>
                <a:path w="3906" h="2621" extrusionOk="0">
                  <a:moveTo>
                    <a:pt x="1953" y="168"/>
                  </a:moveTo>
                  <a:cubicBezTo>
                    <a:pt x="2929" y="168"/>
                    <a:pt x="3739" y="680"/>
                    <a:pt x="3739" y="1311"/>
                  </a:cubicBezTo>
                  <a:cubicBezTo>
                    <a:pt x="3739" y="1930"/>
                    <a:pt x="2929" y="2454"/>
                    <a:pt x="1953" y="2454"/>
                  </a:cubicBezTo>
                  <a:cubicBezTo>
                    <a:pt x="965" y="2454"/>
                    <a:pt x="167" y="1930"/>
                    <a:pt x="167" y="1311"/>
                  </a:cubicBezTo>
                  <a:cubicBezTo>
                    <a:pt x="167" y="680"/>
                    <a:pt x="965" y="168"/>
                    <a:pt x="1953" y="168"/>
                  </a:cubicBezTo>
                  <a:close/>
                  <a:moveTo>
                    <a:pt x="1953" y="1"/>
                  </a:moveTo>
                  <a:cubicBezTo>
                    <a:pt x="882" y="1"/>
                    <a:pt x="0" y="596"/>
                    <a:pt x="0" y="1311"/>
                  </a:cubicBezTo>
                  <a:cubicBezTo>
                    <a:pt x="0" y="2037"/>
                    <a:pt x="882" y="2620"/>
                    <a:pt x="1953" y="2620"/>
                  </a:cubicBezTo>
                  <a:cubicBezTo>
                    <a:pt x="3025" y="2620"/>
                    <a:pt x="3906" y="2025"/>
                    <a:pt x="3906" y="1311"/>
                  </a:cubicBezTo>
                  <a:cubicBezTo>
                    <a:pt x="3906" y="584"/>
                    <a:pt x="3025" y="1"/>
                    <a:pt x="1953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60"/>
            <p:cNvSpPr/>
            <p:nvPr/>
          </p:nvSpPr>
          <p:spPr>
            <a:xfrm>
              <a:off x="2534525" y="3424075"/>
              <a:ext cx="22950" cy="14900"/>
            </a:xfrm>
            <a:custGeom>
              <a:avLst/>
              <a:gdLst/>
              <a:ahLst/>
              <a:cxnLst/>
              <a:rect l="l" t="t" r="r" b="b"/>
              <a:pathLst>
                <a:path w="918" h="596" extrusionOk="0">
                  <a:moveTo>
                    <a:pt x="465" y="0"/>
                  </a:moveTo>
                  <a:cubicBezTo>
                    <a:pt x="203" y="0"/>
                    <a:pt x="1" y="131"/>
                    <a:pt x="1" y="298"/>
                  </a:cubicBezTo>
                  <a:cubicBezTo>
                    <a:pt x="1" y="464"/>
                    <a:pt x="203" y="595"/>
                    <a:pt x="465" y="595"/>
                  </a:cubicBezTo>
                  <a:cubicBezTo>
                    <a:pt x="715" y="595"/>
                    <a:pt x="918" y="464"/>
                    <a:pt x="918" y="298"/>
                  </a:cubicBezTo>
                  <a:cubicBezTo>
                    <a:pt x="918" y="131"/>
                    <a:pt x="715" y="0"/>
                    <a:pt x="465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60"/>
            <p:cNvSpPr/>
            <p:nvPr/>
          </p:nvSpPr>
          <p:spPr>
            <a:xfrm>
              <a:off x="2648825" y="3424075"/>
              <a:ext cx="22950" cy="14900"/>
            </a:xfrm>
            <a:custGeom>
              <a:avLst/>
              <a:gdLst/>
              <a:ahLst/>
              <a:cxnLst/>
              <a:rect l="l" t="t" r="r" b="b"/>
              <a:pathLst>
                <a:path w="918" h="596" extrusionOk="0">
                  <a:moveTo>
                    <a:pt x="465" y="0"/>
                  </a:moveTo>
                  <a:cubicBezTo>
                    <a:pt x="203" y="0"/>
                    <a:pt x="1" y="131"/>
                    <a:pt x="1" y="298"/>
                  </a:cubicBezTo>
                  <a:cubicBezTo>
                    <a:pt x="1" y="464"/>
                    <a:pt x="203" y="595"/>
                    <a:pt x="465" y="595"/>
                  </a:cubicBezTo>
                  <a:cubicBezTo>
                    <a:pt x="715" y="595"/>
                    <a:pt x="918" y="464"/>
                    <a:pt x="918" y="298"/>
                  </a:cubicBezTo>
                  <a:cubicBezTo>
                    <a:pt x="918" y="131"/>
                    <a:pt x="715" y="0"/>
                    <a:pt x="465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60"/>
            <p:cNvSpPr/>
            <p:nvPr/>
          </p:nvSpPr>
          <p:spPr>
            <a:xfrm>
              <a:off x="2611025" y="3398750"/>
              <a:ext cx="97650" cy="65525"/>
            </a:xfrm>
            <a:custGeom>
              <a:avLst/>
              <a:gdLst/>
              <a:ahLst/>
              <a:cxnLst/>
              <a:rect l="l" t="t" r="r" b="b"/>
              <a:pathLst>
                <a:path w="3906" h="2621" extrusionOk="0">
                  <a:moveTo>
                    <a:pt x="1977" y="168"/>
                  </a:moveTo>
                  <a:cubicBezTo>
                    <a:pt x="2953" y="168"/>
                    <a:pt x="3763" y="680"/>
                    <a:pt x="3763" y="1311"/>
                  </a:cubicBezTo>
                  <a:cubicBezTo>
                    <a:pt x="3763" y="1930"/>
                    <a:pt x="2953" y="2454"/>
                    <a:pt x="1977" y="2454"/>
                  </a:cubicBezTo>
                  <a:cubicBezTo>
                    <a:pt x="989" y="2454"/>
                    <a:pt x="191" y="1930"/>
                    <a:pt x="191" y="1311"/>
                  </a:cubicBezTo>
                  <a:cubicBezTo>
                    <a:pt x="191" y="680"/>
                    <a:pt x="989" y="168"/>
                    <a:pt x="1977" y="168"/>
                  </a:cubicBezTo>
                  <a:close/>
                  <a:moveTo>
                    <a:pt x="1953" y="1"/>
                  </a:moveTo>
                  <a:cubicBezTo>
                    <a:pt x="882" y="1"/>
                    <a:pt x="1" y="596"/>
                    <a:pt x="1" y="1311"/>
                  </a:cubicBezTo>
                  <a:cubicBezTo>
                    <a:pt x="1" y="2037"/>
                    <a:pt x="882" y="2620"/>
                    <a:pt x="1953" y="2620"/>
                  </a:cubicBezTo>
                  <a:cubicBezTo>
                    <a:pt x="3049" y="2620"/>
                    <a:pt x="3906" y="2025"/>
                    <a:pt x="3906" y="1311"/>
                  </a:cubicBezTo>
                  <a:cubicBezTo>
                    <a:pt x="3906" y="584"/>
                    <a:pt x="3025" y="1"/>
                    <a:pt x="1953" y="1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60"/>
            <p:cNvSpPr/>
            <p:nvPr/>
          </p:nvSpPr>
          <p:spPr>
            <a:xfrm>
              <a:off x="1997550" y="3118675"/>
              <a:ext cx="245000" cy="24725"/>
            </a:xfrm>
            <a:custGeom>
              <a:avLst/>
              <a:gdLst/>
              <a:ahLst/>
              <a:cxnLst/>
              <a:rect l="l" t="t" r="r" b="b"/>
              <a:pathLst>
                <a:path w="9800" h="989" extrusionOk="0">
                  <a:moveTo>
                    <a:pt x="1" y="0"/>
                  </a:moveTo>
                  <a:lnTo>
                    <a:pt x="1" y="988"/>
                  </a:lnTo>
                  <a:lnTo>
                    <a:pt x="168" y="988"/>
                  </a:lnTo>
                  <a:lnTo>
                    <a:pt x="168" y="572"/>
                  </a:lnTo>
                  <a:lnTo>
                    <a:pt x="9633" y="572"/>
                  </a:lnTo>
                  <a:lnTo>
                    <a:pt x="9633" y="988"/>
                  </a:lnTo>
                  <a:lnTo>
                    <a:pt x="9800" y="988"/>
                  </a:lnTo>
                  <a:lnTo>
                    <a:pt x="9800" y="0"/>
                  </a:lnTo>
                  <a:lnTo>
                    <a:pt x="9633" y="0"/>
                  </a:lnTo>
                  <a:lnTo>
                    <a:pt x="9633" y="417"/>
                  </a:lnTo>
                  <a:lnTo>
                    <a:pt x="168" y="417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60"/>
            <p:cNvSpPr/>
            <p:nvPr/>
          </p:nvSpPr>
          <p:spPr>
            <a:xfrm>
              <a:off x="2252950" y="3162425"/>
              <a:ext cx="25325" cy="325350"/>
            </a:xfrm>
            <a:custGeom>
              <a:avLst/>
              <a:gdLst/>
              <a:ahLst/>
              <a:cxnLst/>
              <a:rect l="l" t="t" r="r" b="b"/>
              <a:pathLst>
                <a:path w="1013" h="13014" extrusionOk="0">
                  <a:moveTo>
                    <a:pt x="0" y="0"/>
                  </a:moveTo>
                  <a:lnTo>
                    <a:pt x="0" y="167"/>
                  </a:lnTo>
                  <a:lnTo>
                    <a:pt x="429" y="167"/>
                  </a:lnTo>
                  <a:lnTo>
                    <a:pt x="429" y="12847"/>
                  </a:lnTo>
                  <a:lnTo>
                    <a:pt x="0" y="12847"/>
                  </a:lnTo>
                  <a:lnTo>
                    <a:pt x="0" y="13014"/>
                  </a:lnTo>
                  <a:lnTo>
                    <a:pt x="1012" y="13014"/>
                  </a:lnTo>
                  <a:lnTo>
                    <a:pt x="1012" y="12847"/>
                  </a:lnTo>
                  <a:lnTo>
                    <a:pt x="596" y="12847"/>
                  </a:lnTo>
                  <a:lnTo>
                    <a:pt x="596" y="167"/>
                  </a:lnTo>
                  <a:lnTo>
                    <a:pt x="1012" y="167"/>
                  </a:lnTo>
                  <a:lnTo>
                    <a:pt x="1012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60"/>
            <p:cNvSpPr/>
            <p:nvPr/>
          </p:nvSpPr>
          <p:spPr>
            <a:xfrm>
              <a:off x="1907375" y="2130750"/>
              <a:ext cx="25325" cy="942100"/>
            </a:xfrm>
            <a:custGeom>
              <a:avLst/>
              <a:gdLst/>
              <a:ahLst/>
              <a:cxnLst/>
              <a:rect l="l" t="t" r="r" b="b"/>
              <a:pathLst>
                <a:path w="1013" h="37684" extrusionOk="0">
                  <a:moveTo>
                    <a:pt x="0" y="0"/>
                  </a:moveTo>
                  <a:lnTo>
                    <a:pt x="0" y="179"/>
                  </a:lnTo>
                  <a:lnTo>
                    <a:pt x="417" y="179"/>
                  </a:lnTo>
                  <a:lnTo>
                    <a:pt x="417" y="37517"/>
                  </a:lnTo>
                  <a:lnTo>
                    <a:pt x="0" y="37517"/>
                  </a:lnTo>
                  <a:lnTo>
                    <a:pt x="0" y="37684"/>
                  </a:lnTo>
                  <a:lnTo>
                    <a:pt x="1012" y="37684"/>
                  </a:lnTo>
                  <a:lnTo>
                    <a:pt x="1012" y="37517"/>
                  </a:lnTo>
                  <a:lnTo>
                    <a:pt x="572" y="37517"/>
                  </a:lnTo>
                  <a:lnTo>
                    <a:pt x="572" y="179"/>
                  </a:lnTo>
                  <a:lnTo>
                    <a:pt x="1012" y="179"/>
                  </a:lnTo>
                  <a:lnTo>
                    <a:pt x="1012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60"/>
            <p:cNvSpPr/>
            <p:nvPr/>
          </p:nvSpPr>
          <p:spPr>
            <a:xfrm>
              <a:off x="2318725" y="3525575"/>
              <a:ext cx="538500" cy="25025"/>
            </a:xfrm>
            <a:custGeom>
              <a:avLst/>
              <a:gdLst/>
              <a:ahLst/>
              <a:cxnLst/>
              <a:rect l="l" t="t" r="r" b="b"/>
              <a:pathLst>
                <a:path w="21540" h="1001" extrusionOk="0">
                  <a:moveTo>
                    <a:pt x="1" y="0"/>
                  </a:moveTo>
                  <a:lnTo>
                    <a:pt x="1" y="1000"/>
                  </a:lnTo>
                  <a:lnTo>
                    <a:pt x="167" y="1000"/>
                  </a:lnTo>
                  <a:lnTo>
                    <a:pt x="167" y="583"/>
                  </a:lnTo>
                  <a:lnTo>
                    <a:pt x="21372" y="583"/>
                  </a:lnTo>
                  <a:lnTo>
                    <a:pt x="21372" y="1000"/>
                  </a:lnTo>
                  <a:lnTo>
                    <a:pt x="21539" y="1000"/>
                  </a:lnTo>
                  <a:lnTo>
                    <a:pt x="21539" y="0"/>
                  </a:lnTo>
                  <a:lnTo>
                    <a:pt x="21372" y="0"/>
                  </a:lnTo>
                  <a:lnTo>
                    <a:pt x="21372" y="417"/>
                  </a:lnTo>
                  <a:lnTo>
                    <a:pt x="167" y="417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60"/>
            <p:cNvSpPr/>
            <p:nvPr/>
          </p:nvSpPr>
          <p:spPr>
            <a:xfrm>
              <a:off x="2897675" y="1740525"/>
              <a:ext cx="787625" cy="24725"/>
            </a:xfrm>
            <a:custGeom>
              <a:avLst/>
              <a:gdLst/>
              <a:ahLst/>
              <a:cxnLst/>
              <a:rect l="l" t="t" r="r" b="b"/>
              <a:pathLst>
                <a:path w="31505" h="989" extrusionOk="0">
                  <a:moveTo>
                    <a:pt x="0" y="0"/>
                  </a:moveTo>
                  <a:lnTo>
                    <a:pt x="0" y="989"/>
                  </a:lnTo>
                  <a:lnTo>
                    <a:pt x="167" y="989"/>
                  </a:lnTo>
                  <a:lnTo>
                    <a:pt x="167" y="572"/>
                  </a:lnTo>
                  <a:lnTo>
                    <a:pt x="31350" y="572"/>
                  </a:lnTo>
                  <a:lnTo>
                    <a:pt x="31350" y="989"/>
                  </a:lnTo>
                  <a:lnTo>
                    <a:pt x="31504" y="989"/>
                  </a:lnTo>
                  <a:lnTo>
                    <a:pt x="31504" y="0"/>
                  </a:lnTo>
                  <a:lnTo>
                    <a:pt x="31350" y="0"/>
                  </a:lnTo>
                  <a:lnTo>
                    <a:pt x="31350" y="417"/>
                  </a:lnTo>
                  <a:lnTo>
                    <a:pt x="167" y="417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60"/>
            <p:cNvSpPr/>
            <p:nvPr/>
          </p:nvSpPr>
          <p:spPr>
            <a:xfrm>
              <a:off x="2879800" y="3766075"/>
              <a:ext cx="404850" cy="26200"/>
            </a:xfrm>
            <a:custGeom>
              <a:avLst/>
              <a:gdLst/>
              <a:ahLst/>
              <a:cxnLst/>
              <a:rect l="l" t="t" r="r" b="b"/>
              <a:pathLst>
                <a:path w="16194" h="1048" extrusionOk="0">
                  <a:moveTo>
                    <a:pt x="16027" y="0"/>
                  </a:moveTo>
                  <a:lnTo>
                    <a:pt x="16027" y="477"/>
                  </a:lnTo>
                  <a:lnTo>
                    <a:pt x="168" y="477"/>
                  </a:lnTo>
                  <a:lnTo>
                    <a:pt x="168" y="60"/>
                  </a:lnTo>
                  <a:lnTo>
                    <a:pt x="1" y="60"/>
                  </a:lnTo>
                  <a:lnTo>
                    <a:pt x="1" y="1048"/>
                  </a:lnTo>
                  <a:lnTo>
                    <a:pt x="168" y="1048"/>
                  </a:lnTo>
                  <a:lnTo>
                    <a:pt x="168" y="631"/>
                  </a:lnTo>
                  <a:lnTo>
                    <a:pt x="16027" y="631"/>
                  </a:lnTo>
                  <a:lnTo>
                    <a:pt x="16027" y="1012"/>
                  </a:lnTo>
                  <a:lnTo>
                    <a:pt x="16193" y="1012"/>
                  </a:lnTo>
                  <a:lnTo>
                    <a:pt x="16193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60"/>
            <p:cNvSpPr/>
            <p:nvPr/>
          </p:nvSpPr>
          <p:spPr>
            <a:xfrm>
              <a:off x="1917775" y="3872325"/>
              <a:ext cx="2248825" cy="26525"/>
            </a:xfrm>
            <a:custGeom>
              <a:avLst/>
              <a:gdLst/>
              <a:ahLst/>
              <a:cxnLst/>
              <a:rect l="l" t="t" r="r" b="b"/>
              <a:pathLst>
                <a:path w="89953" h="1061" extrusionOk="0">
                  <a:moveTo>
                    <a:pt x="89786" y="1"/>
                  </a:moveTo>
                  <a:lnTo>
                    <a:pt x="89786" y="477"/>
                  </a:lnTo>
                  <a:lnTo>
                    <a:pt x="156" y="477"/>
                  </a:lnTo>
                  <a:lnTo>
                    <a:pt x="156" y="60"/>
                  </a:lnTo>
                  <a:lnTo>
                    <a:pt x="1" y="60"/>
                  </a:lnTo>
                  <a:lnTo>
                    <a:pt x="1" y="1060"/>
                  </a:lnTo>
                  <a:lnTo>
                    <a:pt x="156" y="1060"/>
                  </a:lnTo>
                  <a:lnTo>
                    <a:pt x="156" y="644"/>
                  </a:lnTo>
                  <a:lnTo>
                    <a:pt x="89786" y="644"/>
                  </a:lnTo>
                  <a:lnTo>
                    <a:pt x="89786" y="1013"/>
                  </a:lnTo>
                  <a:lnTo>
                    <a:pt x="89953" y="1013"/>
                  </a:lnTo>
                  <a:lnTo>
                    <a:pt x="89953" y="1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60"/>
            <p:cNvSpPr/>
            <p:nvPr/>
          </p:nvSpPr>
          <p:spPr>
            <a:xfrm>
              <a:off x="3314400" y="3605625"/>
              <a:ext cx="370900" cy="26825"/>
            </a:xfrm>
            <a:custGeom>
              <a:avLst/>
              <a:gdLst/>
              <a:ahLst/>
              <a:cxnLst/>
              <a:rect l="l" t="t" r="r" b="b"/>
              <a:pathLst>
                <a:path w="14836" h="1073" extrusionOk="0">
                  <a:moveTo>
                    <a:pt x="14681" y="1"/>
                  </a:moveTo>
                  <a:lnTo>
                    <a:pt x="14681" y="477"/>
                  </a:lnTo>
                  <a:lnTo>
                    <a:pt x="167" y="477"/>
                  </a:lnTo>
                  <a:lnTo>
                    <a:pt x="167" y="72"/>
                  </a:lnTo>
                  <a:lnTo>
                    <a:pt x="0" y="72"/>
                  </a:lnTo>
                  <a:lnTo>
                    <a:pt x="0" y="1072"/>
                  </a:lnTo>
                  <a:lnTo>
                    <a:pt x="167" y="1072"/>
                  </a:lnTo>
                  <a:lnTo>
                    <a:pt x="167" y="644"/>
                  </a:lnTo>
                  <a:lnTo>
                    <a:pt x="14681" y="644"/>
                  </a:lnTo>
                  <a:lnTo>
                    <a:pt x="14681" y="1001"/>
                  </a:lnTo>
                  <a:lnTo>
                    <a:pt x="14835" y="1001"/>
                  </a:lnTo>
                  <a:lnTo>
                    <a:pt x="14835" y="1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60"/>
            <p:cNvSpPr/>
            <p:nvPr/>
          </p:nvSpPr>
          <p:spPr>
            <a:xfrm>
              <a:off x="3723375" y="3323150"/>
              <a:ext cx="27100" cy="244400"/>
            </a:xfrm>
            <a:custGeom>
              <a:avLst/>
              <a:gdLst/>
              <a:ahLst/>
              <a:cxnLst/>
              <a:rect l="l" t="t" r="r" b="b"/>
              <a:pathLst>
                <a:path w="1084" h="9776" extrusionOk="0">
                  <a:moveTo>
                    <a:pt x="0" y="1"/>
                  </a:moveTo>
                  <a:lnTo>
                    <a:pt x="0" y="167"/>
                  </a:lnTo>
                  <a:lnTo>
                    <a:pt x="441" y="167"/>
                  </a:lnTo>
                  <a:lnTo>
                    <a:pt x="441" y="9621"/>
                  </a:lnTo>
                  <a:lnTo>
                    <a:pt x="84" y="9621"/>
                  </a:lnTo>
                  <a:lnTo>
                    <a:pt x="84" y="9776"/>
                  </a:lnTo>
                  <a:lnTo>
                    <a:pt x="1084" y="9776"/>
                  </a:lnTo>
                  <a:lnTo>
                    <a:pt x="1084" y="9621"/>
                  </a:lnTo>
                  <a:lnTo>
                    <a:pt x="608" y="9621"/>
                  </a:lnTo>
                  <a:lnTo>
                    <a:pt x="608" y="167"/>
                  </a:lnTo>
                  <a:lnTo>
                    <a:pt x="1012" y="167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60"/>
            <p:cNvSpPr/>
            <p:nvPr/>
          </p:nvSpPr>
          <p:spPr>
            <a:xfrm>
              <a:off x="3716525" y="1795600"/>
              <a:ext cx="26800" cy="168775"/>
            </a:xfrm>
            <a:custGeom>
              <a:avLst/>
              <a:gdLst/>
              <a:ahLst/>
              <a:cxnLst/>
              <a:rect l="l" t="t" r="r" b="b"/>
              <a:pathLst>
                <a:path w="1072" h="6751" extrusionOk="0">
                  <a:moveTo>
                    <a:pt x="0" y="0"/>
                  </a:moveTo>
                  <a:lnTo>
                    <a:pt x="0" y="155"/>
                  </a:lnTo>
                  <a:lnTo>
                    <a:pt x="441" y="155"/>
                  </a:lnTo>
                  <a:lnTo>
                    <a:pt x="441" y="6584"/>
                  </a:lnTo>
                  <a:lnTo>
                    <a:pt x="84" y="6584"/>
                  </a:lnTo>
                  <a:lnTo>
                    <a:pt x="84" y="6751"/>
                  </a:lnTo>
                  <a:lnTo>
                    <a:pt x="1072" y="6751"/>
                  </a:lnTo>
                  <a:lnTo>
                    <a:pt x="1072" y="6584"/>
                  </a:lnTo>
                  <a:lnTo>
                    <a:pt x="596" y="6584"/>
                  </a:lnTo>
                  <a:lnTo>
                    <a:pt x="596" y="155"/>
                  </a:lnTo>
                  <a:lnTo>
                    <a:pt x="1001" y="155"/>
                  </a:lnTo>
                  <a:lnTo>
                    <a:pt x="1001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60"/>
            <p:cNvSpPr/>
            <p:nvPr/>
          </p:nvSpPr>
          <p:spPr>
            <a:xfrm>
              <a:off x="2658050" y="1739325"/>
              <a:ext cx="207800" cy="27125"/>
            </a:xfrm>
            <a:custGeom>
              <a:avLst/>
              <a:gdLst/>
              <a:ahLst/>
              <a:cxnLst/>
              <a:rect l="l" t="t" r="r" b="b"/>
              <a:pathLst>
                <a:path w="8312" h="1085" extrusionOk="0">
                  <a:moveTo>
                    <a:pt x="8145" y="1"/>
                  </a:moveTo>
                  <a:lnTo>
                    <a:pt x="8145" y="441"/>
                  </a:lnTo>
                  <a:lnTo>
                    <a:pt x="168" y="441"/>
                  </a:lnTo>
                  <a:lnTo>
                    <a:pt x="168" y="84"/>
                  </a:lnTo>
                  <a:lnTo>
                    <a:pt x="1" y="84"/>
                  </a:lnTo>
                  <a:lnTo>
                    <a:pt x="1" y="1084"/>
                  </a:lnTo>
                  <a:lnTo>
                    <a:pt x="168" y="1084"/>
                  </a:lnTo>
                  <a:lnTo>
                    <a:pt x="168" y="608"/>
                  </a:lnTo>
                  <a:lnTo>
                    <a:pt x="8145" y="608"/>
                  </a:lnTo>
                  <a:lnTo>
                    <a:pt x="8145" y="1013"/>
                  </a:lnTo>
                  <a:lnTo>
                    <a:pt x="8311" y="1013"/>
                  </a:lnTo>
                  <a:lnTo>
                    <a:pt x="8311" y="1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60"/>
            <p:cNvSpPr/>
            <p:nvPr/>
          </p:nvSpPr>
          <p:spPr>
            <a:xfrm>
              <a:off x="2479175" y="1739325"/>
              <a:ext cx="145875" cy="27125"/>
            </a:xfrm>
            <a:custGeom>
              <a:avLst/>
              <a:gdLst/>
              <a:ahLst/>
              <a:cxnLst/>
              <a:rect l="l" t="t" r="r" b="b"/>
              <a:pathLst>
                <a:path w="5835" h="1085" extrusionOk="0">
                  <a:moveTo>
                    <a:pt x="5668" y="1"/>
                  </a:moveTo>
                  <a:lnTo>
                    <a:pt x="5668" y="441"/>
                  </a:lnTo>
                  <a:lnTo>
                    <a:pt x="167" y="441"/>
                  </a:lnTo>
                  <a:lnTo>
                    <a:pt x="167" y="84"/>
                  </a:lnTo>
                  <a:lnTo>
                    <a:pt x="0" y="84"/>
                  </a:lnTo>
                  <a:lnTo>
                    <a:pt x="0" y="1084"/>
                  </a:lnTo>
                  <a:lnTo>
                    <a:pt x="167" y="1084"/>
                  </a:lnTo>
                  <a:lnTo>
                    <a:pt x="167" y="608"/>
                  </a:lnTo>
                  <a:lnTo>
                    <a:pt x="5668" y="608"/>
                  </a:lnTo>
                  <a:lnTo>
                    <a:pt x="5668" y="1013"/>
                  </a:lnTo>
                  <a:lnTo>
                    <a:pt x="5834" y="1013"/>
                  </a:lnTo>
                  <a:lnTo>
                    <a:pt x="5834" y="1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60"/>
            <p:cNvSpPr/>
            <p:nvPr/>
          </p:nvSpPr>
          <p:spPr>
            <a:xfrm>
              <a:off x="2386900" y="1800050"/>
              <a:ext cx="27100" cy="244700"/>
            </a:xfrm>
            <a:custGeom>
              <a:avLst/>
              <a:gdLst/>
              <a:ahLst/>
              <a:cxnLst/>
              <a:rect l="l" t="t" r="r" b="b"/>
              <a:pathLst>
                <a:path w="1084" h="9788" extrusionOk="0">
                  <a:moveTo>
                    <a:pt x="0" y="1"/>
                  </a:moveTo>
                  <a:lnTo>
                    <a:pt x="0" y="155"/>
                  </a:lnTo>
                  <a:lnTo>
                    <a:pt x="476" y="155"/>
                  </a:lnTo>
                  <a:lnTo>
                    <a:pt x="476" y="9621"/>
                  </a:lnTo>
                  <a:lnTo>
                    <a:pt x="72" y="9621"/>
                  </a:lnTo>
                  <a:lnTo>
                    <a:pt x="72" y="9788"/>
                  </a:lnTo>
                  <a:lnTo>
                    <a:pt x="1084" y="9788"/>
                  </a:lnTo>
                  <a:lnTo>
                    <a:pt x="1084" y="9621"/>
                  </a:lnTo>
                  <a:lnTo>
                    <a:pt x="631" y="9621"/>
                  </a:lnTo>
                  <a:lnTo>
                    <a:pt x="631" y="155"/>
                  </a:lnTo>
                  <a:lnTo>
                    <a:pt x="1012" y="15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60"/>
            <p:cNvSpPr/>
            <p:nvPr/>
          </p:nvSpPr>
          <p:spPr>
            <a:xfrm>
              <a:off x="1998150" y="2060500"/>
              <a:ext cx="456625" cy="27125"/>
            </a:xfrm>
            <a:custGeom>
              <a:avLst/>
              <a:gdLst/>
              <a:ahLst/>
              <a:cxnLst/>
              <a:rect l="l" t="t" r="r" b="b"/>
              <a:pathLst>
                <a:path w="18265" h="1085" extrusionOk="0">
                  <a:moveTo>
                    <a:pt x="18110" y="1"/>
                  </a:moveTo>
                  <a:lnTo>
                    <a:pt x="18110" y="441"/>
                  </a:lnTo>
                  <a:lnTo>
                    <a:pt x="155" y="441"/>
                  </a:lnTo>
                  <a:lnTo>
                    <a:pt x="155" y="72"/>
                  </a:lnTo>
                  <a:lnTo>
                    <a:pt x="1" y="72"/>
                  </a:lnTo>
                  <a:lnTo>
                    <a:pt x="1" y="1084"/>
                  </a:lnTo>
                  <a:lnTo>
                    <a:pt x="155" y="1084"/>
                  </a:lnTo>
                  <a:lnTo>
                    <a:pt x="155" y="608"/>
                  </a:lnTo>
                  <a:lnTo>
                    <a:pt x="18110" y="608"/>
                  </a:lnTo>
                  <a:lnTo>
                    <a:pt x="18110" y="1013"/>
                  </a:lnTo>
                  <a:lnTo>
                    <a:pt x="18265" y="1013"/>
                  </a:lnTo>
                  <a:lnTo>
                    <a:pt x="18265" y="1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60"/>
            <p:cNvSpPr/>
            <p:nvPr/>
          </p:nvSpPr>
          <p:spPr>
            <a:xfrm>
              <a:off x="3761775" y="3276425"/>
              <a:ext cx="404825" cy="27100"/>
            </a:xfrm>
            <a:custGeom>
              <a:avLst/>
              <a:gdLst/>
              <a:ahLst/>
              <a:cxnLst/>
              <a:rect l="l" t="t" r="r" b="b"/>
              <a:pathLst>
                <a:path w="16193" h="1084" extrusionOk="0">
                  <a:moveTo>
                    <a:pt x="16026" y="1"/>
                  </a:moveTo>
                  <a:lnTo>
                    <a:pt x="16026" y="477"/>
                  </a:lnTo>
                  <a:lnTo>
                    <a:pt x="155" y="477"/>
                  </a:lnTo>
                  <a:lnTo>
                    <a:pt x="155" y="72"/>
                  </a:lnTo>
                  <a:lnTo>
                    <a:pt x="0" y="72"/>
                  </a:lnTo>
                  <a:lnTo>
                    <a:pt x="0" y="1084"/>
                  </a:lnTo>
                  <a:lnTo>
                    <a:pt x="155" y="1084"/>
                  </a:lnTo>
                  <a:lnTo>
                    <a:pt x="155" y="632"/>
                  </a:lnTo>
                  <a:lnTo>
                    <a:pt x="16026" y="632"/>
                  </a:lnTo>
                  <a:lnTo>
                    <a:pt x="16026" y="1013"/>
                  </a:lnTo>
                  <a:lnTo>
                    <a:pt x="16193" y="1013"/>
                  </a:lnTo>
                  <a:lnTo>
                    <a:pt x="16193" y="1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60"/>
            <p:cNvSpPr/>
            <p:nvPr/>
          </p:nvSpPr>
          <p:spPr>
            <a:xfrm>
              <a:off x="3727525" y="1989075"/>
              <a:ext cx="439075" cy="27100"/>
            </a:xfrm>
            <a:custGeom>
              <a:avLst/>
              <a:gdLst/>
              <a:ahLst/>
              <a:cxnLst/>
              <a:rect l="l" t="t" r="r" b="b"/>
              <a:pathLst>
                <a:path w="17563" h="1084" extrusionOk="0">
                  <a:moveTo>
                    <a:pt x="17396" y="0"/>
                  </a:moveTo>
                  <a:lnTo>
                    <a:pt x="17396" y="476"/>
                  </a:lnTo>
                  <a:lnTo>
                    <a:pt x="156" y="476"/>
                  </a:lnTo>
                  <a:lnTo>
                    <a:pt x="156" y="72"/>
                  </a:lnTo>
                  <a:lnTo>
                    <a:pt x="1" y="72"/>
                  </a:lnTo>
                  <a:lnTo>
                    <a:pt x="1" y="1084"/>
                  </a:lnTo>
                  <a:lnTo>
                    <a:pt x="156" y="1084"/>
                  </a:lnTo>
                  <a:lnTo>
                    <a:pt x="156" y="631"/>
                  </a:lnTo>
                  <a:lnTo>
                    <a:pt x="17396" y="631"/>
                  </a:lnTo>
                  <a:lnTo>
                    <a:pt x="17396" y="1012"/>
                  </a:lnTo>
                  <a:lnTo>
                    <a:pt x="17563" y="1012"/>
                  </a:lnTo>
                  <a:lnTo>
                    <a:pt x="17563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60"/>
            <p:cNvSpPr/>
            <p:nvPr/>
          </p:nvSpPr>
          <p:spPr>
            <a:xfrm>
              <a:off x="4191000" y="2040550"/>
              <a:ext cx="26800" cy="1206425"/>
            </a:xfrm>
            <a:custGeom>
              <a:avLst/>
              <a:gdLst/>
              <a:ahLst/>
              <a:cxnLst/>
              <a:rect l="l" t="t" r="r" b="b"/>
              <a:pathLst>
                <a:path w="1072" h="48257" extrusionOk="0">
                  <a:moveTo>
                    <a:pt x="0" y="1"/>
                  </a:moveTo>
                  <a:lnTo>
                    <a:pt x="0" y="168"/>
                  </a:lnTo>
                  <a:lnTo>
                    <a:pt x="429" y="168"/>
                  </a:lnTo>
                  <a:lnTo>
                    <a:pt x="429" y="48090"/>
                  </a:lnTo>
                  <a:lnTo>
                    <a:pt x="71" y="48090"/>
                  </a:lnTo>
                  <a:lnTo>
                    <a:pt x="71" y="48257"/>
                  </a:lnTo>
                  <a:lnTo>
                    <a:pt x="1072" y="48257"/>
                  </a:lnTo>
                  <a:lnTo>
                    <a:pt x="1072" y="48090"/>
                  </a:lnTo>
                  <a:lnTo>
                    <a:pt x="595" y="48090"/>
                  </a:lnTo>
                  <a:lnTo>
                    <a:pt x="595" y="168"/>
                  </a:lnTo>
                  <a:lnTo>
                    <a:pt x="1000" y="168"/>
                  </a:lnTo>
                  <a:lnTo>
                    <a:pt x="1000" y="1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64" name="Google Shape;1264;p60"/>
          <p:cNvSpPr/>
          <p:nvPr/>
        </p:nvSpPr>
        <p:spPr>
          <a:xfrm>
            <a:off x="406450" y="-1289250"/>
            <a:ext cx="2163900" cy="21639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265" name="Google Shape;1265;p60"/>
          <p:cNvCxnSpPr/>
          <p:nvPr/>
        </p:nvCxnSpPr>
        <p:spPr>
          <a:xfrm>
            <a:off x="3167575" y="2284125"/>
            <a:ext cx="1262100" cy="4170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1266" name="Google Shape;1266;p60"/>
          <p:cNvCxnSpPr/>
          <p:nvPr/>
        </p:nvCxnSpPr>
        <p:spPr>
          <a:xfrm rot="10800000" flipH="1">
            <a:off x="3167575" y="3549500"/>
            <a:ext cx="1295400" cy="4071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1267" name="Google Shape;1267;p60"/>
          <p:cNvCxnSpPr/>
          <p:nvPr/>
        </p:nvCxnSpPr>
        <p:spPr>
          <a:xfrm flipH="1">
            <a:off x="4719600" y="2284125"/>
            <a:ext cx="1262100" cy="4170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1268" name="Google Shape;1268;p60"/>
          <p:cNvCxnSpPr/>
          <p:nvPr/>
        </p:nvCxnSpPr>
        <p:spPr>
          <a:xfrm rot="10800000">
            <a:off x="4686300" y="3549500"/>
            <a:ext cx="1295400" cy="4071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4FB199BE-0E92-1497-9CC2-1D0B9B2D4DE0}"/>
              </a:ext>
            </a:extLst>
          </p:cNvPr>
          <p:cNvSpPr txBox="1"/>
          <p:nvPr/>
        </p:nvSpPr>
        <p:spPr>
          <a:xfrm>
            <a:off x="6074629" y="1548869"/>
            <a:ext cx="2165151" cy="1300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b="1" dirty="0">
                <a:solidFill>
                  <a:srgbClr val="404040"/>
                </a:solidFill>
                <a:cs typeface="Mj_Casablanca Heavy" panose="00000400000000000000" pitchFamily="2" charset="-78"/>
              </a:rPr>
              <a:t>تیتر عنوان را بنویسید</a:t>
            </a:r>
            <a:endParaRPr lang="en-US" b="1" dirty="0">
              <a:solidFill>
                <a:srgbClr val="404040"/>
              </a:solidFill>
              <a:cs typeface="Mj_Casablanca Heavy" panose="000004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solidFill>
                <a:srgbClr val="40404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388A988-95E1-94A3-3B36-39BADEDE40AD}"/>
              </a:ext>
            </a:extLst>
          </p:cNvPr>
          <p:cNvSpPr txBox="1"/>
          <p:nvPr/>
        </p:nvSpPr>
        <p:spPr>
          <a:xfrm>
            <a:off x="608015" y="1215796"/>
            <a:ext cx="2695453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b="1" dirty="0">
                <a:solidFill>
                  <a:srgbClr val="404040"/>
                </a:solidFill>
                <a:cs typeface="Mj_Casablanca Heavy" panose="00000400000000000000" pitchFamily="2" charset="-78"/>
              </a:rPr>
              <a:t>تیتر عنوان را بنویسید</a:t>
            </a:r>
            <a:endParaRPr lang="en-US" b="1" dirty="0">
              <a:solidFill>
                <a:srgbClr val="404040"/>
              </a:solidFill>
              <a:cs typeface="Mj_Casablanca Heavy" panose="000004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solidFill>
                <a:srgbClr val="40404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5036ECB-C8F9-4F5E-225C-C0637CF9CBC5}"/>
              </a:ext>
            </a:extLst>
          </p:cNvPr>
          <p:cNvSpPr txBox="1"/>
          <p:nvPr/>
        </p:nvSpPr>
        <p:spPr>
          <a:xfrm>
            <a:off x="5404073" y="3640522"/>
            <a:ext cx="2695453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b="1" dirty="0">
                <a:solidFill>
                  <a:srgbClr val="404040"/>
                </a:solidFill>
                <a:cs typeface="Mj_Casablanca Heavy" panose="00000400000000000000" pitchFamily="2" charset="-78"/>
              </a:rPr>
              <a:t>تیتر عنوان را بنویسید</a:t>
            </a:r>
            <a:endParaRPr lang="en-US" b="1" dirty="0">
              <a:solidFill>
                <a:srgbClr val="404040"/>
              </a:solidFill>
              <a:cs typeface="Mj_Casablanca Heavy" panose="000004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solidFill>
                <a:srgbClr val="40404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116DCA8-3E18-2972-FC0B-6728D246C663}"/>
              </a:ext>
            </a:extLst>
          </p:cNvPr>
          <p:cNvSpPr txBox="1"/>
          <p:nvPr/>
        </p:nvSpPr>
        <p:spPr>
          <a:xfrm>
            <a:off x="560149" y="2871359"/>
            <a:ext cx="2695453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b="1" dirty="0">
                <a:solidFill>
                  <a:srgbClr val="404040"/>
                </a:solidFill>
                <a:cs typeface="Mj_Casablanca Heavy" panose="00000400000000000000" pitchFamily="2" charset="-78"/>
              </a:rPr>
              <a:t>تیتر عنوان را بنویسید</a:t>
            </a:r>
            <a:endParaRPr lang="en-US" b="1" dirty="0">
              <a:solidFill>
                <a:srgbClr val="404040"/>
              </a:solidFill>
              <a:cs typeface="Mj_Casablanca Heavy" panose="000004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solidFill>
                <a:srgbClr val="40404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F73291F-116F-18DB-85BA-802780E13564}"/>
              </a:ext>
            </a:extLst>
          </p:cNvPr>
          <p:cNvSpPr txBox="1"/>
          <p:nvPr/>
        </p:nvSpPr>
        <p:spPr>
          <a:xfrm>
            <a:off x="5384397" y="508438"/>
            <a:ext cx="336174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Mj_Casablanca Heavy" panose="00000400000000000000" pitchFamily="2" charset="-78"/>
              </a:rPr>
              <a:t>تیتر عنوان را وارد نمایید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Mj_Casablanca Heavy" panose="00000400000000000000" pitchFamily="2" charset="-78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" name="Google Shape;1273;p61"/>
          <p:cNvSpPr/>
          <p:nvPr/>
        </p:nvSpPr>
        <p:spPr>
          <a:xfrm rot="10800000" flipH="1">
            <a:off x="1028800" y="607025"/>
            <a:ext cx="885900" cy="167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75" name="Google Shape;1275;p61"/>
          <p:cNvGrpSpPr/>
          <p:nvPr/>
        </p:nvGrpSpPr>
        <p:grpSpPr>
          <a:xfrm>
            <a:off x="1592851" y="2245879"/>
            <a:ext cx="6181328" cy="1874817"/>
            <a:chOff x="1593925" y="2402200"/>
            <a:chExt cx="3068875" cy="930800"/>
          </a:xfrm>
        </p:grpSpPr>
        <p:sp>
          <p:nvSpPr>
            <p:cNvPr id="1276" name="Google Shape;1276;p61"/>
            <p:cNvSpPr/>
            <p:nvPr/>
          </p:nvSpPr>
          <p:spPr>
            <a:xfrm>
              <a:off x="1593925" y="2912400"/>
              <a:ext cx="798650" cy="420600"/>
            </a:xfrm>
            <a:custGeom>
              <a:avLst/>
              <a:gdLst/>
              <a:ahLst/>
              <a:cxnLst/>
              <a:rect l="l" t="t" r="r" b="b"/>
              <a:pathLst>
                <a:path w="31946" h="16824" extrusionOk="0">
                  <a:moveTo>
                    <a:pt x="31945" y="834"/>
                  </a:moveTo>
                  <a:cubicBezTo>
                    <a:pt x="31945" y="369"/>
                    <a:pt x="31564" y="0"/>
                    <a:pt x="31112" y="0"/>
                  </a:cubicBezTo>
                  <a:cubicBezTo>
                    <a:pt x="30648" y="0"/>
                    <a:pt x="30267" y="369"/>
                    <a:pt x="30267" y="834"/>
                  </a:cubicBezTo>
                  <a:cubicBezTo>
                    <a:pt x="30267" y="8716"/>
                    <a:pt x="23861" y="15133"/>
                    <a:pt x="15967" y="15133"/>
                  </a:cubicBezTo>
                  <a:cubicBezTo>
                    <a:pt x="8085" y="15133"/>
                    <a:pt x="1668" y="8716"/>
                    <a:pt x="1668" y="834"/>
                  </a:cubicBezTo>
                  <a:cubicBezTo>
                    <a:pt x="1668" y="369"/>
                    <a:pt x="1299" y="0"/>
                    <a:pt x="834" y="0"/>
                  </a:cubicBezTo>
                  <a:cubicBezTo>
                    <a:pt x="370" y="0"/>
                    <a:pt x="1" y="369"/>
                    <a:pt x="1" y="834"/>
                  </a:cubicBezTo>
                  <a:cubicBezTo>
                    <a:pt x="1" y="9644"/>
                    <a:pt x="7169" y="16824"/>
                    <a:pt x="15979" y="16824"/>
                  </a:cubicBezTo>
                  <a:cubicBezTo>
                    <a:pt x="24766" y="16824"/>
                    <a:pt x="31945" y="9644"/>
                    <a:pt x="31945" y="8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61"/>
            <p:cNvSpPr/>
            <p:nvPr/>
          </p:nvSpPr>
          <p:spPr>
            <a:xfrm>
              <a:off x="1713900" y="2633500"/>
              <a:ext cx="569125" cy="569125"/>
            </a:xfrm>
            <a:custGeom>
              <a:avLst/>
              <a:gdLst/>
              <a:ahLst/>
              <a:cxnLst/>
              <a:rect l="l" t="t" r="r" b="b"/>
              <a:pathLst>
                <a:path w="22765" h="22765" extrusionOk="0">
                  <a:moveTo>
                    <a:pt x="11383" y="0"/>
                  </a:moveTo>
                  <a:cubicBezTo>
                    <a:pt x="5096" y="0"/>
                    <a:pt x="0" y="5096"/>
                    <a:pt x="0" y="11382"/>
                  </a:cubicBezTo>
                  <a:cubicBezTo>
                    <a:pt x="0" y="17669"/>
                    <a:pt x="5096" y="22765"/>
                    <a:pt x="11383" y="22765"/>
                  </a:cubicBezTo>
                  <a:cubicBezTo>
                    <a:pt x="17669" y="22765"/>
                    <a:pt x="22765" y="17669"/>
                    <a:pt x="22765" y="11382"/>
                  </a:cubicBezTo>
                  <a:cubicBezTo>
                    <a:pt x="22765" y="5096"/>
                    <a:pt x="17669" y="0"/>
                    <a:pt x="113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61"/>
            <p:cNvSpPr/>
            <p:nvPr/>
          </p:nvSpPr>
          <p:spPr>
            <a:xfrm>
              <a:off x="1675800" y="2595400"/>
              <a:ext cx="645325" cy="645325"/>
            </a:xfrm>
            <a:custGeom>
              <a:avLst/>
              <a:gdLst/>
              <a:ahLst/>
              <a:cxnLst/>
              <a:rect l="l" t="t" r="r" b="b"/>
              <a:pathLst>
                <a:path w="25813" h="25813" extrusionOk="0">
                  <a:moveTo>
                    <a:pt x="12907" y="1500"/>
                  </a:moveTo>
                  <a:cubicBezTo>
                    <a:pt x="19205" y="1500"/>
                    <a:pt x="24289" y="6608"/>
                    <a:pt x="24289" y="12895"/>
                  </a:cubicBezTo>
                  <a:cubicBezTo>
                    <a:pt x="24289" y="19181"/>
                    <a:pt x="19181" y="24277"/>
                    <a:pt x="12907" y="24277"/>
                  </a:cubicBezTo>
                  <a:cubicBezTo>
                    <a:pt x="6608" y="24277"/>
                    <a:pt x="1524" y="19169"/>
                    <a:pt x="1524" y="12895"/>
                  </a:cubicBezTo>
                  <a:cubicBezTo>
                    <a:pt x="1524" y="6608"/>
                    <a:pt x="6620" y="1500"/>
                    <a:pt x="12907" y="1500"/>
                  </a:cubicBezTo>
                  <a:close/>
                  <a:moveTo>
                    <a:pt x="12907" y="0"/>
                  </a:moveTo>
                  <a:cubicBezTo>
                    <a:pt x="5787" y="0"/>
                    <a:pt x="0" y="5786"/>
                    <a:pt x="0" y="12906"/>
                  </a:cubicBezTo>
                  <a:cubicBezTo>
                    <a:pt x="0" y="20014"/>
                    <a:pt x="5787" y="25813"/>
                    <a:pt x="12907" y="25813"/>
                  </a:cubicBezTo>
                  <a:cubicBezTo>
                    <a:pt x="20015" y="25813"/>
                    <a:pt x="25813" y="20014"/>
                    <a:pt x="25813" y="12906"/>
                  </a:cubicBezTo>
                  <a:cubicBezTo>
                    <a:pt x="25801" y="5786"/>
                    <a:pt x="20015" y="0"/>
                    <a:pt x="129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61"/>
            <p:cNvSpPr/>
            <p:nvPr/>
          </p:nvSpPr>
          <p:spPr>
            <a:xfrm>
              <a:off x="2352375" y="2402200"/>
              <a:ext cx="796550" cy="420625"/>
            </a:xfrm>
            <a:custGeom>
              <a:avLst/>
              <a:gdLst/>
              <a:ahLst/>
              <a:cxnLst/>
              <a:rect l="l" t="t" r="r" b="b"/>
              <a:pathLst>
                <a:path w="31862" h="16825" extrusionOk="0">
                  <a:moveTo>
                    <a:pt x="1691" y="14348"/>
                  </a:moveTo>
                  <a:cubicBezTo>
                    <a:pt x="2512" y="7240"/>
                    <a:pt x="8573" y="1692"/>
                    <a:pt x="15895" y="1692"/>
                  </a:cubicBezTo>
                  <a:cubicBezTo>
                    <a:pt x="23777" y="1692"/>
                    <a:pt x="30194" y="8097"/>
                    <a:pt x="30194" y="15991"/>
                  </a:cubicBezTo>
                  <a:cubicBezTo>
                    <a:pt x="30194" y="16455"/>
                    <a:pt x="30563" y="16824"/>
                    <a:pt x="31028" y="16824"/>
                  </a:cubicBezTo>
                  <a:cubicBezTo>
                    <a:pt x="31492" y="16824"/>
                    <a:pt x="31861" y="16455"/>
                    <a:pt x="31861" y="15991"/>
                  </a:cubicBezTo>
                  <a:cubicBezTo>
                    <a:pt x="31861" y="7180"/>
                    <a:pt x="24682" y="1"/>
                    <a:pt x="15871" y="1"/>
                  </a:cubicBezTo>
                  <a:cubicBezTo>
                    <a:pt x="7644" y="1"/>
                    <a:pt x="857" y="6252"/>
                    <a:pt x="0" y="14253"/>
                  </a:cubicBezTo>
                  <a:cubicBezTo>
                    <a:pt x="214" y="14146"/>
                    <a:pt x="476" y="14098"/>
                    <a:pt x="738" y="14098"/>
                  </a:cubicBezTo>
                  <a:cubicBezTo>
                    <a:pt x="1095" y="14098"/>
                    <a:pt x="1417" y="14193"/>
                    <a:pt x="1691" y="143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61"/>
            <p:cNvSpPr/>
            <p:nvPr/>
          </p:nvSpPr>
          <p:spPr>
            <a:xfrm>
              <a:off x="2467550" y="2521875"/>
              <a:ext cx="569450" cy="569125"/>
            </a:xfrm>
            <a:custGeom>
              <a:avLst/>
              <a:gdLst/>
              <a:ahLst/>
              <a:cxnLst/>
              <a:rect l="l" t="t" r="r" b="b"/>
              <a:pathLst>
                <a:path w="22778" h="22765" extrusionOk="0">
                  <a:moveTo>
                    <a:pt x="11383" y="0"/>
                  </a:moveTo>
                  <a:cubicBezTo>
                    <a:pt x="5097" y="0"/>
                    <a:pt x="1" y="5096"/>
                    <a:pt x="1" y="11383"/>
                  </a:cubicBezTo>
                  <a:cubicBezTo>
                    <a:pt x="1" y="17669"/>
                    <a:pt x="5097" y="22765"/>
                    <a:pt x="11383" y="22765"/>
                  </a:cubicBezTo>
                  <a:cubicBezTo>
                    <a:pt x="17670" y="22765"/>
                    <a:pt x="22777" y="17669"/>
                    <a:pt x="22777" y="11383"/>
                  </a:cubicBezTo>
                  <a:cubicBezTo>
                    <a:pt x="22777" y="5096"/>
                    <a:pt x="17670" y="0"/>
                    <a:pt x="113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61"/>
            <p:cNvSpPr/>
            <p:nvPr/>
          </p:nvSpPr>
          <p:spPr>
            <a:xfrm>
              <a:off x="2429750" y="2483775"/>
              <a:ext cx="645050" cy="645325"/>
            </a:xfrm>
            <a:custGeom>
              <a:avLst/>
              <a:gdLst/>
              <a:ahLst/>
              <a:cxnLst/>
              <a:rect l="l" t="t" r="r" b="b"/>
              <a:pathLst>
                <a:path w="25802" h="25813" extrusionOk="0">
                  <a:moveTo>
                    <a:pt x="12895" y="1500"/>
                  </a:moveTo>
                  <a:cubicBezTo>
                    <a:pt x="19194" y="1500"/>
                    <a:pt x="24289" y="6608"/>
                    <a:pt x="24289" y="12895"/>
                  </a:cubicBezTo>
                  <a:cubicBezTo>
                    <a:pt x="24289" y="19181"/>
                    <a:pt x="19182" y="24277"/>
                    <a:pt x="12895" y="24277"/>
                  </a:cubicBezTo>
                  <a:cubicBezTo>
                    <a:pt x="6609" y="24277"/>
                    <a:pt x="1513" y="19169"/>
                    <a:pt x="1513" y="12895"/>
                  </a:cubicBezTo>
                  <a:cubicBezTo>
                    <a:pt x="1513" y="6608"/>
                    <a:pt x="6609" y="1500"/>
                    <a:pt x="12895" y="1500"/>
                  </a:cubicBezTo>
                  <a:close/>
                  <a:moveTo>
                    <a:pt x="12895" y="0"/>
                  </a:moveTo>
                  <a:cubicBezTo>
                    <a:pt x="5787" y="0"/>
                    <a:pt x="1" y="5787"/>
                    <a:pt x="1" y="12907"/>
                  </a:cubicBezTo>
                  <a:cubicBezTo>
                    <a:pt x="1" y="20015"/>
                    <a:pt x="5787" y="25813"/>
                    <a:pt x="12895" y="25813"/>
                  </a:cubicBezTo>
                  <a:cubicBezTo>
                    <a:pt x="20015" y="25813"/>
                    <a:pt x="25802" y="20015"/>
                    <a:pt x="25802" y="12907"/>
                  </a:cubicBezTo>
                  <a:cubicBezTo>
                    <a:pt x="25802" y="5787"/>
                    <a:pt x="20015" y="0"/>
                    <a:pt x="128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61"/>
            <p:cNvSpPr/>
            <p:nvPr/>
          </p:nvSpPr>
          <p:spPr>
            <a:xfrm>
              <a:off x="3109900" y="2912400"/>
              <a:ext cx="796550" cy="420600"/>
            </a:xfrm>
            <a:custGeom>
              <a:avLst/>
              <a:gdLst/>
              <a:ahLst/>
              <a:cxnLst/>
              <a:rect l="l" t="t" r="r" b="b"/>
              <a:pathLst>
                <a:path w="31862" h="16824" extrusionOk="0">
                  <a:moveTo>
                    <a:pt x="1" y="2572"/>
                  </a:moveTo>
                  <a:cubicBezTo>
                    <a:pt x="858" y="10573"/>
                    <a:pt x="7656" y="16824"/>
                    <a:pt x="15872" y="16824"/>
                  </a:cubicBezTo>
                  <a:cubicBezTo>
                    <a:pt x="24682" y="16824"/>
                    <a:pt x="31862" y="9644"/>
                    <a:pt x="31862" y="834"/>
                  </a:cubicBezTo>
                  <a:cubicBezTo>
                    <a:pt x="31862" y="369"/>
                    <a:pt x="31493" y="0"/>
                    <a:pt x="31028" y="0"/>
                  </a:cubicBezTo>
                  <a:cubicBezTo>
                    <a:pt x="30564" y="0"/>
                    <a:pt x="30195" y="369"/>
                    <a:pt x="30195" y="834"/>
                  </a:cubicBezTo>
                  <a:cubicBezTo>
                    <a:pt x="30195" y="8727"/>
                    <a:pt x="23777" y="15133"/>
                    <a:pt x="15883" y="15133"/>
                  </a:cubicBezTo>
                  <a:cubicBezTo>
                    <a:pt x="8549" y="15133"/>
                    <a:pt x="2513" y="9585"/>
                    <a:pt x="1691" y="2477"/>
                  </a:cubicBezTo>
                  <a:cubicBezTo>
                    <a:pt x="1405" y="2631"/>
                    <a:pt x="1096" y="2727"/>
                    <a:pt x="751" y="2727"/>
                  </a:cubicBezTo>
                  <a:cubicBezTo>
                    <a:pt x="477" y="2727"/>
                    <a:pt x="215" y="2679"/>
                    <a:pt x="1" y="25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61"/>
            <p:cNvSpPr/>
            <p:nvPr/>
          </p:nvSpPr>
          <p:spPr>
            <a:xfrm>
              <a:off x="3221225" y="2639750"/>
              <a:ext cx="569450" cy="569125"/>
            </a:xfrm>
            <a:custGeom>
              <a:avLst/>
              <a:gdLst/>
              <a:ahLst/>
              <a:cxnLst/>
              <a:rect l="l" t="t" r="r" b="b"/>
              <a:pathLst>
                <a:path w="22778" h="22765" extrusionOk="0">
                  <a:moveTo>
                    <a:pt x="11395" y="0"/>
                  </a:moveTo>
                  <a:cubicBezTo>
                    <a:pt x="5108" y="0"/>
                    <a:pt x="0" y="5096"/>
                    <a:pt x="0" y="11382"/>
                  </a:cubicBezTo>
                  <a:cubicBezTo>
                    <a:pt x="0" y="17669"/>
                    <a:pt x="5108" y="22765"/>
                    <a:pt x="11395" y="22765"/>
                  </a:cubicBezTo>
                  <a:cubicBezTo>
                    <a:pt x="17681" y="22765"/>
                    <a:pt x="22777" y="17669"/>
                    <a:pt x="22777" y="11382"/>
                  </a:cubicBezTo>
                  <a:cubicBezTo>
                    <a:pt x="22777" y="5096"/>
                    <a:pt x="17681" y="0"/>
                    <a:pt x="113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61"/>
            <p:cNvSpPr/>
            <p:nvPr/>
          </p:nvSpPr>
          <p:spPr>
            <a:xfrm>
              <a:off x="3183425" y="2602225"/>
              <a:ext cx="645350" cy="645050"/>
            </a:xfrm>
            <a:custGeom>
              <a:avLst/>
              <a:gdLst/>
              <a:ahLst/>
              <a:cxnLst/>
              <a:rect l="l" t="t" r="r" b="b"/>
              <a:pathLst>
                <a:path w="25814" h="25802" extrusionOk="0">
                  <a:moveTo>
                    <a:pt x="12907" y="1501"/>
                  </a:moveTo>
                  <a:cubicBezTo>
                    <a:pt x="19193" y="1501"/>
                    <a:pt x="24289" y="6597"/>
                    <a:pt x="24289" y="12883"/>
                  </a:cubicBezTo>
                  <a:cubicBezTo>
                    <a:pt x="24289" y="19182"/>
                    <a:pt x="19181" y="24266"/>
                    <a:pt x="12907" y="24266"/>
                  </a:cubicBezTo>
                  <a:cubicBezTo>
                    <a:pt x="6608" y="24266"/>
                    <a:pt x="1524" y="19170"/>
                    <a:pt x="1524" y="12883"/>
                  </a:cubicBezTo>
                  <a:cubicBezTo>
                    <a:pt x="1524" y="6609"/>
                    <a:pt x="6608" y="1501"/>
                    <a:pt x="12907" y="1501"/>
                  </a:cubicBezTo>
                  <a:close/>
                  <a:moveTo>
                    <a:pt x="12907" y="1"/>
                  </a:moveTo>
                  <a:cubicBezTo>
                    <a:pt x="5787" y="1"/>
                    <a:pt x="0" y="5787"/>
                    <a:pt x="0" y="12895"/>
                  </a:cubicBezTo>
                  <a:cubicBezTo>
                    <a:pt x="0" y="20015"/>
                    <a:pt x="5787" y="25802"/>
                    <a:pt x="12907" y="25802"/>
                  </a:cubicBezTo>
                  <a:cubicBezTo>
                    <a:pt x="20015" y="25802"/>
                    <a:pt x="25813" y="20015"/>
                    <a:pt x="25813" y="12895"/>
                  </a:cubicBezTo>
                  <a:cubicBezTo>
                    <a:pt x="25789" y="5787"/>
                    <a:pt x="20015" y="1"/>
                    <a:pt x="129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61"/>
            <p:cNvSpPr/>
            <p:nvPr/>
          </p:nvSpPr>
          <p:spPr>
            <a:xfrm>
              <a:off x="3866250" y="2402200"/>
              <a:ext cx="796550" cy="420625"/>
            </a:xfrm>
            <a:custGeom>
              <a:avLst/>
              <a:gdLst/>
              <a:ahLst/>
              <a:cxnLst/>
              <a:rect l="l" t="t" r="r" b="b"/>
              <a:pathLst>
                <a:path w="31862" h="16825" extrusionOk="0">
                  <a:moveTo>
                    <a:pt x="1691" y="14348"/>
                  </a:moveTo>
                  <a:cubicBezTo>
                    <a:pt x="2513" y="7240"/>
                    <a:pt x="8573" y="1692"/>
                    <a:pt x="15895" y="1692"/>
                  </a:cubicBezTo>
                  <a:cubicBezTo>
                    <a:pt x="23777" y="1692"/>
                    <a:pt x="30195" y="8097"/>
                    <a:pt x="30195" y="15991"/>
                  </a:cubicBezTo>
                  <a:cubicBezTo>
                    <a:pt x="30195" y="16455"/>
                    <a:pt x="30564" y="16824"/>
                    <a:pt x="31028" y="16824"/>
                  </a:cubicBezTo>
                  <a:cubicBezTo>
                    <a:pt x="31492" y="16824"/>
                    <a:pt x="31861" y="16455"/>
                    <a:pt x="31861" y="15991"/>
                  </a:cubicBezTo>
                  <a:cubicBezTo>
                    <a:pt x="31861" y="7180"/>
                    <a:pt x="24682" y="1"/>
                    <a:pt x="15871" y="1"/>
                  </a:cubicBezTo>
                  <a:cubicBezTo>
                    <a:pt x="7644" y="1"/>
                    <a:pt x="858" y="6252"/>
                    <a:pt x="0" y="14253"/>
                  </a:cubicBezTo>
                  <a:cubicBezTo>
                    <a:pt x="215" y="14146"/>
                    <a:pt x="477" y="14098"/>
                    <a:pt x="738" y="14098"/>
                  </a:cubicBezTo>
                  <a:cubicBezTo>
                    <a:pt x="1096" y="14098"/>
                    <a:pt x="1429" y="14193"/>
                    <a:pt x="1691" y="143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61"/>
            <p:cNvSpPr/>
            <p:nvPr/>
          </p:nvSpPr>
          <p:spPr>
            <a:xfrm>
              <a:off x="3981450" y="2528125"/>
              <a:ext cx="569425" cy="569125"/>
            </a:xfrm>
            <a:custGeom>
              <a:avLst/>
              <a:gdLst/>
              <a:ahLst/>
              <a:cxnLst/>
              <a:rect l="l" t="t" r="r" b="b"/>
              <a:pathLst>
                <a:path w="22777" h="22765" extrusionOk="0">
                  <a:moveTo>
                    <a:pt x="11382" y="0"/>
                  </a:moveTo>
                  <a:cubicBezTo>
                    <a:pt x="5096" y="0"/>
                    <a:pt x="0" y="5096"/>
                    <a:pt x="0" y="11383"/>
                  </a:cubicBezTo>
                  <a:cubicBezTo>
                    <a:pt x="0" y="17669"/>
                    <a:pt x="5096" y="22765"/>
                    <a:pt x="11382" y="22765"/>
                  </a:cubicBezTo>
                  <a:cubicBezTo>
                    <a:pt x="17681" y="22765"/>
                    <a:pt x="22777" y="17669"/>
                    <a:pt x="22777" y="11383"/>
                  </a:cubicBezTo>
                  <a:cubicBezTo>
                    <a:pt x="22777" y="5096"/>
                    <a:pt x="17681" y="0"/>
                    <a:pt x="113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61"/>
            <p:cNvSpPr/>
            <p:nvPr/>
          </p:nvSpPr>
          <p:spPr>
            <a:xfrm>
              <a:off x="3943625" y="2490625"/>
              <a:ext cx="645050" cy="645025"/>
            </a:xfrm>
            <a:custGeom>
              <a:avLst/>
              <a:gdLst/>
              <a:ahLst/>
              <a:cxnLst/>
              <a:rect l="l" t="t" r="r" b="b"/>
              <a:pathLst>
                <a:path w="25802" h="25801" extrusionOk="0">
                  <a:moveTo>
                    <a:pt x="12895" y="1500"/>
                  </a:moveTo>
                  <a:cubicBezTo>
                    <a:pt x="19194" y="1500"/>
                    <a:pt x="24290" y="6608"/>
                    <a:pt x="24290" y="12883"/>
                  </a:cubicBezTo>
                  <a:cubicBezTo>
                    <a:pt x="24290" y="19181"/>
                    <a:pt x="19182" y="24265"/>
                    <a:pt x="12895" y="24265"/>
                  </a:cubicBezTo>
                  <a:cubicBezTo>
                    <a:pt x="6609" y="24265"/>
                    <a:pt x="1513" y="19169"/>
                    <a:pt x="1513" y="12883"/>
                  </a:cubicBezTo>
                  <a:cubicBezTo>
                    <a:pt x="1513" y="6608"/>
                    <a:pt x="6621" y="1500"/>
                    <a:pt x="12895" y="1500"/>
                  </a:cubicBezTo>
                  <a:close/>
                  <a:moveTo>
                    <a:pt x="12895" y="0"/>
                  </a:moveTo>
                  <a:cubicBezTo>
                    <a:pt x="5787" y="0"/>
                    <a:pt x="1" y="5787"/>
                    <a:pt x="1" y="12895"/>
                  </a:cubicBezTo>
                  <a:cubicBezTo>
                    <a:pt x="1" y="20014"/>
                    <a:pt x="5787" y="25801"/>
                    <a:pt x="12895" y="25801"/>
                  </a:cubicBezTo>
                  <a:cubicBezTo>
                    <a:pt x="20015" y="25801"/>
                    <a:pt x="25802" y="20014"/>
                    <a:pt x="25802" y="12895"/>
                  </a:cubicBezTo>
                  <a:cubicBezTo>
                    <a:pt x="25802" y="5775"/>
                    <a:pt x="20015" y="0"/>
                    <a:pt x="128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88" name="Google Shape;1288;p61"/>
          <p:cNvGrpSpPr/>
          <p:nvPr/>
        </p:nvGrpSpPr>
        <p:grpSpPr>
          <a:xfrm>
            <a:off x="2181053" y="3076163"/>
            <a:ext cx="437302" cy="475492"/>
            <a:chOff x="1421400" y="237875"/>
            <a:chExt cx="4758450" cy="5219450"/>
          </a:xfrm>
        </p:grpSpPr>
        <p:sp>
          <p:nvSpPr>
            <p:cNvPr id="1289" name="Google Shape;1289;p61"/>
            <p:cNvSpPr/>
            <p:nvPr/>
          </p:nvSpPr>
          <p:spPr>
            <a:xfrm>
              <a:off x="2428525" y="402850"/>
              <a:ext cx="2423700" cy="1984925"/>
            </a:xfrm>
            <a:custGeom>
              <a:avLst/>
              <a:gdLst/>
              <a:ahLst/>
              <a:cxnLst/>
              <a:rect l="l" t="t" r="r" b="b"/>
              <a:pathLst>
                <a:path w="96948" h="79397" extrusionOk="0">
                  <a:moveTo>
                    <a:pt x="12788" y="0"/>
                  </a:moveTo>
                  <a:lnTo>
                    <a:pt x="1" y="17387"/>
                  </a:lnTo>
                  <a:lnTo>
                    <a:pt x="44494" y="79397"/>
                  </a:lnTo>
                  <a:lnTo>
                    <a:pt x="91630" y="54573"/>
                  </a:lnTo>
                  <a:lnTo>
                    <a:pt x="96947" y="0"/>
                  </a:lnTo>
                  <a:lnTo>
                    <a:pt x="96947" y="0"/>
                  </a:lnTo>
                  <a:cubicBezTo>
                    <a:pt x="83524" y="5807"/>
                    <a:pt x="69196" y="8710"/>
                    <a:pt x="54868" y="8710"/>
                  </a:cubicBezTo>
                  <a:cubicBezTo>
                    <a:pt x="40539" y="8710"/>
                    <a:pt x="26211" y="5807"/>
                    <a:pt x="1278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p61"/>
            <p:cNvSpPr/>
            <p:nvPr/>
          </p:nvSpPr>
          <p:spPr>
            <a:xfrm>
              <a:off x="1421400" y="237950"/>
              <a:ext cx="4758450" cy="5219375"/>
            </a:xfrm>
            <a:custGeom>
              <a:avLst/>
              <a:gdLst/>
              <a:ahLst/>
              <a:cxnLst/>
              <a:rect l="l" t="t" r="r" b="b"/>
              <a:pathLst>
                <a:path w="190338" h="208775" extrusionOk="0">
                  <a:moveTo>
                    <a:pt x="36563" y="1"/>
                  </a:moveTo>
                  <a:cubicBezTo>
                    <a:pt x="35946" y="1"/>
                    <a:pt x="35327" y="24"/>
                    <a:pt x="34708" y="72"/>
                  </a:cubicBezTo>
                  <a:cubicBezTo>
                    <a:pt x="32751" y="235"/>
                    <a:pt x="30761" y="398"/>
                    <a:pt x="28804" y="594"/>
                  </a:cubicBezTo>
                  <a:cubicBezTo>
                    <a:pt x="20584" y="1344"/>
                    <a:pt x="15038" y="9434"/>
                    <a:pt x="17452" y="17328"/>
                  </a:cubicBezTo>
                  <a:cubicBezTo>
                    <a:pt x="19899" y="25450"/>
                    <a:pt x="22345" y="35008"/>
                    <a:pt x="23943" y="44957"/>
                  </a:cubicBezTo>
                  <a:cubicBezTo>
                    <a:pt x="27010" y="64007"/>
                    <a:pt x="20779" y="83481"/>
                    <a:pt x="6948" y="96888"/>
                  </a:cubicBezTo>
                  <a:cubicBezTo>
                    <a:pt x="6622" y="97214"/>
                    <a:pt x="6329" y="97508"/>
                    <a:pt x="6002" y="97801"/>
                  </a:cubicBezTo>
                  <a:cubicBezTo>
                    <a:pt x="2186" y="101357"/>
                    <a:pt x="0" y="106283"/>
                    <a:pt x="33" y="111502"/>
                  </a:cubicBezTo>
                  <a:cubicBezTo>
                    <a:pt x="66" y="113720"/>
                    <a:pt x="66" y="115905"/>
                    <a:pt x="98" y="118124"/>
                  </a:cubicBezTo>
                  <a:cubicBezTo>
                    <a:pt x="164" y="122592"/>
                    <a:pt x="11613" y="125561"/>
                    <a:pt x="11711" y="130030"/>
                  </a:cubicBezTo>
                  <a:cubicBezTo>
                    <a:pt x="11809" y="133487"/>
                    <a:pt x="620" y="138478"/>
                    <a:pt x="751" y="141936"/>
                  </a:cubicBezTo>
                  <a:cubicBezTo>
                    <a:pt x="1012" y="148656"/>
                    <a:pt x="1338" y="155408"/>
                    <a:pt x="1729" y="162128"/>
                  </a:cubicBezTo>
                  <a:cubicBezTo>
                    <a:pt x="1958" y="166107"/>
                    <a:pt x="9167" y="170609"/>
                    <a:pt x="9460" y="174589"/>
                  </a:cubicBezTo>
                  <a:cubicBezTo>
                    <a:pt x="9754" y="178536"/>
                    <a:pt x="3067" y="181961"/>
                    <a:pt x="3393" y="185940"/>
                  </a:cubicBezTo>
                  <a:cubicBezTo>
                    <a:pt x="3491" y="187310"/>
                    <a:pt x="3621" y="188648"/>
                    <a:pt x="3719" y="190018"/>
                  </a:cubicBezTo>
                  <a:cubicBezTo>
                    <a:pt x="4404" y="197781"/>
                    <a:pt x="10471" y="203946"/>
                    <a:pt x="18202" y="204762"/>
                  </a:cubicBezTo>
                  <a:cubicBezTo>
                    <a:pt x="43842" y="207437"/>
                    <a:pt x="69513" y="208774"/>
                    <a:pt x="95153" y="208774"/>
                  </a:cubicBezTo>
                  <a:cubicBezTo>
                    <a:pt x="97925" y="208774"/>
                    <a:pt x="100665" y="208742"/>
                    <a:pt x="103438" y="208709"/>
                  </a:cubicBezTo>
                  <a:cubicBezTo>
                    <a:pt x="126337" y="208481"/>
                    <a:pt x="149236" y="207143"/>
                    <a:pt x="172103" y="204762"/>
                  </a:cubicBezTo>
                  <a:cubicBezTo>
                    <a:pt x="179834" y="203946"/>
                    <a:pt x="185901" y="197749"/>
                    <a:pt x="186553" y="190018"/>
                  </a:cubicBezTo>
                  <a:cubicBezTo>
                    <a:pt x="186684" y="188648"/>
                    <a:pt x="186814" y="187310"/>
                    <a:pt x="186912" y="185940"/>
                  </a:cubicBezTo>
                  <a:cubicBezTo>
                    <a:pt x="187173" y="182743"/>
                    <a:pt x="171255" y="177231"/>
                    <a:pt x="171483" y="174034"/>
                  </a:cubicBezTo>
                  <a:cubicBezTo>
                    <a:pt x="171809" y="169304"/>
                    <a:pt x="188315" y="166858"/>
                    <a:pt x="188576" y="162128"/>
                  </a:cubicBezTo>
                  <a:cubicBezTo>
                    <a:pt x="188967" y="155408"/>
                    <a:pt x="189293" y="148656"/>
                    <a:pt x="189554" y="141936"/>
                  </a:cubicBezTo>
                  <a:cubicBezTo>
                    <a:pt x="189718" y="138152"/>
                    <a:pt x="170570" y="134368"/>
                    <a:pt x="170668" y="130584"/>
                  </a:cubicBezTo>
                  <a:cubicBezTo>
                    <a:pt x="170798" y="126409"/>
                    <a:pt x="190142" y="122266"/>
                    <a:pt x="190207" y="118124"/>
                  </a:cubicBezTo>
                  <a:cubicBezTo>
                    <a:pt x="190239" y="115905"/>
                    <a:pt x="190272" y="113720"/>
                    <a:pt x="190272" y="111502"/>
                  </a:cubicBezTo>
                  <a:cubicBezTo>
                    <a:pt x="190337" y="106315"/>
                    <a:pt x="188119" y="101357"/>
                    <a:pt x="184303" y="97801"/>
                  </a:cubicBezTo>
                  <a:cubicBezTo>
                    <a:pt x="183976" y="97508"/>
                    <a:pt x="183683" y="97214"/>
                    <a:pt x="183357" y="96888"/>
                  </a:cubicBezTo>
                  <a:cubicBezTo>
                    <a:pt x="169526" y="83481"/>
                    <a:pt x="163295" y="64007"/>
                    <a:pt x="166362" y="44957"/>
                  </a:cubicBezTo>
                  <a:cubicBezTo>
                    <a:pt x="167960" y="35008"/>
                    <a:pt x="170407" y="25450"/>
                    <a:pt x="172853" y="17328"/>
                  </a:cubicBezTo>
                  <a:cubicBezTo>
                    <a:pt x="175267" y="9434"/>
                    <a:pt x="169722" y="1344"/>
                    <a:pt x="161501" y="594"/>
                  </a:cubicBezTo>
                  <a:cubicBezTo>
                    <a:pt x="159544" y="398"/>
                    <a:pt x="157554" y="235"/>
                    <a:pt x="155597" y="72"/>
                  </a:cubicBezTo>
                  <a:cubicBezTo>
                    <a:pt x="154978" y="24"/>
                    <a:pt x="154360" y="1"/>
                    <a:pt x="153743" y="1"/>
                  </a:cubicBezTo>
                  <a:cubicBezTo>
                    <a:pt x="147634" y="1"/>
                    <a:pt x="141706" y="2330"/>
                    <a:pt x="137232" y="6596"/>
                  </a:cubicBezTo>
                  <a:cubicBezTo>
                    <a:pt x="123564" y="19644"/>
                    <a:pt x="105297" y="40847"/>
                    <a:pt x="95153" y="68117"/>
                  </a:cubicBezTo>
                  <a:cubicBezTo>
                    <a:pt x="85008" y="40880"/>
                    <a:pt x="66741" y="19644"/>
                    <a:pt x="53073" y="6596"/>
                  </a:cubicBezTo>
                  <a:cubicBezTo>
                    <a:pt x="48629" y="2330"/>
                    <a:pt x="42677" y="1"/>
                    <a:pt x="3656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1" name="Google Shape;1291;p61"/>
            <p:cNvSpPr/>
            <p:nvPr/>
          </p:nvSpPr>
          <p:spPr>
            <a:xfrm>
              <a:off x="3800200" y="237950"/>
              <a:ext cx="1658750" cy="5219375"/>
            </a:xfrm>
            <a:custGeom>
              <a:avLst/>
              <a:gdLst/>
              <a:ahLst/>
              <a:cxnLst/>
              <a:rect l="l" t="t" r="r" b="b"/>
              <a:pathLst>
                <a:path w="66350" h="208775" extrusionOk="0">
                  <a:moveTo>
                    <a:pt x="66341" y="593"/>
                  </a:moveTo>
                  <a:lnTo>
                    <a:pt x="66341" y="593"/>
                  </a:lnTo>
                  <a:cubicBezTo>
                    <a:pt x="66344" y="594"/>
                    <a:pt x="66347" y="594"/>
                    <a:pt x="66349" y="594"/>
                  </a:cubicBezTo>
                  <a:cubicBezTo>
                    <a:pt x="66347" y="594"/>
                    <a:pt x="66344" y="594"/>
                    <a:pt x="66341" y="593"/>
                  </a:cubicBezTo>
                  <a:close/>
                  <a:moveTo>
                    <a:pt x="58591" y="1"/>
                  </a:moveTo>
                  <a:cubicBezTo>
                    <a:pt x="52482" y="1"/>
                    <a:pt x="46554" y="2330"/>
                    <a:pt x="42080" y="6596"/>
                  </a:cubicBezTo>
                  <a:cubicBezTo>
                    <a:pt x="28412" y="19644"/>
                    <a:pt x="10145" y="40847"/>
                    <a:pt x="1" y="68117"/>
                  </a:cubicBezTo>
                  <a:lnTo>
                    <a:pt x="1" y="208774"/>
                  </a:lnTo>
                  <a:cubicBezTo>
                    <a:pt x="2773" y="208774"/>
                    <a:pt x="5513" y="208742"/>
                    <a:pt x="8286" y="208709"/>
                  </a:cubicBezTo>
                  <a:lnTo>
                    <a:pt x="8286" y="127877"/>
                  </a:lnTo>
                  <a:cubicBezTo>
                    <a:pt x="8286" y="54219"/>
                    <a:pt x="59912" y="590"/>
                    <a:pt x="66260" y="590"/>
                  </a:cubicBezTo>
                  <a:cubicBezTo>
                    <a:pt x="66288" y="590"/>
                    <a:pt x="66315" y="591"/>
                    <a:pt x="66341" y="593"/>
                  </a:cubicBezTo>
                  <a:lnTo>
                    <a:pt x="66341" y="593"/>
                  </a:lnTo>
                  <a:cubicBezTo>
                    <a:pt x="64387" y="431"/>
                    <a:pt x="62400" y="235"/>
                    <a:pt x="60445" y="72"/>
                  </a:cubicBezTo>
                  <a:cubicBezTo>
                    <a:pt x="59826" y="24"/>
                    <a:pt x="59208" y="1"/>
                    <a:pt x="585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61"/>
            <p:cNvSpPr/>
            <p:nvPr/>
          </p:nvSpPr>
          <p:spPr>
            <a:xfrm>
              <a:off x="1421400" y="237875"/>
              <a:ext cx="1210225" cy="5151750"/>
            </a:xfrm>
            <a:custGeom>
              <a:avLst/>
              <a:gdLst/>
              <a:ahLst/>
              <a:cxnLst/>
              <a:rect l="l" t="t" r="r" b="b"/>
              <a:pathLst>
                <a:path w="48409" h="206070" extrusionOk="0">
                  <a:moveTo>
                    <a:pt x="36547" y="0"/>
                  </a:moveTo>
                  <a:cubicBezTo>
                    <a:pt x="35936" y="0"/>
                    <a:pt x="35323" y="25"/>
                    <a:pt x="34708" y="75"/>
                  </a:cubicBezTo>
                  <a:cubicBezTo>
                    <a:pt x="32751" y="238"/>
                    <a:pt x="30761" y="434"/>
                    <a:pt x="28804" y="597"/>
                  </a:cubicBezTo>
                  <a:cubicBezTo>
                    <a:pt x="20584" y="1347"/>
                    <a:pt x="15038" y="9437"/>
                    <a:pt x="17452" y="17331"/>
                  </a:cubicBezTo>
                  <a:cubicBezTo>
                    <a:pt x="19899" y="25453"/>
                    <a:pt x="22345" y="35011"/>
                    <a:pt x="23943" y="44960"/>
                  </a:cubicBezTo>
                  <a:cubicBezTo>
                    <a:pt x="27010" y="64010"/>
                    <a:pt x="20779" y="83484"/>
                    <a:pt x="6948" y="96891"/>
                  </a:cubicBezTo>
                  <a:cubicBezTo>
                    <a:pt x="6622" y="97217"/>
                    <a:pt x="6329" y="97511"/>
                    <a:pt x="6002" y="97804"/>
                  </a:cubicBezTo>
                  <a:cubicBezTo>
                    <a:pt x="2186" y="101360"/>
                    <a:pt x="0" y="106286"/>
                    <a:pt x="33" y="111505"/>
                  </a:cubicBezTo>
                  <a:cubicBezTo>
                    <a:pt x="33" y="113723"/>
                    <a:pt x="66" y="115908"/>
                    <a:pt x="98" y="118127"/>
                  </a:cubicBezTo>
                  <a:cubicBezTo>
                    <a:pt x="164" y="122302"/>
                    <a:pt x="9362" y="126445"/>
                    <a:pt x="9460" y="130620"/>
                  </a:cubicBezTo>
                  <a:cubicBezTo>
                    <a:pt x="9558" y="134436"/>
                    <a:pt x="588" y="138253"/>
                    <a:pt x="751" y="142070"/>
                  </a:cubicBezTo>
                  <a:cubicBezTo>
                    <a:pt x="1012" y="148757"/>
                    <a:pt x="1338" y="155444"/>
                    <a:pt x="1729" y="162131"/>
                  </a:cubicBezTo>
                  <a:cubicBezTo>
                    <a:pt x="1958" y="166273"/>
                    <a:pt x="9167" y="170449"/>
                    <a:pt x="9460" y="174592"/>
                  </a:cubicBezTo>
                  <a:cubicBezTo>
                    <a:pt x="9721" y="178375"/>
                    <a:pt x="3067" y="182159"/>
                    <a:pt x="3393" y="185943"/>
                  </a:cubicBezTo>
                  <a:cubicBezTo>
                    <a:pt x="3491" y="187313"/>
                    <a:pt x="3621" y="188683"/>
                    <a:pt x="3719" y="190021"/>
                  </a:cubicBezTo>
                  <a:cubicBezTo>
                    <a:pt x="4404" y="197784"/>
                    <a:pt x="10471" y="203949"/>
                    <a:pt x="18170" y="204765"/>
                  </a:cubicBezTo>
                  <a:cubicBezTo>
                    <a:pt x="22802" y="205254"/>
                    <a:pt x="27434" y="205678"/>
                    <a:pt x="32033" y="206070"/>
                  </a:cubicBezTo>
                  <a:cubicBezTo>
                    <a:pt x="28184" y="203297"/>
                    <a:pt x="25574" y="198795"/>
                    <a:pt x="25150" y="193642"/>
                  </a:cubicBezTo>
                  <a:cubicBezTo>
                    <a:pt x="22867" y="166371"/>
                    <a:pt x="21660" y="139068"/>
                    <a:pt x="21432" y="111798"/>
                  </a:cubicBezTo>
                  <a:cubicBezTo>
                    <a:pt x="21399" y="106383"/>
                    <a:pt x="23585" y="101229"/>
                    <a:pt x="27401" y="97543"/>
                  </a:cubicBezTo>
                  <a:cubicBezTo>
                    <a:pt x="27727" y="97217"/>
                    <a:pt x="28054" y="96891"/>
                    <a:pt x="28347" y="96597"/>
                  </a:cubicBezTo>
                  <a:cubicBezTo>
                    <a:pt x="42178" y="82603"/>
                    <a:pt x="48408" y="62281"/>
                    <a:pt x="45342" y="42448"/>
                  </a:cubicBezTo>
                  <a:cubicBezTo>
                    <a:pt x="43744" y="32075"/>
                    <a:pt x="41297" y="22126"/>
                    <a:pt x="38851" y="13645"/>
                  </a:cubicBezTo>
                  <a:cubicBezTo>
                    <a:pt x="37448" y="8817"/>
                    <a:pt x="38753" y="3924"/>
                    <a:pt x="41754" y="565"/>
                  </a:cubicBezTo>
                  <a:cubicBezTo>
                    <a:pt x="40036" y="202"/>
                    <a:pt x="38301" y="0"/>
                    <a:pt x="3654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61"/>
            <p:cNvSpPr/>
            <p:nvPr/>
          </p:nvSpPr>
          <p:spPr>
            <a:xfrm>
              <a:off x="1423850" y="3191025"/>
              <a:ext cx="1994725" cy="595350"/>
            </a:xfrm>
            <a:custGeom>
              <a:avLst/>
              <a:gdLst/>
              <a:ahLst/>
              <a:cxnLst/>
              <a:rect l="l" t="t" r="r" b="b"/>
              <a:pathLst>
                <a:path w="79789" h="23814" extrusionOk="0">
                  <a:moveTo>
                    <a:pt x="0" y="1"/>
                  </a:moveTo>
                  <a:cubicBezTo>
                    <a:pt x="131" y="7927"/>
                    <a:pt x="326" y="15886"/>
                    <a:pt x="653" y="23813"/>
                  </a:cubicBezTo>
                  <a:lnTo>
                    <a:pt x="74602" y="23813"/>
                  </a:lnTo>
                  <a:cubicBezTo>
                    <a:pt x="77472" y="23813"/>
                    <a:pt x="79788" y="21497"/>
                    <a:pt x="79788" y="18626"/>
                  </a:cubicBezTo>
                  <a:lnTo>
                    <a:pt x="79788" y="5187"/>
                  </a:lnTo>
                  <a:cubicBezTo>
                    <a:pt x="79788" y="2317"/>
                    <a:pt x="77472" y="1"/>
                    <a:pt x="74602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61"/>
            <p:cNvSpPr/>
            <p:nvPr/>
          </p:nvSpPr>
          <p:spPr>
            <a:xfrm>
              <a:off x="1464625" y="4291125"/>
              <a:ext cx="1953950" cy="595350"/>
            </a:xfrm>
            <a:custGeom>
              <a:avLst/>
              <a:gdLst/>
              <a:ahLst/>
              <a:cxnLst/>
              <a:rect l="l" t="t" r="r" b="b"/>
              <a:pathLst>
                <a:path w="78158" h="23814" extrusionOk="0">
                  <a:moveTo>
                    <a:pt x="0" y="1"/>
                  </a:moveTo>
                  <a:cubicBezTo>
                    <a:pt x="457" y="7960"/>
                    <a:pt x="1011" y="15887"/>
                    <a:pt x="1664" y="23813"/>
                  </a:cubicBezTo>
                  <a:lnTo>
                    <a:pt x="72971" y="23813"/>
                  </a:lnTo>
                  <a:cubicBezTo>
                    <a:pt x="75841" y="23813"/>
                    <a:pt x="78157" y="21497"/>
                    <a:pt x="78157" y="18659"/>
                  </a:cubicBezTo>
                  <a:lnTo>
                    <a:pt x="78157" y="5187"/>
                  </a:lnTo>
                  <a:cubicBezTo>
                    <a:pt x="78157" y="2317"/>
                    <a:pt x="75841" y="1"/>
                    <a:pt x="72971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1295;p61"/>
            <p:cNvSpPr/>
            <p:nvPr/>
          </p:nvSpPr>
          <p:spPr>
            <a:xfrm>
              <a:off x="4181850" y="3191025"/>
              <a:ext cx="1994725" cy="595350"/>
            </a:xfrm>
            <a:custGeom>
              <a:avLst/>
              <a:gdLst/>
              <a:ahLst/>
              <a:cxnLst/>
              <a:rect l="l" t="t" r="r" b="b"/>
              <a:pathLst>
                <a:path w="79789" h="23814" extrusionOk="0">
                  <a:moveTo>
                    <a:pt x="5187" y="1"/>
                  </a:moveTo>
                  <a:cubicBezTo>
                    <a:pt x="2349" y="1"/>
                    <a:pt x="1" y="2317"/>
                    <a:pt x="1" y="5187"/>
                  </a:cubicBezTo>
                  <a:lnTo>
                    <a:pt x="1" y="18626"/>
                  </a:lnTo>
                  <a:cubicBezTo>
                    <a:pt x="1" y="21497"/>
                    <a:pt x="2349" y="23813"/>
                    <a:pt x="5187" y="23813"/>
                  </a:cubicBezTo>
                  <a:lnTo>
                    <a:pt x="79136" y="23813"/>
                  </a:lnTo>
                  <a:cubicBezTo>
                    <a:pt x="79463" y="15886"/>
                    <a:pt x="79658" y="7927"/>
                    <a:pt x="79789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61"/>
            <p:cNvSpPr/>
            <p:nvPr/>
          </p:nvSpPr>
          <p:spPr>
            <a:xfrm>
              <a:off x="4181850" y="4291125"/>
              <a:ext cx="1953950" cy="595350"/>
            </a:xfrm>
            <a:custGeom>
              <a:avLst/>
              <a:gdLst/>
              <a:ahLst/>
              <a:cxnLst/>
              <a:rect l="l" t="t" r="r" b="b"/>
              <a:pathLst>
                <a:path w="78158" h="23814" extrusionOk="0">
                  <a:moveTo>
                    <a:pt x="5187" y="1"/>
                  </a:moveTo>
                  <a:cubicBezTo>
                    <a:pt x="2349" y="1"/>
                    <a:pt x="1" y="2317"/>
                    <a:pt x="1" y="5187"/>
                  </a:cubicBezTo>
                  <a:lnTo>
                    <a:pt x="1" y="18659"/>
                  </a:lnTo>
                  <a:cubicBezTo>
                    <a:pt x="1" y="21497"/>
                    <a:pt x="2349" y="23813"/>
                    <a:pt x="5187" y="23813"/>
                  </a:cubicBezTo>
                  <a:lnTo>
                    <a:pt x="76494" y="23813"/>
                  </a:lnTo>
                  <a:cubicBezTo>
                    <a:pt x="77147" y="15887"/>
                    <a:pt x="77701" y="7960"/>
                    <a:pt x="78158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61"/>
            <p:cNvSpPr/>
            <p:nvPr/>
          </p:nvSpPr>
          <p:spPr>
            <a:xfrm>
              <a:off x="1423850" y="3191025"/>
              <a:ext cx="549675" cy="595350"/>
            </a:xfrm>
            <a:custGeom>
              <a:avLst/>
              <a:gdLst/>
              <a:ahLst/>
              <a:cxnLst/>
              <a:rect l="l" t="t" r="r" b="b"/>
              <a:pathLst>
                <a:path w="21987" h="23814" extrusionOk="0">
                  <a:moveTo>
                    <a:pt x="0" y="1"/>
                  </a:moveTo>
                  <a:cubicBezTo>
                    <a:pt x="131" y="7927"/>
                    <a:pt x="326" y="15886"/>
                    <a:pt x="653" y="23813"/>
                  </a:cubicBezTo>
                  <a:lnTo>
                    <a:pt x="21986" y="23813"/>
                  </a:lnTo>
                  <a:cubicBezTo>
                    <a:pt x="21725" y="15886"/>
                    <a:pt x="21529" y="7927"/>
                    <a:pt x="21399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61"/>
            <p:cNvSpPr/>
            <p:nvPr/>
          </p:nvSpPr>
          <p:spPr>
            <a:xfrm>
              <a:off x="1464625" y="4291125"/>
              <a:ext cx="570050" cy="595350"/>
            </a:xfrm>
            <a:custGeom>
              <a:avLst/>
              <a:gdLst/>
              <a:ahLst/>
              <a:cxnLst/>
              <a:rect l="l" t="t" r="r" b="b"/>
              <a:pathLst>
                <a:path w="22802" h="23814" extrusionOk="0">
                  <a:moveTo>
                    <a:pt x="0" y="1"/>
                  </a:moveTo>
                  <a:cubicBezTo>
                    <a:pt x="457" y="7960"/>
                    <a:pt x="1011" y="15887"/>
                    <a:pt x="1664" y="23813"/>
                  </a:cubicBezTo>
                  <a:lnTo>
                    <a:pt x="22802" y="23813"/>
                  </a:lnTo>
                  <a:cubicBezTo>
                    <a:pt x="22214" y="15887"/>
                    <a:pt x="21692" y="7927"/>
                    <a:pt x="21268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99" name="Google Shape;1299;p61"/>
          <p:cNvGrpSpPr/>
          <p:nvPr/>
        </p:nvGrpSpPr>
        <p:grpSpPr>
          <a:xfrm>
            <a:off x="3691165" y="2803099"/>
            <a:ext cx="485052" cy="466572"/>
            <a:chOff x="1079700" y="238175"/>
            <a:chExt cx="5353775" cy="5218925"/>
          </a:xfrm>
        </p:grpSpPr>
        <p:sp>
          <p:nvSpPr>
            <p:cNvPr id="1300" name="Google Shape;1300;p61"/>
            <p:cNvSpPr/>
            <p:nvPr/>
          </p:nvSpPr>
          <p:spPr>
            <a:xfrm>
              <a:off x="1079700" y="238175"/>
              <a:ext cx="5353775" cy="5218925"/>
            </a:xfrm>
            <a:custGeom>
              <a:avLst/>
              <a:gdLst/>
              <a:ahLst/>
              <a:cxnLst/>
              <a:rect l="l" t="t" r="r" b="b"/>
              <a:pathLst>
                <a:path w="214151" h="208757" extrusionOk="0">
                  <a:moveTo>
                    <a:pt x="56007" y="136838"/>
                  </a:moveTo>
                  <a:cubicBezTo>
                    <a:pt x="57011" y="136838"/>
                    <a:pt x="58003" y="137242"/>
                    <a:pt x="58716" y="137980"/>
                  </a:cubicBezTo>
                  <a:lnTo>
                    <a:pt x="75222" y="154486"/>
                  </a:lnTo>
                  <a:cubicBezTo>
                    <a:pt x="76201" y="155432"/>
                    <a:pt x="76592" y="156867"/>
                    <a:pt x="76233" y="158172"/>
                  </a:cubicBezTo>
                  <a:lnTo>
                    <a:pt x="70199" y="180745"/>
                  </a:lnTo>
                  <a:cubicBezTo>
                    <a:pt x="69840" y="182049"/>
                    <a:pt x="68796" y="183093"/>
                    <a:pt x="67459" y="183452"/>
                  </a:cubicBezTo>
                  <a:lnTo>
                    <a:pt x="44918" y="189487"/>
                  </a:lnTo>
                  <a:cubicBezTo>
                    <a:pt x="44596" y="189575"/>
                    <a:pt x="44265" y="189618"/>
                    <a:pt x="43936" y="189618"/>
                  </a:cubicBezTo>
                  <a:cubicBezTo>
                    <a:pt x="42932" y="189618"/>
                    <a:pt x="41936" y="189220"/>
                    <a:pt x="41200" y="188508"/>
                  </a:cubicBezTo>
                  <a:lnTo>
                    <a:pt x="24694" y="172003"/>
                  </a:lnTo>
                  <a:cubicBezTo>
                    <a:pt x="23748" y="171024"/>
                    <a:pt x="23357" y="169589"/>
                    <a:pt x="23715" y="168284"/>
                  </a:cubicBezTo>
                  <a:lnTo>
                    <a:pt x="29750" y="145744"/>
                  </a:lnTo>
                  <a:cubicBezTo>
                    <a:pt x="30109" y="144406"/>
                    <a:pt x="31153" y="143362"/>
                    <a:pt x="32457" y="143003"/>
                  </a:cubicBezTo>
                  <a:lnTo>
                    <a:pt x="55030" y="136969"/>
                  </a:lnTo>
                  <a:cubicBezTo>
                    <a:pt x="55351" y="136881"/>
                    <a:pt x="55679" y="136838"/>
                    <a:pt x="56007" y="136838"/>
                  </a:cubicBezTo>
                  <a:close/>
                  <a:moveTo>
                    <a:pt x="162865" y="1"/>
                  </a:moveTo>
                  <a:cubicBezTo>
                    <a:pt x="162465" y="1"/>
                    <a:pt x="162252" y="31"/>
                    <a:pt x="162252" y="31"/>
                  </a:cubicBezTo>
                  <a:cubicBezTo>
                    <a:pt x="137983" y="6228"/>
                    <a:pt x="119813" y="25148"/>
                    <a:pt x="115018" y="30530"/>
                  </a:cubicBezTo>
                  <a:cubicBezTo>
                    <a:pt x="114170" y="31476"/>
                    <a:pt x="113746" y="32683"/>
                    <a:pt x="113779" y="33923"/>
                  </a:cubicBezTo>
                  <a:cubicBezTo>
                    <a:pt x="114366" y="48699"/>
                    <a:pt x="121249" y="65499"/>
                    <a:pt x="121249" y="65499"/>
                  </a:cubicBezTo>
                  <a:lnTo>
                    <a:pt x="66089" y="120626"/>
                  </a:lnTo>
                  <a:cubicBezTo>
                    <a:pt x="60917" y="118670"/>
                    <a:pt x="55457" y="117693"/>
                    <a:pt x="49995" y="117693"/>
                  </a:cubicBezTo>
                  <a:cubicBezTo>
                    <a:pt x="38334" y="117693"/>
                    <a:pt x="26664" y="122146"/>
                    <a:pt x="17779" y="131032"/>
                  </a:cubicBezTo>
                  <a:cubicBezTo>
                    <a:pt x="1" y="148810"/>
                    <a:pt x="1" y="177646"/>
                    <a:pt x="17779" y="195424"/>
                  </a:cubicBezTo>
                  <a:cubicBezTo>
                    <a:pt x="26667" y="204313"/>
                    <a:pt x="38321" y="208757"/>
                    <a:pt x="49974" y="208757"/>
                  </a:cubicBezTo>
                  <a:cubicBezTo>
                    <a:pt x="61628" y="208757"/>
                    <a:pt x="73281" y="204313"/>
                    <a:pt x="82170" y="195424"/>
                  </a:cubicBezTo>
                  <a:cubicBezTo>
                    <a:pt x="95251" y="182376"/>
                    <a:pt x="98708" y="163326"/>
                    <a:pt x="92576" y="147114"/>
                  </a:cubicBezTo>
                  <a:lnTo>
                    <a:pt x="147703" y="91953"/>
                  </a:lnTo>
                  <a:cubicBezTo>
                    <a:pt x="147703" y="91953"/>
                    <a:pt x="164503" y="98836"/>
                    <a:pt x="179279" y="99423"/>
                  </a:cubicBezTo>
                  <a:cubicBezTo>
                    <a:pt x="179324" y="99425"/>
                    <a:pt x="179368" y="99425"/>
                    <a:pt x="179412" y="99425"/>
                  </a:cubicBezTo>
                  <a:cubicBezTo>
                    <a:pt x="180605" y="99425"/>
                    <a:pt x="181760" y="99002"/>
                    <a:pt x="182672" y="98184"/>
                  </a:cubicBezTo>
                  <a:cubicBezTo>
                    <a:pt x="188054" y="93389"/>
                    <a:pt x="206974" y="75219"/>
                    <a:pt x="213172" y="50950"/>
                  </a:cubicBezTo>
                  <a:cubicBezTo>
                    <a:pt x="213172" y="50950"/>
                    <a:pt x="214150" y="44002"/>
                    <a:pt x="204919" y="34738"/>
                  </a:cubicBezTo>
                  <a:cubicBezTo>
                    <a:pt x="204919" y="34738"/>
                    <a:pt x="191642" y="54636"/>
                    <a:pt x="178105" y="61552"/>
                  </a:cubicBezTo>
                  <a:cubicBezTo>
                    <a:pt x="178105" y="61552"/>
                    <a:pt x="168254" y="58159"/>
                    <a:pt x="161665" y="51537"/>
                  </a:cubicBezTo>
                  <a:cubicBezTo>
                    <a:pt x="155043" y="44948"/>
                    <a:pt x="151650" y="35097"/>
                    <a:pt x="151650" y="35097"/>
                  </a:cubicBezTo>
                  <a:cubicBezTo>
                    <a:pt x="158566" y="21560"/>
                    <a:pt x="178464" y="8283"/>
                    <a:pt x="178464" y="8283"/>
                  </a:cubicBezTo>
                  <a:cubicBezTo>
                    <a:pt x="170820" y="667"/>
                    <a:pt x="164754" y="1"/>
                    <a:pt x="162865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61"/>
            <p:cNvSpPr/>
            <p:nvPr/>
          </p:nvSpPr>
          <p:spPr>
            <a:xfrm>
              <a:off x="1079700" y="238175"/>
              <a:ext cx="4461600" cy="4885600"/>
            </a:xfrm>
            <a:custGeom>
              <a:avLst/>
              <a:gdLst/>
              <a:ahLst/>
              <a:cxnLst/>
              <a:rect l="l" t="t" r="r" b="b"/>
              <a:pathLst>
                <a:path w="178464" h="195424" extrusionOk="0">
                  <a:moveTo>
                    <a:pt x="162865" y="1"/>
                  </a:moveTo>
                  <a:cubicBezTo>
                    <a:pt x="162465" y="1"/>
                    <a:pt x="162252" y="31"/>
                    <a:pt x="162252" y="31"/>
                  </a:cubicBezTo>
                  <a:cubicBezTo>
                    <a:pt x="137983" y="6228"/>
                    <a:pt x="119813" y="25148"/>
                    <a:pt x="115018" y="30530"/>
                  </a:cubicBezTo>
                  <a:cubicBezTo>
                    <a:pt x="114170" y="31476"/>
                    <a:pt x="113746" y="32683"/>
                    <a:pt x="113779" y="33923"/>
                  </a:cubicBezTo>
                  <a:cubicBezTo>
                    <a:pt x="114366" y="48699"/>
                    <a:pt x="121249" y="65499"/>
                    <a:pt x="121249" y="65499"/>
                  </a:cubicBezTo>
                  <a:lnTo>
                    <a:pt x="66121" y="120626"/>
                  </a:lnTo>
                  <a:cubicBezTo>
                    <a:pt x="60930" y="118667"/>
                    <a:pt x="55456" y="117686"/>
                    <a:pt x="49983" y="117686"/>
                  </a:cubicBezTo>
                  <a:cubicBezTo>
                    <a:pt x="38329" y="117686"/>
                    <a:pt x="26679" y="122131"/>
                    <a:pt x="17779" y="131032"/>
                  </a:cubicBezTo>
                  <a:cubicBezTo>
                    <a:pt x="47" y="148764"/>
                    <a:pt x="1" y="177497"/>
                    <a:pt x="17641" y="195286"/>
                  </a:cubicBezTo>
                  <a:lnTo>
                    <a:pt x="17641" y="195286"/>
                  </a:lnTo>
                  <a:cubicBezTo>
                    <a:pt x="3444" y="180937"/>
                    <a:pt x="6288" y="154983"/>
                    <a:pt x="24009" y="137262"/>
                  </a:cubicBezTo>
                  <a:cubicBezTo>
                    <a:pt x="33194" y="128100"/>
                    <a:pt x="46078" y="124423"/>
                    <a:pt x="57805" y="124423"/>
                  </a:cubicBezTo>
                  <a:cubicBezTo>
                    <a:pt x="62779" y="124423"/>
                    <a:pt x="67545" y="125084"/>
                    <a:pt x="71732" y="126269"/>
                  </a:cubicBezTo>
                  <a:lnTo>
                    <a:pt x="126892" y="71142"/>
                  </a:lnTo>
                  <a:cubicBezTo>
                    <a:pt x="126892" y="71142"/>
                    <a:pt x="119226" y="53560"/>
                    <a:pt x="120140" y="40251"/>
                  </a:cubicBezTo>
                  <a:cubicBezTo>
                    <a:pt x="120205" y="39142"/>
                    <a:pt x="120727" y="38000"/>
                    <a:pt x="121575" y="37087"/>
                  </a:cubicBezTo>
                  <a:cubicBezTo>
                    <a:pt x="126403" y="31737"/>
                    <a:pt x="144670" y="12915"/>
                    <a:pt x="167178" y="4956"/>
                  </a:cubicBezTo>
                  <a:cubicBezTo>
                    <a:pt x="167178" y="4956"/>
                    <a:pt x="167723" y="4825"/>
                    <a:pt x="168680" y="4825"/>
                  </a:cubicBezTo>
                  <a:cubicBezTo>
                    <a:pt x="170583" y="4825"/>
                    <a:pt x="174113" y="5344"/>
                    <a:pt x="178236" y="8447"/>
                  </a:cubicBezTo>
                  <a:cubicBezTo>
                    <a:pt x="178366" y="8349"/>
                    <a:pt x="178464" y="8283"/>
                    <a:pt x="178464" y="8283"/>
                  </a:cubicBezTo>
                  <a:cubicBezTo>
                    <a:pt x="170820" y="667"/>
                    <a:pt x="164754" y="1"/>
                    <a:pt x="162865" y="1"/>
                  </a:cubicBezTo>
                  <a:close/>
                  <a:moveTo>
                    <a:pt x="17641" y="195286"/>
                  </a:moveTo>
                  <a:lnTo>
                    <a:pt x="17641" y="195286"/>
                  </a:lnTo>
                  <a:cubicBezTo>
                    <a:pt x="17687" y="195332"/>
                    <a:pt x="17733" y="195378"/>
                    <a:pt x="17779" y="195424"/>
                  </a:cubicBezTo>
                  <a:cubicBezTo>
                    <a:pt x="17733" y="195378"/>
                    <a:pt x="17687" y="195332"/>
                    <a:pt x="17641" y="195286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02" name="Google Shape;1302;p61"/>
          <p:cNvGrpSpPr/>
          <p:nvPr/>
        </p:nvGrpSpPr>
        <p:grpSpPr>
          <a:xfrm>
            <a:off x="5213619" y="3074352"/>
            <a:ext cx="479123" cy="479123"/>
            <a:chOff x="1190625" y="238125"/>
            <a:chExt cx="5219200" cy="5219200"/>
          </a:xfrm>
        </p:grpSpPr>
        <p:sp>
          <p:nvSpPr>
            <p:cNvPr id="1303" name="Google Shape;1303;p61"/>
            <p:cNvSpPr/>
            <p:nvPr/>
          </p:nvSpPr>
          <p:spPr>
            <a:xfrm>
              <a:off x="3271750" y="2847700"/>
              <a:ext cx="3138075" cy="2609625"/>
            </a:xfrm>
            <a:custGeom>
              <a:avLst/>
              <a:gdLst/>
              <a:ahLst/>
              <a:cxnLst/>
              <a:rect l="l" t="t" r="r" b="b"/>
              <a:pathLst>
                <a:path w="125523" h="104385" extrusionOk="0">
                  <a:moveTo>
                    <a:pt x="46321" y="1"/>
                  </a:moveTo>
                  <a:lnTo>
                    <a:pt x="37807" y="4176"/>
                  </a:lnTo>
                  <a:cubicBezTo>
                    <a:pt x="28609" y="4176"/>
                    <a:pt x="26390" y="7471"/>
                    <a:pt x="26390" y="16669"/>
                  </a:cubicBezTo>
                  <a:lnTo>
                    <a:pt x="21139" y="25379"/>
                  </a:lnTo>
                  <a:lnTo>
                    <a:pt x="1" y="52192"/>
                  </a:lnTo>
                  <a:lnTo>
                    <a:pt x="21139" y="79006"/>
                  </a:lnTo>
                  <a:lnTo>
                    <a:pt x="32980" y="87715"/>
                  </a:lnTo>
                  <a:cubicBezTo>
                    <a:pt x="32980" y="96914"/>
                    <a:pt x="28609" y="100992"/>
                    <a:pt x="37807" y="100992"/>
                  </a:cubicBezTo>
                  <a:lnTo>
                    <a:pt x="46321" y="104384"/>
                  </a:lnTo>
                  <a:lnTo>
                    <a:pt x="100144" y="104384"/>
                  </a:lnTo>
                  <a:cubicBezTo>
                    <a:pt x="109147" y="96784"/>
                    <a:pt x="121118" y="84551"/>
                    <a:pt x="125522" y="79136"/>
                  </a:cubicBezTo>
                  <a:lnTo>
                    <a:pt x="125522" y="25248"/>
                  </a:lnTo>
                  <a:cubicBezTo>
                    <a:pt x="119814" y="16832"/>
                    <a:pt x="107712" y="5024"/>
                    <a:pt x="100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61"/>
            <p:cNvSpPr/>
            <p:nvPr/>
          </p:nvSpPr>
          <p:spPr>
            <a:xfrm>
              <a:off x="3800200" y="2847700"/>
              <a:ext cx="629600" cy="2609625"/>
            </a:xfrm>
            <a:custGeom>
              <a:avLst/>
              <a:gdLst/>
              <a:ahLst/>
              <a:cxnLst/>
              <a:rect l="l" t="t" r="r" b="b"/>
              <a:pathLst>
                <a:path w="25184" h="104385" extrusionOk="0">
                  <a:moveTo>
                    <a:pt x="25183" y="1"/>
                  </a:moveTo>
                  <a:cubicBezTo>
                    <a:pt x="20898" y="1"/>
                    <a:pt x="16995" y="1622"/>
                    <a:pt x="14048" y="4283"/>
                  </a:cubicBezTo>
                  <a:lnTo>
                    <a:pt x="14048" y="4283"/>
                  </a:lnTo>
                  <a:cubicBezTo>
                    <a:pt x="14852" y="4211"/>
                    <a:pt x="15724" y="4176"/>
                    <a:pt x="16669" y="4176"/>
                  </a:cubicBezTo>
                  <a:lnTo>
                    <a:pt x="25183" y="1"/>
                  </a:lnTo>
                  <a:close/>
                  <a:moveTo>
                    <a:pt x="14048" y="4283"/>
                  </a:moveTo>
                  <a:cubicBezTo>
                    <a:pt x="7038" y="4916"/>
                    <a:pt x="5252" y="8416"/>
                    <a:pt x="5252" y="16669"/>
                  </a:cubicBezTo>
                  <a:lnTo>
                    <a:pt x="1" y="25379"/>
                  </a:lnTo>
                  <a:lnTo>
                    <a:pt x="1" y="79006"/>
                  </a:lnTo>
                  <a:lnTo>
                    <a:pt x="5611" y="87715"/>
                  </a:lnTo>
                  <a:cubicBezTo>
                    <a:pt x="5611" y="95459"/>
                    <a:pt x="6929" y="98210"/>
                    <a:pt x="12834" y="98886"/>
                  </a:cubicBezTo>
                  <a:lnTo>
                    <a:pt x="12834" y="98886"/>
                  </a:lnTo>
                  <a:cubicBezTo>
                    <a:pt x="10169" y="95929"/>
                    <a:pt x="8547" y="92011"/>
                    <a:pt x="8547" y="87715"/>
                  </a:cubicBezTo>
                  <a:lnTo>
                    <a:pt x="8547" y="16669"/>
                  </a:lnTo>
                  <a:cubicBezTo>
                    <a:pt x="8547" y="11756"/>
                    <a:pt x="10669" y="7335"/>
                    <a:pt x="14048" y="4283"/>
                  </a:cubicBezTo>
                  <a:close/>
                  <a:moveTo>
                    <a:pt x="12834" y="98886"/>
                  </a:moveTo>
                  <a:cubicBezTo>
                    <a:pt x="15877" y="102262"/>
                    <a:pt x="20280" y="104384"/>
                    <a:pt x="25183" y="104384"/>
                  </a:cubicBezTo>
                  <a:lnTo>
                    <a:pt x="16669" y="99067"/>
                  </a:lnTo>
                  <a:cubicBezTo>
                    <a:pt x="15215" y="99067"/>
                    <a:pt x="13943" y="99013"/>
                    <a:pt x="12834" y="9888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61"/>
            <p:cNvSpPr/>
            <p:nvPr/>
          </p:nvSpPr>
          <p:spPr>
            <a:xfrm>
              <a:off x="3717825" y="4822825"/>
              <a:ext cx="716850" cy="634500"/>
            </a:xfrm>
            <a:custGeom>
              <a:avLst/>
              <a:gdLst/>
              <a:ahLst/>
              <a:cxnLst/>
              <a:rect l="l" t="t" r="r" b="b"/>
              <a:pathLst>
                <a:path w="28674" h="25380" extrusionOk="0">
                  <a:moveTo>
                    <a:pt x="3296" y="1"/>
                  </a:moveTo>
                  <a:lnTo>
                    <a:pt x="1" y="5709"/>
                  </a:lnTo>
                  <a:lnTo>
                    <a:pt x="3296" y="8710"/>
                  </a:lnTo>
                  <a:cubicBezTo>
                    <a:pt x="3296" y="17909"/>
                    <a:pt x="10766" y="25379"/>
                    <a:pt x="19964" y="25379"/>
                  </a:cubicBezTo>
                  <a:lnTo>
                    <a:pt x="28674" y="25379"/>
                  </a:lnTo>
                  <a:cubicBezTo>
                    <a:pt x="28674" y="14354"/>
                    <a:pt x="21661" y="4959"/>
                    <a:pt x="11842" y="1469"/>
                  </a:cubicBezTo>
                  <a:cubicBezTo>
                    <a:pt x="9167" y="523"/>
                    <a:pt x="6297" y="1"/>
                    <a:pt x="3296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61"/>
            <p:cNvSpPr/>
            <p:nvPr/>
          </p:nvSpPr>
          <p:spPr>
            <a:xfrm>
              <a:off x="3662375" y="2847700"/>
              <a:ext cx="772300" cy="634475"/>
            </a:xfrm>
            <a:custGeom>
              <a:avLst/>
              <a:gdLst/>
              <a:ahLst/>
              <a:cxnLst/>
              <a:rect l="l" t="t" r="r" b="b"/>
              <a:pathLst>
                <a:path w="30892" h="25379" extrusionOk="0">
                  <a:moveTo>
                    <a:pt x="22182" y="1"/>
                  </a:moveTo>
                  <a:cubicBezTo>
                    <a:pt x="12984" y="1"/>
                    <a:pt x="5514" y="7471"/>
                    <a:pt x="5514" y="16669"/>
                  </a:cubicBezTo>
                  <a:lnTo>
                    <a:pt x="1" y="21138"/>
                  </a:lnTo>
                  <a:lnTo>
                    <a:pt x="5514" y="25379"/>
                  </a:lnTo>
                  <a:cubicBezTo>
                    <a:pt x="8515" y="25379"/>
                    <a:pt x="11385" y="24857"/>
                    <a:pt x="14060" y="23911"/>
                  </a:cubicBezTo>
                  <a:cubicBezTo>
                    <a:pt x="23879" y="20421"/>
                    <a:pt x="30892" y="11026"/>
                    <a:pt x="30892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61"/>
            <p:cNvSpPr/>
            <p:nvPr/>
          </p:nvSpPr>
          <p:spPr>
            <a:xfrm>
              <a:off x="5775325" y="2847700"/>
              <a:ext cx="634500" cy="634475"/>
            </a:xfrm>
            <a:custGeom>
              <a:avLst/>
              <a:gdLst/>
              <a:ahLst/>
              <a:cxnLst/>
              <a:rect l="l" t="t" r="r" b="b"/>
              <a:pathLst>
                <a:path w="25380" h="25379" extrusionOk="0">
                  <a:moveTo>
                    <a:pt x="1" y="1"/>
                  </a:moveTo>
                  <a:cubicBezTo>
                    <a:pt x="1" y="14027"/>
                    <a:pt x="11353" y="25379"/>
                    <a:pt x="25379" y="25379"/>
                  </a:cubicBezTo>
                  <a:lnTo>
                    <a:pt x="25379" y="16669"/>
                  </a:lnTo>
                  <a:cubicBezTo>
                    <a:pt x="25379" y="7471"/>
                    <a:pt x="17909" y="1"/>
                    <a:pt x="8710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61"/>
            <p:cNvSpPr/>
            <p:nvPr/>
          </p:nvSpPr>
          <p:spPr>
            <a:xfrm>
              <a:off x="5775325" y="4822825"/>
              <a:ext cx="634500" cy="634500"/>
            </a:xfrm>
            <a:custGeom>
              <a:avLst/>
              <a:gdLst/>
              <a:ahLst/>
              <a:cxnLst/>
              <a:rect l="l" t="t" r="r" b="b"/>
              <a:pathLst>
                <a:path w="25380" h="25380" extrusionOk="0">
                  <a:moveTo>
                    <a:pt x="25379" y="1"/>
                  </a:moveTo>
                  <a:cubicBezTo>
                    <a:pt x="11353" y="1"/>
                    <a:pt x="1" y="11353"/>
                    <a:pt x="1" y="25379"/>
                  </a:cubicBezTo>
                  <a:lnTo>
                    <a:pt x="8710" y="25379"/>
                  </a:lnTo>
                  <a:cubicBezTo>
                    <a:pt x="17909" y="25379"/>
                    <a:pt x="25379" y="17909"/>
                    <a:pt x="25379" y="8710"/>
                  </a:cubicBezTo>
                  <a:lnTo>
                    <a:pt x="25379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61"/>
            <p:cNvSpPr/>
            <p:nvPr/>
          </p:nvSpPr>
          <p:spPr>
            <a:xfrm>
              <a:off x="4328650" y="3376150"/>
              <a:ext cx="1552725" cy="1552725"/>
            </a:xfrm>
            <a:custGeom>
              <a:avLst/>
              <a:gdLst/>
              <a:ahLst/>
              <a:cxnLst/>
              <a:rect l="l" t="t" r="r" b="b"/>
              <a:pathLst>
                <a:path w="62109" h="62109" extrusionOk="0">
                  <a:moveTo>
                    <a:pt x="31054" y="14125"/>
                  </a:moveTo>
                  <a:cubicBezTo>
                    <a:pt x="40384" y="14125"/>
                    <a:pt x="47984" y="21692"/>
                    <a:pt x="47984" y="31054"/>
                  </a:cubicBezTo>
                  <a:cubicBezTo>
                    <a:pt x="47984" y="40416"/>
                    <a:pt x="40416" y="47984"/>
                    <a:pt x="31054" y="47984"/>
                  </a:cubicBezTo>
                  <a:cubicBezTo>
                    <a:pt x="21692" y="47984"/>
                    <a:pt x="14125" y="40416"/>
                    <a:pt x="14125" y="31054"/>
                  </a:cubicBezTo>
                  <a:cubicBezTo>
                    <a:pt x="14125" y="21692"/>
                    <a:pt x="21692" y="14125"/>
                    <a:pt x="31054" y="14125"/>
                  </a:cubicBezTo>
                  <a:close/>
                  <a:moveTo>
                    <a:pt x="31054" y="0"/>
                  </a:moveTo>
                  <a:cubicBezTo>
                    <a:pt x="13896" y="0"/>
                    <a:pt x="0" y="13896"/>
                    <a:pt x="0" y="31054"/>
                  </a:cubicBezTo>
                  <a:cubicBezTo>
                    <a:pt x="0" y="48212"/>
                    <a:pt x="13896" y="62108"/>
                    <a:pt x="31054" y="62108"/>
                  </a:cubicBezTo>
                  <a:cubicBezTo>
                    <a:pt x="48212" y="62108"/>
                    <a:pt x="62108" y="48212"/>
                    <a:pt x="62108" y="31054"/>
                  </a:cubicBezTo>
                  <a:cubicBezTo>
                    <a:pt x="62108" y="13896"/>
                    <a:pt x="48212" y="0"/>
                    <a:pt x="31054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61"/>
            <p:cNvSpPr/>
            <p:nvPr/>
          </p:nvSpPr>
          <p:spPr>
            <a:xfrm>
              <a:off x="3800200" y="4822825"/>
              <a:ext cx="629600" cy="634500"/>
            </a:xfrm>
            <a:custGeom>
              <a:avLst/>
              <a:gdLst/>
              <a:ahLst/>
              <a:cxnLst/>
              <a:rect l="l" t="t" r="r" b="b"/>
              <a:pathLst>
                <a:path w="25184" h="25380" extrusionOk="0">
                  <a:moveTo>
                    <a:pt x="1" y="1"/>
                  </a:moveTo>
                  <a:lnTo>
                    <a:pt x="1" y="8710"/>
                  </a:lnTo>
                  <a:cubicBezTo>
                    <a:pt x="1" y="17909"/>
                    <a:pt x="7471" y="25379"/>
                    <a:pt x="16669" y="25379"/>
                  </a:cubicBezTo>
                  <a:lnTo>
                    <a:pt x="25183" y="25379"/>
                  </a:lnTo>
                  <a:cubicBezTo>
                    <a:pt x="15984" y="25379"/>
                    <a:pt x="8547" y="17909"/>
                    <a:pt x="8547" y="8710"/>
                  </a:cubicBezTo>
                  <a:lnTo>
                    <a:pt x="8547" y="1469"/>
                  </a:lnTo>
                  <a:cubicBezTo>
                    <a:pt x="5872" y="523"/>
                    <a:pt x="3002" y="1"/>
                    <a:pt x="1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61"/>
            <p:cNvSpPr/>
            <p:nvPr/>
          </p:nvSpPr>
          <p:spPr>
            <a:xfrm>
              <a:off x="3800200" y="2847700"/>
              <a:ext cx="629600" cy="634475"/>
            </a:xfrm>
            <a:custGeom>
              <a:avLst/>
              <a:gdLst/>
              <a:ahLst/>
              <a:cxnLst/>
              <a:rect l="l" t="t" r="r" b="b"/>
              <a:pathLst>
                <a:path w="25184" h="25379" extrusionOk="0">
                  <a:moveTo>
                    <a:pt x="16669" y="1"/>
                  </a:moveTo>
                  <a:cubicBezTo>
                    <a:pt x="7471" y="1"/>
                    <a:pt x="1" y="7471"/>
                    <a:pt x="1" y="16669"/>
                  </a:cubicBezTo>
                  <a:lnTo>
                    <a:pt x="1" y="25379"/>
                  </a:lnTo>
                  <a:cubicBezTo>
                    <a:pt x="3002" y="25379"/>
                    <a:pt x="5872" y="24857"/>
                    <a:pt x="8547" y="23911"/>
                  </a:cubicBezTo>
                  <a:lnTo>
                    <a:pt x="8547" y="16669"/>
                  </a:lnTo>
                  <a:cubicBezTo>
                    <a:pt x="8547" y="7471"/>
                    <a:pt x="15984" y="1"/>
                    <a:pt x="25183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61"/>
            <p:cNvSpPr/>
            <p:nvPr/>
          </p:nvSpPr>
          <p:spPr>
            <a:xfrm>
              <a:off x="1190625" y="238125"/>
              <a:ext cx="2609600" cy="2986350"/>
            </a:xfrm>
            <a:custGeom>
              <a:avLst/>
              <a:gdLst/>
              <a:ahLst/>
              <a:cxnLst/>
              <a:rect l="l" t="t" r="r" b="b"/>
              <a:pathLst>
                <a:path w="104384" h="119454" extrusionOk="0">
                  <a:moveTo>
                    <a:pt x="25183" y="0"/>
                  </a:moveTo>
                  <a:lnTo>
                    <a:pt x="16669" y="4175"/>
                  </a:lnTo>
                  <a:cubicBezTo>
                    <a:pt x="7470" y="4175"/>
                    <a:pt x="5252" y="7470"/>
                    <a:pt x="5252" y="16669"/>
                  </a:cubicBezTo>
                  <a:lnTo>
                    <a:pt x="0" y="25378"/>
                  </a:lnTo>
                  <a:lnTo>
                    <a:pt x="0" y="79005"/>
                  </a:lnTo>
                  <a:lnTo>
                    <a:pt x="11841" y="87715"/>
                  </a:lnTo>
                  <a:cubicBezTo>
                    <a:pt x="11841" y="96914"/>
                    <a:pt x="7470" y="100991"/>
                    <a:pt x="16669" y="100991"/>
                  </a:cubicBezTo>
                  <a:lnTo>
                    <a:pt x="25183" y="104384"/>
                  </a:lnTo>
                  <a:lnTo>
                    <a:pt x="51605" y="119454"/>
                  </a:lnTo>
                  <a:lnTo>
                    <a:pt x="78810" y="104384"/>
                  </a:lnTo>
                  <a:cubicBezTo>
                    <a:pt x="89052" y="97729"/>
                    <a:pt x="98479" y="85334"/>
                    <a:pt x="104384" y="79038"/>
                  </a:cubicBezTo>
                  <a:lnTo>
                    <a:pt x="104384" y="25443"/>
                  </a:lnTo>
                  <a:cubicBezTo>
                    <a:pt x="99034" y="18626"/>
                    <a:pt x="84910" y="6230"/>
                    <a:pt x="790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3" name="Google Shape;1313;p61"/>
            <p:cNvSpPr/>
            <p:nvPr/>
          </p:nvSpPr>
          <p:spPr>
            <a:xfrm>
              <a:off x="1190625" y="238125"/>
              <a:ext cx="629575" cy="2609600"/>
            </a:xfrm>
            <a:custGeom>
              <a:avLst/>
              <a:gdLst/>
              <a:ahLst/>
              <a:cxnLst/>
              <a:rect l="l" t="t" r="r" b="b"/>
              <a:pathLst>
                <a:path w="25183" h="104384" extrusionOk="0">
                  <a:moveTo>
                    <a:pt x="25183" y="0"/>
                  </a:moveTo>
                  <a:cubicBezTo>
                    <a:pt x="20897" y="0"/>
                    <a:pt x="16995" y="1621"/>
                    <a:pt x="14048" y="4283"/>
                  </a:cubicBezTo>
                  <a:lnTo>
                    <a:pt x="14048" y="4283"/>
                  </a:lnTo>
                  <a:cubicBezTo>
                    <a:pt x="14851" y="4210"/>
                    <a:pt x="15723" y="4175"/>
                    <a:pt x="16669" y="4175"/>
                  </a:cubicBezTo>
                  <a:lnTo>
                    <a:pt x="25183" y="0"/>
                  </a:lnTo>
                  <a:close/>
                  <a:moveTo>
                    <a:pt x="14048" y="4283"/>
                  </a:moveTo>
                  <a:lnTo>
                    <a:pt x="14048" y="4283"/>
                  </a:lnTo>
                  <a:cubicBezTo>
                    <a:pt x="7037" y="4915"/>
                    <a:pt x="5252" y="8416"/>
                    <a:pt x="5252" y="16669"/>
                  </a:cubicBezTo>
                  <a:lnTo>
                    <a:pt x="0" y="25378"/>
                  </a:lnTo>
                  <a:lnTo>
                    <a:pt x="0" y="79005"/>
                  </a:lnTo>
                  <a:lnTo>
                    <a:pt x="5611" y="87715"/>
                  </a:lnTo>
                  <a:cubicBezTo>
                    <a:pt x="5611" y="95459"/>
                    <a:pt x="6928" y="98209"/>
                    <a:pt x="12834" y="98886"/>
                  </a:cubicBezTo>
                  <a:lnTo>
                    <a:pt x="12834" y="98886"/>
                  </a:lnTo>
                  <a:cubicBezTo>
                    <a:pt x="10168" y="95929"/>
                    <a:pt x="8546" y="92010"/>
                    <a:pt x="8546" y="87715"/>
                  </a:cubicBezTo>
                  <a:lnTo>
                    <a:pt x="8546" y="16669"/>
                  </a:lnTo>
                  <a:cubicBezTo>
                    <a:pt x="8546" y="11755"/>
                    <a:pt x="10669" y="7335"/>
                    <a:pt x="14048" y="4283"/>
                  </a:cubicBezTo>
                  <a:close/>
                  <a:moveTo>
                    <a:pt x="12834" y="98886"/>
                  </a:moveTo>
                  <a:cubicBezTo>
                    <a:pt x="15876" y="102261"/>
                    <a:pt x="20279" y="104384"/>
                    <a:pt x="25183" y="104384"/>
                  </a:cubicBezTo>
                  <a:lnTo>
                    <a:pt x="16669" y="99067"/>
                  </a:lnTo>
                  <a:cubicBezTo>
                    <a:pt x="15214" y="99067"/>
                    <a:pt x="13943" y="99013"/>
                    <a:pt x="12834" y="9888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1314;p61"/>
            <p:cNvSpPr/>
            <p:nvPr/>
          </p:nvSpPr>
          <p:spPr>
            <a:xfrm>
              <a:off x="1190625" y="2213250"/>
              <a:ext cx="634475" cy="712775"/>
            </a:xfrm>
            <a:custGeom>
              <a:avLst/>
              <a:gdLst/>
              <a:ahLst/>
              <a:cxnLst/>
              <a:rect l="l" t="t" r="r" b="b"/>
              <a:pathLst>
                <a:path w="25379" h="28511" extrusionOk="0">
                  <a:moveTo>
                    <a:pt x="0" y="0"/>
                  </a:moveTo>
                  <a:lnTo>
                    <a:pt x="0" y="8710"/>
                  </a:lnTo>
                  <a:cubicBezTo>
                    <a:pt x="0" y="17909"/>
                    <a:pt x="7470" y="25379"/>
                    <a:pt x="16669" y="25379"/>
                  </a:cubicBezTo>
                  <a:lnTo>
                    <a:pt x="21203" y="28510"/>
                  </a:lnTo>
                  <a:lnTo>
                    <a:pt x="25378" y="25379"/>
                  </a:lnTo>
                  <a:cubicBezTo>
                    <a:pt x="25378" y="14353"/>
                    <a:pt x="18365" y="4959"/>
                    <a:pt x="8546" y="1468"/>
                  </a:cubicBezTo>
                  <a:cubicBezTo>
                    <a:pt x="5872" y="522"/>
                    <a:pt x="3001" y="0"/>
                    <a:pt x="0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5" name="Google Shape;1315;p61"/>
            <p:cNvSpPr/>
            <p:nvPr/>
          </p:nvSpPr>
          <p:spPr>
            <a:xfrm>
              <a:off x="1190625" y="238125"/>
              <a:ext cx="634475" cy="634475"/>
            </a:xfrm>
            <a:custGeom>
              <a:avLst/>
              <a:gdLst/>
              <a:ahLst/>
              <a:cxnLst/>
              <a:rect l="l" t="t" r="r" b="b"/>
              <a:pathLst>
                <a:path w="25379" h="25379" extrusionOk="0">
                  <a:moveTo>
                    <a:pt x="16669" y="0"/>
                  </a:moveTo>
                  <a:cubicBezTo>
                    <a:pt x="7470" y="0"/>
                    <a:pt x="0" y="7470"/>
                    <a:pt x="0" y="16669"/>
                  </a:cubicBezTo>
                  <a:lnTo>
                    <a:pt x="0" y="25378"/>
                  </a:lnTo>
                  <a:cubicBezTo>
                    <a:pt x="3001" y="25378"/>
                    <a:pt x="5872" y="24856"/>
                    <a:pt x="8546" y="23910"/>
                  </a:cubicBezTo>
                  <a:cubicBezTo>
                    <a:pt x="18365" y="20420"/>
                    <a:pt x="25378" y="11026"/>
                    <a:pt x="25378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61"/>
            <p:cNvSpPr/>
            <p:nvPr/>
          </p:nvSpPr>
          <p:spPr>
            <a:xfrm>
              <a:off x="3165750" y="238125"/>
              <a:ext cx="634475" cy="634475"/>
            </a:xfrm>
            <a:custGeom>
              <a:avLst/>
              <a:gdLst/>
              <a:ahLst/>
              <a:cxnLst/>
              <a:rect l="l" t="t" r="r" b="b"/>
              <a:pathLst>
                <a:path w="25379" h="25379" extrusionOk="0">
                  <a:moveTo>
                    <a:pt x="0" y="0"/>
                  </a:moveTo>
                  <a:cubicBezTo>
                    <a:pt x="0" y="14027"/>
                    <a:pt x="11352" y="25378"/>
                    <a:pt x="25379" y="25378"/>
                  </a:cubicBezTo>
                  <a:lnTo>
                    <a:pt x="25379" y="16669"/>
                  </a:lnTo>
                  <a:cubicBezTo>
                    <a:pt x="25379" y="7470"/>
                    <a:pt x="17909" y="0"/>
                    <a:pt x="8710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61"/>
            <p:cNvSpPr/>
            <p:nvPr/>
          </p:nvSpPr>
          <p:spPr>
            <a:xfrm>
              <a:off x="3165750" y="2213250"/>
              <a:ext cx="634475" cy="634475"/>
            </a:xfrm>
            <a:custGeom>
              <a:avLst/>
              <a:gdLst/>
              <a:ahLst/>
              <a:cxnLst/>
              <a:rect l="l" t="t" r="r" b="b"/>
              <a:pathLst>
                <a:path w="25379" h="25379" extrusionOk="0">
                  <a:moveTo>
                    <a:pt x="25379" y="0"/>
                  </a:moveTo>
                  <a:cubicBezTo>
                    <a:pt x="11352" y="0"/>
                    <a:pt x="0" y="11352"/>
                    <a:pt x="0" y="25379"/>
                  </a:cubicBezTo>
                  <a:lnTo>
                    <a:pt x="8710" y="25379"/>
                  </a:lnTo>
                  <a:cubicBezTo>
                    <a:pt x="17909" y="25379"/>
                    <a:pt x="25379" y="17909"/>
                    <a:pt x="25379" y="8710"/>
                  </a:cubicBezTo>
                  <a:lnTo>
                    <a:pt x="25379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61"/>
            <p:cNvSpPr/>
            <p:nvPr/>
          </p:nvSpPr>
          <p:spPr>
            <a:xfrm>
              <a:off x="1719050" y="766550"/>
              <a:ext cx="1552725" cy="1552725"/>
            </a:xfrm>
            <a:custGeom>
              <a:avLst/>
              <a:gdLst/>
              <a:ahLst/>
              <a:cxnLst/>
              <a:rect l="l" t="t" r="r" b="b"/>
              <a:pathLst>
                <a:path w="62109" h="62109" extrusionOk="0">
                  <a:moveTo>
                    <a:pt x="31055" y="14125"/>
                  </a:moveTo>
                  <a:cubicBezTo>
                    <a:pt x="40417" y="14125"/>
                    <a:pt x="47984" y="21693"/>
                    <a:pt x="47984" y="31055"/>
                  </a:cubicBezTo>
                  <a:cubicBezTo>
                    <a:pt x="47984" y="40417"/>
                    <a:pt x="40417" y="47984"/>
                    <a:pt x="31055" y="47984"/>
                  </a:cubicBezTo>
                  <a:cubicBezTo>
                    <a:pt x="21693" y="47984"/>
                    <a:pt x="14125" y="40417"/>
                    <a:pt x="14125" y="31055"/>
                  </a:cubicBezTo>
                  <a:cubicBezTo>
                    <a:pt x="14125" y="21693"/>
                    <a:pt x="21693" y="14125"/>
                    <a:pt x="31055" y="14125"/>
                  </a:cubicBezTo>
                  <a:close/>
                  <a:moveTo>
                    <a:pt x="31055" y="1"/>
                  </a:moveTo>
                  <a:cubicBezTo>
                    <a:pt x="13897" y="1"/>
                    <a:pt x="1" y="13897"/>
                    <a:pt x="1" y="31055"/>
                  </a:cubicBezTo>
                  <a:cubicBezTo>
                    <a:pt x="1" y="48213"/>
                    <a:pt x="13897" y="62109"/>
                    <a:pt x="31055" y="62109"/>
                  </a:cubicBezTo>
                  <a:cubicBezTo>
                    <a:pt x="48213" y="62109"/>
                    <a:pt x="62109" y="48213"/>
                    <a:pt x="62109" y="31055"/>
                  </a:cubicBezTo>
                  <a:cubicBezTo>
                    <a:pt x="62109" y="13897"/>
                    <a:pt x="48213" y="1"/>
                    <a:pt x="31055" y="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61"/>
            <p:cNvSpPr/>
            <p:nvPr/>
          </p:nvSpPr>
          <p:spPr>
            <a:xfrm>
              <a:off x="1190625" y="2213250"/>
              <a:ext cx="629575" cy="634475"/>
            </a:xfrm>
            <a:custGeom>
              <a:avLst/>
              <a:gdLst/>
              <a:ahLst/>
              <a:cxnLst/>
              <a:rect l="l" t="t" r="r" b="b"/>
              <a:pathLst>
                <a:path w="25183" h="25379" extrusionOk="0">
                  <a:moveTo>
                    <a:pt x="0" y="0"/>
                  </a:moveTo>
                  <a:lnTo>
                    <a:pt x="0" y="8710"/>
                  </a:lnTo>
                  <a:cubicBezTo>
                    <a:pt x="0" y="17909"/>
                    <a:pt x="7470" y="25379"/>
                    <a:pt x="16669" y="25379"/>
                  </a:cubicBezTo>
                  <a:lnTo>
                    <a:pt x="25183" y="25379"/>
                  </a:lnTo>
                  <a:cubicBezTo>
                    <a:pt x="15984" y="25379"/>
                    <a:pt x="8546" y="17909"/>
                    <a:pt x="8546" y="8710"/>
                  </a:cubicBezTo>
                  <a:lnTo>
                    <a:pt x="8546" y="1468"/>
                  </a:lnTo>
                  <a:cubicBezTo>
                    <a:pt x="5872" y="522"/>
                    <a:pt x="3001" y="0"/>
                    <a:pt x="0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61"/>
            <p:cNvSpPr/>
            <p:nvPr/>
          </p:nvSpPr>
          <p:spPr>
            <a:xfrm>
              <a:off x="1190625" y="238125"/>
              <a:ext cx="629575" cy="634475"/>
            </a:xfrm>
            <a:custGeom>
              <a:avLst/>
              <a:gdLst/>
              <a:ahLst/>
              <a:cxnLst/>
              <a:rect l="l" t="t" r="r" b="b"/>
              <a:pathLst>
                <a:path w="25183" h="25379" extrusionOk="0">
                  <a:moveTo>
                    <a:pt x="16669" y="0"/>
                  </a:moveTo>
                  <a:cubicBezTo>
                    <a:pt x="7470" y="0"/>
                    <a:pt x="0" y="7470"/>
                    <a:pt x="0" y="16669"/>
                  </a:cubicBezTo>
                  <a:lnTo>
                    <a:pt x="0" y="25378"/>
                  </a:lnTo>
                  <a:cubicBezTo>
                    <a:pt x="3001" y="25378"/>
                    <a:pt x="5872" y="24856"/>
                    <a:pt x="8546" y="23910"/>
                  </a:cubicBezTo>
                  <a:lnTo>
                    <a:pt x="8546" y="16669"/>
                  </a:lnTo>
                  <a:cubicBezTo>
                    <a:pt x="8546" y="7470"/>
                    <a:pt x="15984" y="0"/>
                    <a:pt x="25183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61"/>
            <p:cNvSpPr/>
            <p:nvPr/>
          </p:nvSpPr>
          <p:spPr>
            <a:xfrm>
              <a:off x="4075025" y="528425"/>
              <a:ext cx="1147425" cy="1116450"/>
            </a:xfrm>
            <a:custGeom>
              <a:avLst/>
              <a:gdLst/>
              <a:ahLst/>
              <a:cxnLst/>
              <a:rect l="l" t="t" r="r" b="b"/>
              <a:pathLst>
                <a:path w="45897" h="44658" extrusionOk="0">
                  <a:moveTo>
                    <a:pt x="38932" y="1"/>
                  </a:moveTo>
                  <a:cubicBezTo>
                    <a:pt x="37309" y="1"/>
                    <a:pt x="35687" y="620"/>
                    <a:pt x="34447" y="1860"/>
                  </a:cubicBezTo>
                  <a:lnTo>
                    <a:pt x="2480" y="33827"/>
                  </a:lnTo>
                  <a:cubicBezTo>
                    <a:pt x="0" y="36307"/>
                    <a:pt x="0" y="40319"/>
                    <a:pt x="2480" y="42798"/>
                  </a:cubicBezTo>
                  <a:cubicBezTo>
                    <a:pt x="3719" y="44037"/>
                    <a:pt x="5342" y="44657"/>
                    <a:pt x="6965" y="44657"/>
                  </a:cubicBezTo>
                  <a:cubicBezTo>
                    <a:pt x="8588" y="44657"/>
                    <a:pt x="10210" y="44037"/>
                    <a:pt x="11450" y="42798"/>
                  </a:cubicBezTo>
                  <a:lnTo>
                    <a:pt x="43418" y="10830"/>
                  </a:lnTo>
                  <a:cubicBezTo>
                    <a:pt x="45897" y="8351"/>
                    <a:pt x="45897" y="4339"/>
                    <a:pt x="43418" y="1860"/>
                  </a:cubicBezTo>
                  <a:cubicBezTo>
                    <a:pt x="42178" y="620"/>
                    <a:pt x="40555" y="1"/>
                    <a:pt x="38932" y="1"/>
                  </a:cubicBezTo>
                  <a:close/>
                </a:path>
              </a:pathLst>
            </a:custGeom>
            <a:solidFill>
              <a:srgbClr val="B9C1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61"/>
            <p:cNvSpPr/>
            <p:nvPr/>
          </p:nvSpPr>
          <p:spPr>
            <a:xfrm>
              <a:off x="4987575" y="1440975"/>
              <a:ext cx="1147425" cy="1116425"/>
            </a:xfrm>
            <a:custGeom>
              <a:avLst/>
              <a:gdLst/>
              <a:ahLst/>
              <a:cxnLst/>
              <a:rect l="l" t="t" r="r" b="b"/>
              <a:pathLst>
                <a:path w="45897" h="44657" extrusionOk="0">
                  <a:moveTo>
                    <a:pt x="38932" y="0"/>
                  </a:moveTo>
                  <a:cubicBezTo>
                    <a:pt x="37309" y="0"/>
                    <a:pt x="35686" y="620"/>
                    <a:pt x="34447" y="1860"/>
                  </a:cubicBezTo>
                  <a:lnTo>
                    <a:pt x="2479" y="33827"/>
                  </a:lnTo>
                  <a:cubicBezTo>
                    <a:pt x="0" y="36306"/>
                    <a:pt x="0" y="40318"/>
                    <a:pt x="2479" y="42798"/>
                  </a:cubicBezTo>
                  <a:cubicBezTo>
                    <a:pt x="3719" y="44037"/>
                    <a:pt x="5342" y="44657"/>
                    <a:pt x="6964" y="44657"/>
                  </a:cubicBezTo>
                  <a:cubicBezTo>
                    <a:pt x="8587" y="44657"/>
                    <a:pt x="10210" y="44037"/>
                    <a:pt x="11450" y="42798"/>
                  </a:cubicBezTo>
                  <a:lnTo>
                    <a:pt x="43417" y="10830"/>
                  </a:lnTo>
                  <a:cubicBezTo>
                    <a:pt x="45896" y="8351"/>
                    <a:pt x="45896" y="4339"/>
                    <a:pt x="43417" y="1860"/>
                  </a:cubicBezTo>
                  <a:cubicBezTo>
                    <a:pt x="42178" y="620"/>
                    <a:pt x="40555" y="0"/>
                    <a:pt x="38932" y="0"/>
                  </a:cubicBezTo>
                  <a:close/>
                </a:path>
              </a:pathLst>
            </a:custGeom>
            <a:solidFill>
              <a:srgbClr val="B9C1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61"/>
            <p:cNvSpPr/>
            <p:nvPr/>
          </p:nvSpPr>
          <p:spPr>
            <a:xfrm>
              <a:off x="4340875" y="794275"/>
              <a:ext cx="1528275" cy="1497275"/>
            </a:xfrm>
            <a:custGeom>
              <a:avLst/>
              <a:gdLst/>
              <a:ahLst/>
              <a:cxnLst/>
              <a:rect l="l" t="t" r="r" b="b"/>
              <a:pathLst>
                <a:path w="61131" h="59891" extrusionOk="0">
                  <a:moveTo>
                    <a:pt x="54166" y="1"/>
                  </a:moveTo>
                  <a:cubicBezTo>
                    <a:pt x="52543" y="1"/>
                    <a:pt x="50920" y="621"/>
                    <a:pt x="49681" y="1860"/>
                  </a:cubicBezTo>
                  <a:lnTo>
                    <a:pt x="2480" y="49061"/>
                  </a:lnTo>
                  <a:cubicBezTo>
                    <a:pt x="1" y="51540"/>
                    <a:pt x="1" y="55552"/>
                    <a:pt x="2480" y="58031"/>
                  </a:cubicBezTo>
                  <a:cubicBezTo>
                    <a:pt x="3719" y="59271"/>
                    <a:pt x="5350" y="59891"/>
                    <a:pt x="6977" y="59891"/>
                  </a:cubicBezTo>
                  <a:cubicBezTo>
                    <a:pt x="8604" y="59891"/>
                    <a:pt x="10227" y="59271"/>
                    <a:pt x="11450" y="58031"/>
                  </a:cubicBezTo>
                  <a:lnTo>
                    <a:pt x="58651" y="10831"/>
                  </a:lnTo>
                  <a:cubicBezTo>
                    <a:pt x="61130" y="8351"/>
                    <a:pt x="61130" y="4339"/>
                    <a:pt x="58651" y="1860"/>
                  </a:cubicBezTo>
                  <a:cubicBezTo>
                    <a:pt x="57411" y="621"/>
                    <a:pt x="55789" y="1"/>
                    <a:pt x="54166" y="1"/>
                  </a:cubicBezTo>
                  <a:close/>
                </a:path>
              </a:pathLst>
            </a:custGeom>
            <a:solidFill>
              <a:srgbClr val="B9C1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61"/>
            <p:cNvSpPr/>
            <p:nvPr/>
          </p:nvSpPr>
          <p:spPr>
            <a:xfrm>
              <a:off x="1190625" y="2847700"/>
              <a:ext cx="2609600" cy="2609625"/>
            </a:xfrm>
            <a:custGeom>
              <a:avLst/>
              <a:gdLst/>
              <a:ahLst/>
              <a:cxnLst/>
              <a:rect l="l" t="t" r="r" b="b"/>
              <a:pathLst>
                <a:path w="104384" h="104385" extrusionOk="0">
                  <a:moveTo>
                    <a:pt x="25183" y="1"/>
                  </a:moveTo>
                  <a:lnTo>
                    <a:pt x="16669" y="4176"/>
                  </a:lnTo>
                  <a:cubicBezTo>
                    <a:pt x="7470" y="4176"/>
                    <a:pt x="5252" y="7471"/>
                    <a:pt x="5252" y="16669"/>
                  </a:cubicBezTo>
                  <a:lnTo>
                    <a:pt x="0" y="25379"/>
                  </a:lnTo>
                  <a:lnTo>
                    <a:pt x="0" y="79006"/>
                  </a:lnTo>
                  <a:lnTo>
                    <a:pt x="11841" y="87715"/>
                  </a:lnTo>
                  <a:cubicBezTo>
                    <a:pt x="11841" y="96914"/>
                    <a:pt x="7470" y="100992"/>
                    <a:pt x="16669" y="100992"/>
                  </a:cubicBezTo>
                  <a:lnTo>
                    <a:pt x="25183" y="104384"/>
                  </a:lnTo>
                  <a:lnTo>
                    <a:pt x="78907" y="104384"/>
                  </a:lnTo>
                  <a:cubicBezTo>
                    <a:pt x="88106" y="104384"/>
                    <a:pt x="100437" y="87324"/>
                    <a:pt x="104384" y="79038"/>
                  </a:cubicBezTo>
                  <a:lnTo>
                    <a:pt x="104384" y="25346"/>
                  </a:lnTo>
                  <a:cubicBezTo>
                    <a:pt x="98740" y="19409"/>
                    <a:pt x="83800" y="4894"/>
                    <a:pt x="786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61"/>
            <p:cNvSpPr/>
            <p:nvPr/>
          </p:nvSpPr>
          <p:spPr>
            <a:xfrm>
              <a:off x="1190625" y="2847700"/>
              <a:ext cx="629575" cy="2609625"/>
            </a:xfrm>
            <a:custGeom>
              <a:avLst/>
              <a:gdLst/>
              <a:ahLst/>
              <a:cxnLst/>
              <a:rect l="l" t="t" r="r" b="b"/>
              <a:pathLst>
                <a:path w="25183" h="104385" extrusionOk="0">
                  <a:moveTo>
                    <a:pt x="25183" y="1"/>
                  </a:moveTo>
                  <a:cubicBezTo>
                    <a:pt x="20897" y="1"/>
                    <a:pt x="16995" y="1622"/>
                    <a:pt x="14048" y="4283"/>
                  </a:cubicBezTo>
                  <a:lnTo>
                    <a:pt x="14048" y="4283"/>
                  </a:lnTo>
                  <a:cubicBezTo>
                    <a:pt x="14851" y="4211"/>
                    <a:pt x="15723" y="4176"/>
                    <a:pt x="16669" y="4176"/>
                  </a:cubicBezTo>
                  <a:lnTo>
                    <a:pt x="25183" y="1"/>
                  </a:lnTo>
                  <a:close/>
                  <a:moveTo>
                    <a:pt x="14048" y="4283"/>
                  </a:moveTo>
                  <a:cubicBezTo>
                    <a:pt x="7037" y="4916"/>
                    <a:pt x="5252" y="8416"/>
                    <a:pt x="5252" y="16669"/>
                  </a:cubicBezTo>
                  <a:lnTo>
                    <a:pt x="0" y="25379"/>
                  </a:lnTo>
                  <a:lnTo>
                    <a:pt x="0" y="79006"/>
                  </a:lnTo>
                  <a:lnTo>
                    <a:pt x="5611" y="87715"/>
                  </a:lnTo>
                  <a:cubicBezTo>
                    <a:pt x="5611" y="95459"/>
                    <a:pt x="6928" y="98210"/>
                    <a:pt x="12834" y="98886"/>
                  </a:cubicBezTo>
                  <a:lnTo>
                    <a:pt x="12834" y="98886"/>
                  </a:lnTo>
                  <a:cubicBezTo>
                    <a:pt x="10168" y="95929"/>
                    <a:pt x="8546" y="92011"/>
                    <a:pt x="8546" y="87715"/>
                  </a:cubicBezTo>
                  <a:lnTo>
                    <a:pt x="8546" y="16669"/>
                  </a:lnTo>
                  <a:cubicBezTo>
                    <a:pt x="8546" y="11756"/>
                    <a:pt x="10669" y="7335"/>
                    <a:pt x="14048" y="4283"/>
                  </a:cubicBezTo>
                  <a:close/>
                  <a:moveTo>
                    <a:pt x="12834" y="98886"/>
                  </a:moveTo>
                  <a:cubicBezTo>
                    <a:pt x="15876" y="102262"/>
                    <a:pt x="20279" y="104384"/>
                    <a:pt x="25183" y="104384"/>
                  </a:cubicBezTo>
                  <a:lnTo>
                    <a:pt x="16669" y="99067"/>
                  </a:lnTo>
                  <a:cubicBezTo>
                    <a:pt x="15214" y="99067"/>
                    <a:pt x="13943" y="99013"/>
                    <a:pt x="12834" y="9888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1326;p61"/>
            <p:cNvSpPr/>
            <p:nvPr/>
          </p:nvSpPr>
          <p:spPr>
            <a:xfrm>
              <a:off x="1190625" y="4822825"/>
              <a:ext cx="634475" cy="634500"/>
            </a:xfrm>
            <a:custGeom>
              <a:avLst/>
              <a:gdLst/>
              <a:ahLst/>
              <a:cxnLst/>
              <a:rect l="l" t="t" r="r" b="b"/>
              <a:pathLst>
                <a:path w="25379" h="25380" extrusionOk="0">
                  <a:moveTo>
                    <a:pt x="0" y="1"/>
                  </a:moveTo>
                  <a:lnTo>
                    <a:pt x="0" y="8710"/>
                  </a:lnTo>
                  <a:cubicBezTo>
                    <a:pt x="0" y="17909"/>
                    <a:pt x="7470" y="25379"/>
                    <a:pt x="16669" y="25379"/>
                  </a:cubicBezTo>
                  <a:lnTo>
                    <a:pt x="25378" y="25379"/>
                  </a:lnTo>
                  <a:cubicBezTo>
                    <a:pt x="25378" y="14354"/>
                    <a:pt x="18365" y="4959"/>
                    <a:pt x="8546" y="1469"/>
                  </a:cubicBezTo>
                  <a:cubicBezTo>
                    <a:pt x="5872" y="523"/>
                    <a:pt x="3001" y="1"/>
                    <a:pt x="0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7" name="Google Shape;1327;p61"/>
            <p:cNvSpPr/>
            <p:nvPr/>
          </p:nvSpPr>
          <p:spPr>
            <a:xfrm>
              <a:off x="1190625" y="2847700"/>
              <a:ext cx="634475" cy="634475"/>
            </a:xfrm>
            <a:custGeom>
              <a:avLst/>
              <a:gdLst/>
              <a:ahLst/>
              <a:cxnLst/>
              <a:rect l="l" t="t" r="r" b="b"/>
              <a:pathLst>
                <a:path w="25379" h="25379" extrusionOk="0">
                  <a:moveTo>
                    <a:pt x="16669" y="1"/>
                  </a:moveTo>
                  <a:cubicBezTo>
                    <a:pt x="7470" y="1"/>
                    <a:pt x="0" y="7471"/>
                    <a:pt x="0" y="16669"/>
                  </a:cubicBezTo>
                  <a:lnTo>
                    <a:pt x="0" y="25379"/>
                  </a:lnTo>
                  <a:cubicBezTo>
                    <a:pt x="3001" y="25379"/>
                    <a:pt x="5872" y="24857"/>
                    <a:pt x="8546" y="23911"/>
                  </a:cubicBezTo>
                  <a:cubicBezTo>
                    <a:pt x="18365" y="20421"/>
                    <a:pt x="25378" y="11026"/>
                    <a:pt x="25378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8" name="Google Shape;1328;p61"/>
            <p:cNvSpPr/>
            <p:nvPr/>
          </p:nvSpPr>
          <p:spPr>
            <a:xfrm>
              <a:off x="3165750" y="2743325"/>
              <a:ext cx="634475" cy="738850"/>
            </a:xfrm>
            <a:custGeom>
              <a:avLst/>
              <a:gdLst/>
              <a:ahLst/>
              <a:cxnLst/>
              <a:rect l="l" t="t" r="r" b="b"/>
              <a:pathLst>
                <a:path w="25379" h="29554" extrusionOk="0">
                  <a:moveTo>
                    <a:pt x="4828" y="0"/>
                  </a:moveTo>
                  <a:lnTo>
                    <a:pt x="0" y="4176"/>
                  </a:lnTo>
                  <a:cubicBezTo>
                    <a:pt x="0" y="18202"/>
                    <a:pt x="11352" y="29554"/>
                    <a:pt x="25379" y="29554"/>
                  </a:cubicBezTo>
                  <a:lnTo>
                    <a:pt x="25379" y="20844"/>
                  </a:lnTo>
                  <a:cubicBezTo>
                    <a:pt x="25379" y="11646"/>
                    <a:pt x="17909" y="4176"/>
                    <a:pt x="8710" y="4176"/>
                  </a:cubicBezTo>
                  <a:lnTo>
                    <a:pt x="4828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9" name="Google Shape;1329;p61"/>
            <p:cNvSpPr/>
            <p:nvPr/>
          </p:nvSpPr>
          <p:spPr>
            <a:xfrm>
              <a:off x="3165750" y="4822825"/>
              <a:ext cx="634475" cy="634500"/>
            </a:xfrm>
            <a:custGeom>
              <a:avLst/>
              <a:gdLst/>
              <a:ahLst/>
              <a:cxnLst/>
              <a:rect l="l" t="t" r="r" b="b"/>
              <a:pathLst>
                <a:path w="25379" h="25380" extrusionOk="0">
                  <a:moveTo>
                    <a:pt x="25379" y="1"/>
                  </a:moveTo>
                  <a:cubicBezTo>
                    <a:pt x="11352" y="1"/>
                    <a:pt x="0" y="11353"/>
                    <a:pt x="0" y="25379"/>
                  </a:cubicBezTo>
                  <a:lnTo>
                    <a:pt x="8710" y="25379"/>
                  </a:lnTo>
                  <a:cubicBezTo>
                    <a:pt x="17909" y="25379"/>
                    <a:pt x="25379" y="17909"/>
                    <a:pt x="25379" y="8710"/>
                  </a:cubicBezTo>
                  <a:lnTo>
                    <a:pt x="25379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0" name="Google Shape;1330;p61"/>
            <p:cNvSpPr/>
            <p:nvPr/>
          </p:nvSpPr>
          <p:spPr>
            <a:xfrm>
              <a:off x="1719050" y="3376150"/>
              <a:ext cx="1552725" cy="1552725"/>
            </a:xfrm>
            <a:custGeom>
              <a:avLst/>
              <a:gdLst/>
              <a:ahLst/>
              <a:cxnLst/>
              <a:rect l="l" t="t" r="r" b="b"/>
              <a:pathLst>
                <a:path w="62109" h="62109" extrusionOk="0">
                  <a:moveTo>
                    <a:pt x="31055" y="14125"/>
                  </a:moveTo>
                  <a:cubicBezTo>
                    <a:pt x="40417" y="14125"/>
                    <a:pt x="47984" y="21692"/>
                    <a:pt x="47984" y="31054"/>
                  </a:cubicBezTo>
                  <a:cubicBezTo>
                    <a:pt x="47984" y="40416"/>
                    <a:pt x="40417" y="47984"/>
                    <a:pt x="31055" y="47984"/>
                  </a:cubicBezTo>
                  <a:cubicBezTo>
                    <a:pt x="21726" y="47984"/>
                    <a:pt x="14125" y="40416"/>
                    <a:pt x="14125" y="31054"/>
                  </a:cubicBezTo>
                  <a:cubicBezTo>
                    <a:pt x="14125" y="21692"/>
                    <a:pt x="21726" y="14125"/>
                    <a:pt x="31055" y="14125"/>
                  </a:cubicBezTo>
                  <a:close/>
                  <a:moveTo>
                    <a:pt x="31055" y="0"/>
                  </a:moveTo>
                  <a:cubicBezTo>
                    <a:pt x="13897" y="0"/>
                    <a:pt x="1" y="13896"/>
                    <a:pt x="1" y="31054"/>
                  </a:cubicBezTo>
                  <a:cubicBezTo>
                    <a:pt x="1" y="48212"/>
                    <a:pt x="13897" y="62108"/>
                    <a:pt x="31055" y="62108"/>
                  </a:cubicBezTo>
                  <a:cubicBezTo>
                    <a:pt x="48213" y="62108"/>
                    <a:pt x="62109" y="48212"/>
                    <a:pt x="62109" y="31054"/>
                  </a:cubicBezTo>
                  <a:cubicBezTo>
                    <a:pt x="62109" y="13896"/>
                    <a:pt x="48213" y="0"/>
                    <a:pt x="31055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1" name="Google Shape;1331;p61"/>
            <p:cNvSpPr/>
            <p:nvPr/>
          </p:nvSpPr>
          <p:spPr>
            <a:xfrm>
              <a:off x="1190625" y="4822825"/>
              <a:ext cx="629575" cy="634500"/>
            </a:xfrm>
            <a:custGeom>
              <a:avLst/>
              <a:gdLst/>
              <a:ahLst/>
              <a:cxnLst/>
              <a:rect l="l" t="t" r="r" b="b"/>
              <a:pathLst>
                <a:path w="25183" h="25380" extrusionOk="0">
                  <a:moveTo>
                    <a:pt x="0" y="1"/>
                  </a:moveTo>
                  <a:lnTo>
                    <a:pt x="0" y="8710"/>
                  </a:lnTo>
                  <a:cubicBezTo>
                    <a:pt x="0" y="17909"/>
                    <a:pt x="7470" y="25379"/>
                    <a:pt x="16669" y="25379"/>
                  </a:cubicBezTo>
                  <a:lnTo>
                    <a:pt x="25183" y="25379"/>
                  </a:lnTo>
                  <a:cubicBezTo>
                    <a:pt x="15984" y="25379"/>
                    <a:pt x="8546" y="17909"/>
                    <a:pt x="8546" y="8710"/>
                  </a:cubicBezTo>
                  <a:lnTo>
                    <a:pt x="8546" y="1469"/>
                  </a:lnTo>
                  <a:cubicBezTo>
                    <a:pt x="5872" y="523"/>
                    <a:pt x="3001" y="1"/>
                    <a:pt x="0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2" name="Google Shape;1332;p61"/>
            <p:cNvSpPr/>
            <p:nvPr/>
          </p:nvSpPr>
          <p:spPr>
            <a:xfrm>
              <a:off x="1190625" y="2847700"/>
              <a:ext cx="629575" cy="634475"/>
            </a:xfrm>
            <a:custGeom>
              <a:avLst/>
              <a:gdLst/>
              <a:ahLst/>
              <a:cxnLst/>
              <a:rect l="l" t="t" r="r" b="b"/>
              <a:pathLst>
                <a:path w="25183" h="25379" extrusionOk="0">
                  <a:moveTo>
                    <a:pt x="16669" y="1"/>
                  </a:moveTo>
                  <a:cubicBezTo>
                    <a:pt x="7470" y="1"/>
                    <a:pt x="0" y="7471"/>
                    <a:pt x="0" y="16669"/>
                  </a:cubicBezTo>
                  <a:lnTo>
                    <a:pt x="0" y="25379"/>
                  </a:lnTo>
                  <a:cubicBezTo>
                    <a:pt x="3001" y="25379"/>
                    <a:pt x="5872" y="24857"/>
                    <a:pt x="8546" y="23911"/>
                  </a:cubicBezTo>
                  <a:lnTo>
                    <a:pt x="8546" y="16669"/>
                  </a:lnTo>
                  <a:cubicBezTo>
                    <a:pt x="8546" y="7471"/>
                    <a:pt x="15984" y="1"/>
                    <a:pt x="25183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33" name="Google Shape;1333;p61"/>
          <p:cNvGrpSpPr/>
          <p:nvPr/>
        </p:nvGrpSpPr>
        <p:grpSpPr>
          <a:xfrm>
            <a:off x="6784652" y="2803334"/>
            <a:ext cx="466123" cy="466090"/>
            <a:chOff x="1225675" y="237950"/>
            <a:chExt cx="5190675" cy="5219375"/>
          </a:xfrm>
        </p:grpSpPr>
        <p:sp>
          <p:nvSpPr>
            <p:cNvPr id="1334" name="Google Shape;1334;p61"/>
            <p:cNvSpPr/>
            <p:nvPr/>
          </p:nvSpPr>
          <p:spPr>
            <a:xfrm>
              <a:off x="1225675" y="1088675"/>
              <a:ext cx="4731550" cy="4368650"/>
            </a:xfrm>
            <a:custGeom>
              <a:avLst/>
              <a:gdLst/>
              <a:ahLst/>
              <a:cxnLst/>
              <a:rect l="l" t="t" r="r" b="b"/>
              <a:pathLst>
                <a:path w="189262" h="174746" extrusionOk="0">
                  <a:moveTo>
                    <a:pt x="76168" y="1"/>
                  </a:moveTo>
                  <a:lnTo>
                    <a:pt x="1" y="35915"/>
                  </a:lnTo>
                  <a:lnTo>
                    <a:pt x="1" y="63055"/>
                  </a:lnTo>
                  <a:lnTo>
                    <a:pt x="12103" y="89999"/>
                  </a:lnTo>
                  <a:lnTo>
                    <a:pt x="1" y="111658"/>
                  </a:lnTo>
                  <a:lnTo>
                    <a:pt x="1" y="138831"/>
                  </a:lnTo>
                  <a:lnTo>
                    <a:pt x="76168" y="174745"/>
                  </a:lnTo>
                  <a:lnTo>
                    <a:pt x="113094" y="174745"/>
                  </a:lnTo>
                  <a:lnTo>
                    <a:pt x="189261" y="162056"/>
                  </a:lnTo>
                  <a:lnTo>
                    <a:pt x="189261" y="111691"/>
                  </a:lnTo>
                  <a:lnTo>
                    <a:pt x="178953" y="87357"/>
                  </a:lnTo>
                  <a:lnTo>
                    <a:pt x="189261" y="63055"/>
                  </a:lnTo>
                  <a:cubicBezTo>
                    <a:pt x="189261" y="50650"/>
                    <a:pt x="168234" y="48638"/>
                    <a:pt x="147377" y="48638"/>
                  </a:cubicBezTo>
                  <a:cubicBezTo>
                    <a:pt x="137367" y="48638"/>
                    <a:pt x="127396" y="49102"/>
                    <a:pt x="119808" y="49102"/>
                  </a:cubicBezTo>
                  <a:cubicBezTo>
                    <a:pt x="115893" y="49102"/>
                    <a:pt x="112613" y="48978"/>
                    <a:pt x="110288" y="48604"/>
                  </a:cubicBezTo>
                  <a:cubicBezTo>
                    <a:pt x="94076" y="45995"/>
                    <a:pt x="100405" y="25085"/>
                    <a:pt x="100405" y="15691"/>
                  </a:cubicBezTo>
                  <a:cubicBezTo>
                    <a:pt x="100405" y="6264"/>
                    <a:pt x="95381" y="1"/>
                    <a:pt x="76168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5" name="Google Shape;1335;p61"/>
            <p:cNvSpPr/>
            <p:nvPr/>
          </p:nvSpPr>
          <p:spPr>
            <a:xfrm>
              <a:off x="1225675" y="4242200"/>
              <a:ext cx="2221450" cy="1215125"/>
            </a:xfrm>
            <a:custGeom>
              <a:avLst/>
              <a:gdLst/>
              <a:ahLst/>
              <a:cxnLst/>
              <a:rect l="l" t="t" r="r" b="b"/>
              <a:pathLst>
                <a:path w="88858" h="48605" extrusionOk="0">
                  <a:moveTo>
                    <a:pt x="12690" y="1"/>
                  </a:moveTo>
                  <a:cubicBezTo>
                    <a:pt x="5677" y="1"/>
                    <a:pt x="1" y="5676"/>
                    <a:pt x="1" y="12690"/>
                  </a:cubicBezTo>
                  <a:lnTo>
                    <a:pt x="1" y="35915"/>
                  </a:lnTo>
                  <a:cubicBezTo>
                    <a:pt x="1" y="42928"/>
                    <a:pt x="5677" y="48604"/>
                    <a:pt x="12690" y="48604"/>
                  </a:cubicBezTo>
                  <a:lnTo>
                    <a:pt x="76168" y="48604"/>
                  </a:lnTo>
                  <a:cubicBezTo>
                    <a:pt x="83181" y="48604"/>
                    <a:pt x="88857" y="42928"/>
                    <a:pt x="88857" y="35915"/>
                  </a:cubicBezTo>
                  <a:lnTo>
                    <a:pt x="88857" y="12690"/>
                  </a:lnTo>
                  <a:cubicBezTo>
                    <a:pt x="88857" y="5676"/>
                    <a:pt x="83181" y="1"/>
                    <a:pt x="761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6" name="Google Shape;1336;p61"/>
            <p:cNvSpPr/>
            <p:nvPr/>
          </p:nvSpPr>
          <p:spPr>
            <a:xfrm>
              <a:off x="1225675" y="4242200"/>
              <a:ext cx="605125" cy="1215125"/>
            </a:xfrm>
            <a:custGeom>
              <a:avLst/>
              <a:gdLst/>
              <a:ahLst/>
              <a:cxnLst/>
              <a:rect l="l" t="t" r="r" b="b"/>
              <a:pathLst>
                <a:path w="24205" h="48605" extrusionOk="0">
                  <a:moveTo>
                    <a:pt x="12690" y="1"/>
                  </a:moveTo>
                  <a:cubicBezTo>
                    <a:pt x="5677" y="1"/>
                    <a:pt x="1" y="5676"/>
                    <a:pt x="1" y="12690"/>
                  </a:cubicBezTo>
                  <a:lnTo>
                    <a:pt x="1" y="35915"/>
                  </a:lnTo>
                  <a:cubicBezTo>
                    <a:pt x="1" y="42928"/>
                    <a:pt x="5677" y="48604"/>
                    <a:pt x="12690" y="48604"/>
                  </a:cubicBezTo>
                  <a:lnTo>
                    <a:pt x="24205" y="48604"/>
                  </a:lnTo>
                  <a:cubicBezTo>
                    <a:pt x="17224" y="48604"/>
                    <a:pt x="11548" y="42928"/>
                    <a:pt x="11548" y="35915"/>
                  </a:cubicBezTo>
                  <a:lnTo>
                    <a:pt x="11548" y="12690"/>
                  </a:lnTo>
                  <a:cubicBezTo>
                    <a:pt x="11548" y="5676"/>
                    <a:pt x="17224" y="1"/>
                    <a:pt x="24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7" name="Google Shape;1337;p61"/>
            <p:cNvSpPr/>
            <p:nvPr/>
          </p:nvSpPr>
          <p:spPr>
            <a:xfrm>
              <a:off x="3735775" y="4242200"/>
              <a:ext cx="2221450" cy="1215125"/>
            </a:xfrm>
            <a:custGeom>
              <a:avLst/>
              <a:gdLst/>
              <a:ahLst/>
              <a:cxnLst/>
              <a:rect l="l" t="t" r="r" b="b"/>
              <a:pathLst>
                <a:path w="88858" h="48605" extrusionOk="0">
                  <a:moveTo>
                    <a:pt x="12690" y="1"/>
                  </a:moveTo>
                  <a:cubicBezTo>
                    <a:pt x="5676" y="1"/>
                    <a:pt x="1" y="5676"/>
                    <a:pt x="1" y="12690"/>
                  </a:cubicBezTo>
                  <a:lnTo>
                    <a:pt x="1" y="35915"/>
                  </a:lnTo>
                  <a:cubicBezTo>
                    <a:pt x="1" y="42928"/>
                    <a:pt x="5676" y="48604"/>
                    <a:pt x="12690" y="48604"/>
                  </a:cubicBezTo>
                  <a:lnTo>
                    <a:pt x="76168" y="48604"/>
                  </a:lnTo>
                  <a:cubicBezTo>
                    <a:pt x="83181" y="48604"/>
                    <a:pt x="88857" y="42928"/>
                    <a:pt x="88857" y="35915"/>
                  </a:cubicBezTo>
                  <a:lnTo>
                    <a:pt x="88857" y="12690"/>
                  </a:lnTo>
                  <a:cubicBezTo>
                    <a:pt x="88857" y="5676"/>
                    <a:pt x="83181" y="1"/>
                    <a:pt x="761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8" name="Google Shape;1338;p61"/>
            <p:cNvSpPr/>
            <p:nvPr/>
          </p:nvSpPr>
          <p:spPr>
            <a:xfrm>
              <a:off x="3735775" y="4242200"/>
              <a:ext cx="605125" cy="1215125"/>
            </a:xfrm>
            <a:custGeom>
              <a:avLst/>
              <a:gdLst/>
              <a:ahLst/>
              <a:cxnLst/>
              <a:rect l="l" t="t" r="r" b="b"/>
              <a:pathLst>
                <a:path w="24205" h="48605" extrusionOk="0">
                  <a:moveTo>
                    <a:pt x="12690" y="1"/>
                  </a:moveTo>
                  <a:cubicBezTo>
                    <a:pt x="5676" y="1"/>
                    <a:pt x="1" y="5676"/>
                    <a:pt x="1" y="12690"/>
                  </a:cubicBezTo>
                  <a:lnTo>
                    <a:pt x="1" y="35915"/>
                  </a:lnTo>
                  <a:cubicBezTo>
                    <a:pt x="1" y="42928"/>
                    <a:pt x="5676" y="48604"/>
                    <a:pt x="12690" y="48604"/>
                  </a:cubicBezTo>
                  <a:lnTo>
                    <a:pt x="24205" y="48604"/>
                  </a:lnTo>
                  <a:cubicBezTo>
                    <a:pt x="17224" y="48604"/>
                    <a:pt x="11548" y="42928"/>
                    <a:pt x="11548" y="35915"/>
                  </a:cubicBezTo>
                  <a:lnTo>
                    <a:pt x="11548" y="12690"/>
                  </a:lnTo>
                  <a:cubicBezTo>
                    <a:pt x="11548" y="5676"/>
                    <a:pt x="17224" y="1"/>
                    <a:pt x="24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9" name="Google Shape;1339;p61"/>
            <p:cNvSpPr/>
            <p:nvPr/>
          </p:nvSpPr>
          <p:spPr>
            <a:xfrm>
              <a:off x="4990825" y="2665025"/>
              <a:ext cx="966400" cy="1215925"/>
            </a:xfrm>
            <a:custGeom>
              <a:avLst/>
              <a:gdLst/>
              <a:ahLst/>
              <a:cxnLst/>
              <a:rect l="l" t="t" r="r" b="b"/>
              <a:pathLst>
                <a:path w="38656" h="48637" extrusionOk="0">
                  <a:moveTo>
                    <a:pt x="12690" y="1"/>
                  </a:moveTo>
                  <a:cubicBezTo>
                    <a:pt x="5676" y="1"/>
                    <a:pt x="1" y="5677"/>
                    <a:pt x="1" y="12690"/>
                  </a:cubicBezTo>
                  <a:lnTo>
                    <a:pt x="1" y="35948"/>
                  </a:lnTo>
                  <a:cubicBezTo>
                    <a:pt x="1" y="42928"/>
                    <a:pt x="5676" y="48637"/>
                    <a:pt x="12690" y="48637"/>
                  </a:cubicBezTo>
                  <a:lnTo>
                    <a:pt x="38655" y="48637"/>
                  </a:lnTo>
                  <a:lnTo>
                    <a:pt x="3865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0" name="Google Shape;1340;p61"/>
            <p:cNvSpPr/>
            <p:nvPr/>
          </p:nvSpPr>
          <p:spPr>
            <a:xfrm>
              <a:off x="4990825" y="2665025"/>
              <a:ext cx="605125" cy="1215925"/>
            </a:xfrm>
            <a:custGeom>
              <a:avLst/>
              <a:gdLst/>
              <a:ahLst/>
              <a:cxnLst/>
              <a:rect l="l" t="t" r="r" b="b"/>
              <a:pathLst>
                <a:path w="24205" h="48637" extrusionOk="0">
                  <a:moveTo>
                    <a:pt x="12690" y="1"/>
                  </a:moveTo>
                  <a:cubicBezTo>
                    <a:pt x="5676" y="1"/>
                    <a:pt x="1" y="5677"/>
                    <a:pt x="1" y="12690"/>
                  </a:cubicBezTo>
                  <a:lnTo>
                    <a:pt x="1" y="35948"/>
                  </a:lnTo>
                  <a:cubicBezTo>
                    <a:pt x="1" y="42928"/>
                    <a:pt x="5676" y="48637"/>
                    <a:pt x="12690" y="48637"/>
                  </a:cubicBezTo>
                  <a:lnTo>
                    <a:pt x="24205" y="48637"/>
                  </a:lnTo>
                  <a:cubicBezTo>
                    <a:pt x="17224" y="48637"/>
                    <a:pt x="11548" y="42928"/>
                    <a:pt x="11548" y="35948"/>
                  </a:cubicBezTo>
                  <a:lnTo>
                    <a:pt x="11548" y="12690"/>
                  </a:lnTo>
                  <a:cubicBezTo>
                    <a:pt x="11548" y="5677"/>
                    <a:pt x="17224" y="1"/>
                    <a:pt x="24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1" name="Google Shape;1341;p61"/>
            <p:cNvSpPr/>
            <p:nvPr/>
          </p:nvSpPr>
          <p:spPr>
            <a:xfrm>
              <a:off x="1225675" y="2665025"/>
              <a:ext cx="966400" cy="1215125"/>
            </a:xfrm>
            <a:custGeom>
              <a:avLst/>
              <a:gdLst/>
              <a:ahLst/>
              <a:cxnLst/>
              <a:rect l="l" t="t" r="r" b="b"/>
              <a:pathLst>
                <a:path w="38656" h="48605" extrusionOk="0">
                  <a:moveTo>
                    <a:pt x="1" y="1"/>
                  </a:moveTo>
                  <a:lnTo>
                    <a:pt x="1" y="48604"/>
                  </a:lnTo>
                  <a:lnTo>
                    <a:pt x="25966" y="48604"/>
                  </a:lnTo>
                  <a:cubicBezTo>
                    <a:pt x="32979" y="48604"/>
                    <a:pt x="38655" y="42928"/>
                    <a:pt x="38655" y="35948"/>
                  </a:cubicBezTo>
                  <a:lnTo>
                    <a:pt x="38655" y="12690"/>
                  </a:lnTo>
                  <a:cubicBezTo>
                    <a:pt x="38655" y="5677"/>
                    <a:pt x="32979" y="1"/>
                    <a:pt x="2596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2" name="Google Shape;1342;p61"/>
            <p:cNvSpPr/>
            <p:nvPr/>
          </p:nvSpPr>
          <p:spPr>
            <a:xfrm>
              <a:off x="1225675" y="1088675"/>
              <a:ext cx="2221450" cy="1215125"/>
            </a:xfrm>
            <a:custGeom>
              <a:avLst/>
              <a:gdLst/>
              <a:ahLst/>
              <a:cxnLst/>
              <a:rect l="l" t="t" r="r" b="b"/>
              <a:pathLst>
                <a:path w="88858" h="48605" extrusionOk="0">
                  <a:moveTo>
                    <a:pt x="12690" y="1"/>
                  </a:moveTo>
                  <a:cubicBezTo>
                    <a:pt x="5677" y="1"/>
                    <a:pt x="1" y="5676"/>
                    <a:pt x="1" y="12690"/>
                  </a:cubicBezTo>
                  <a:lnTo>
                    <a:pt x="1" y="35915"/>
                  </a:lnTo>
                  <a:cubicBezTo>
                    <a:pt x="1" y="42928"/>
                    <a:pt x="5677" y="48604"/>
                    <a:pt x="12690" y="48604"/>
                  </a:cubicBezTo>
                  <a:lnTo>
                    <a:pt x="76168" y="48604"/>
                  </a:lnTo>
                  <a:cubicBezTo>
                    <a:pt x="83181" y="48604"/>
                    <a:pt x="88857" y="42928"/>
                    <a:pt x="88857" y="35915"/>
                  </a:cubicBezTo>
                  <a:lnTo>
                    <a:pt x="88857" y="12690"/>
                  </a:lnTo>
                  <a:cubicBezTo>
                    <a:pt x="88857" y="5676"/>
                    <a:pt x="83181" y="1"/>
                    <a:pt x="761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3" name="Google Shape;1343;p61"/>
            <p:cNvSpPr/>
            <p:nvPr/>
          </p:nvSpPr>
          <p:spPr>
            <a:xfrm>
              <a:off x="1225675" y="1088675"/>
              <a:ext cx="605125" cy="1215125"/>
            </a:xfrm>
            <a:custGeom>
              <a:avLst/>
              <a:gdLst/>
              <a:ahLst/>
              <a:cxnLst/>
              <a:rect l="l" t="t" r="r" b="b"/>
              <a:pathLst>
                <a:path w="24205" h="48605" extrusionOk="0">
                  <a:moveTo>
                    <a:pt x="12690" y="1"/>
                  </a:moveTo>
                  <a:cubicBezTo>
                    <a:pt x="5677" y="1"/>
                    <a:pt x="1" y="5676"/>
                    <a:pt x="1" y="12690"/>
                  </a:cubicBezTo>
                  <a:lnTo>
                    <a:pt x="1" y="35915"/>
                  </a:lnTo>
                  <a:cubicBezTo>
                    <a:pt x="1" y="42928"/>
                    <a:pt x="5677" y="48604"/>
                    <a:pt x="12690" y="48604"/>
                  </a:cubicBezTo>
                  <a:lnTo>
                    <a:pt x="24205" y="48604"/>
                  </a:lnTo>
                  <a:cubicBezTo>
                    <a:pt x="17224" y="48604"/>
                    <a:pt x="11548" y="42928"/>
                    <a:pt x="11548" y="35915"/>
                  </a:cubicBezTo>
                  <a:lnTo>
                    <a:pt x="11548" y="12690"/>
                  </a:lnTo>
                  <a:cubicBezTo>
                    <a:pt x="11548" y="5676"/>
                    <a:pt x="17224" y="1"/>
                    <a:pt x="24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4" name="Google Shape;1344;p61"/>
            <p:cNvSpPr/>
            <p:nvPr/>
          </p:nvSpPr>
          <p:spPr>
            <a:xfrm>
              <a:off x="2480725" y="2665025"/>
              <a:ext cx="2221450" cy="1215125"/>
            </a:xfrm>
            <a:custGeom>
              <a:avLst/>
              <a:gdLst/>
              <a:ahLst/>
              <a:cxnLst/>
              <a:rect l="l" t="t" r="r" b="b"/>
              <a:pathLst>
                <a:path w="88858" h="48605" extrusionOk="0">
                  <a:moveTo>
                    <a:pt x="12690" y="1"/>
                  </a:moveTo>
                  <a:cubicBezTo>
                    <a:pt x="5676" y="1"/>
                    <a:pt x="1" y="5677"/>
                    <a:pt x="1" y="12690"/>
                  </a:cubicBezTo>
                  <a:lnTo>
                    <a:pt x="1" y="35948"/>
                  </a:lnTo>
                  <a:cubicBezTo>
                    <a:pt x="1" y="42928"/>
                    <a:pt x="5676" y="48604"/>
                    <a:pt x="12690" y="48604"/>
                  </a:cubicBezTo>
                  <a:lnTo>
                    <a:pt x="76168" y="48604"/>
                  </a:lnTo>
                  <a:cubicBezTo>
                    <a:pt x="83181" y="48604"/>
                    <a:pt x="88857" y="42928"/>
                    <a:pt x="88857" y="35948"/>
                  </a:cubicBezTo>
                  <a:lnTo>
                    <a:pt x="88857" y="12690"/>
                  </a:lnTo>
                  <a:cubicBezTo>
                    <a:pt x="88857" y="5677"/>
                    <a:pt x="83181" y="1"/>
                    <a:pt x="761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5" name="Google Shape;1345;p61"/>
            <p:cNvSpPr/>
            <p:nvPr/>
          </p:nvSpPr>
          <p:spPr>
            <a:xfrm>
              <a:off x="2480725" y="2665025"/>
              <a:ext cx="605125" cy="1215925"/>
            </a:xfrm>
            <a:custGeom>
              <a:avLst/>
              <a:gdLst/>
              <a:ahLst/>
              <a:cxnLst/>
              <a:rect l="l" t="t" r="r" b="b"/>
              <a:pathLst>
                <a:path w="24205" h="48637" extrusionOk="0">
                  <a:moveTo>
                    <a:pt x="12690" y="1"/>
                  </a:moveTo>
                  <a:cubicBezTo>
                    <a:pt x="5676" y="1"/>
                    <a:pt x="1" y="5677"/>
                    <a:pt x="1" y="12690"/>
                  </a:cubicBezTo>
                  <a:lnTo>
                    <a:pt x="1" y="35948"/>
                  </a:lnTo>
                  <a:cubicBezTo>
                    <a:pt x="1" y="42928"/>
                    <a:pt x="5676" y="48637"/>
                    <a:pt x="12690" y="48637"/>
                  </a:cubicBezTo>
                  <a:lnTo>
                    <a:pt x="24205" y="48637"/>
                  </a:lnTo>
                  <a:cubicBezTo>
                    <a:pt x="17224" y="48637"/>
                    <a:pt x="11548" y="42928"/>
                    <a:pt x="11548" y="35948"/>
                  </a:cubicBezTo>
                  <a:lnTo>
                    <a:pt x="11548" y="12690"/>
                  </a:lnTo>
                  <a:cubicBezTo>
                    <a:pt x="11548" y="5677"/>
                    <a:pt x="17224" y="1"/>
                    <a:pt x="24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6" name="Google Shape;1346;p61"/>
            <p:cNvSpPr/>
            <p:nvPr/>
          </p:nvSpPr>
          <p:spPr>
            <a:xfrm>
              <a:off x="4008975" y="237950"/>
              <a:ext cx="2407375" cy="1756125"/>
            </a:xfrm>
            <a:custGeom>
              <a:avLst/>
              <a:gdLst/>
              <a:ahLst/>
              <a:cxnLst/>
              <a:rect l="l" t="t" r="r" b="b"/>
              <a:pathLst>
                <a:path w="96295" h="70245" extrusionOk="0">
                  <a:moveTo>
                    <a:pt x="22875" y="0"/>
                  </a:moveTo>
                  <a:cubicBezTo>
                    <a:pt x="17823" y="0"/>
                    <a:pt x="13033" y="3065"/>
                    <a:pt x="11058" y="8064"/>
                  </a:cubicBezTo>
                  <a:lnTo>
                    <a:pt x="2545" y="29691"/>
                  </a:lnTo>
                  <a:cubicBezTo>
                    <a:pt x="0" y="36182"/>
                    <a:pt x="3197" y="43555"/>
                    <a:pt x="9721" y="46131"/>
                  </a:cubicBezTo>
                  <a:lnTo>
                    <a:pt x="68796" y="69357"/>
                  </a:lnTo>
                  <a:cubicBezTo>
                    <a:pt x="70321" y="69960"/>
                    <a:pt x="71892" y="70245"/>
                    <a:pt x="73436" y="70245"/>
                  </a:cubicBezTo>
                  <a:cubicBezTo>
                    <a:pt x="78492" y="70245"/>
                    <a:pt x="83262" y="67186"/>
                    <a:pt x="85236" y="62213"/>
                  </a:cubicBezTo>
                  <a:lnTo>
                    <a:pt x="93750" y="40586"/>
                  </a:lnTo>
                  <a:cubicBezTo>
                    <a:pt x="96294" y="34062"/>
                    <a:pt x="93097" y="26690"/>
                    <a:pt x="86573" y="24113"/>
                  </a:cubicBezTo>
                  <a:lnTo>
                    <a:pt x="27499" y="888"/>
                  </a:lnTo>
                  <a:cubicBezTo>
                    <a:pt x="25982" y="285"/>
                    <a:pt x="24416" y="0"/>
                    <a:pt x="228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7" name="Google Shape;1347;p61"/>
            <p:cNvSpPr/>
            <p:nvPr/>
          </p:nvSpPr>
          <p:spPr>
            <a:xfrm>
              <a:off x="4008975" y="237950"/>
              <a:ext cx="950875" cy="1256875"/>
            </a:xfrm>
            <a:custGeom>
              <a:avLst/>
              <a:gdLst/>
              <a:ahLst/>
              <a:cxnLst/>
              <a:rect l="l" t="t" r="r" b="b"/>
              <a:pathLst>
                <a:path w="38035" h="50275" extrusionOk="0">
                  <a:moveTo>
                    <a:pt x="37997" y="5016"/>
                  </a:moveTo>
                  <a:lnTo>
                    <a:pt x="38035" y="5030"/>
                  </a:lnTo>
                  <a:cubicBezTo>
                    <a:pt x="38022" y="5026"/>
                    <a:pt x="38010" y="5021"/>
                    <a:pt x="37997" y="5016"/>
                  </a:cubicBezTo>
                  <a:close/>
                  <a:moveTo>
                    <a:pt x="22875" y="0"/>
                  </a:moveTo>
                  <a:cubicBezTo>
                    <a:pt x="17823" y="0"/>
                    <a:pt x="13033" y="3065"/>
                    <a:pt x="11058" y="8064"/>
                  </a:cubicBezTo>
                  <a:lnTo>
                    <a:pt x="2545" y="29691"/>
                  </a:lnTo>
                  <a:cubicBezTo>
                    <a:pt x="0" y="36182"/>
                    <a:pt x="3197" y="43555"/>
                    <a:pt x="9721" y="46131"/>
                  </a:cubicBezTo>
                  <a:lnTo>
                    <a:pt x="20257" y="50274"/>
                  </a:lnTo>
                  <a:cubicBezTo>
                    <a:pt x="13733" y="47697"/>
                    <a:pt x="10504" y="40325"/>
                    <a:pt x="13081" y="33834"/>
                  </a:cubicBezTo>
                  <a:lnTo>
                    <a:pt x="21595" y="12207"/>
                  </a:lnTo>
                  <a:cubicBezTo>
                    <a:pt x="23569" y="7208"/>
                    <a:pt x="28340" y="4143"/>
                    <a:pt x="33398" y="4143"/>
                  </a:cubicBezTo>
                  <a:cubicBezTo>
                    <a:pt x="34928" y="4143"/>
                    <a:pt x="36484" y="4423"/>
                    <a:pt x="37997" y="5016"/>
                  </a:cubicBezTo>
                  <a:lnTo>
                    <a:pt x="37997" y="5016"/>
                  </a:lnTo>
                  <a:lnTo>
                    <a:pt x="27499" y="888"/>
                  </a:lnTo>
                  <a:cubicBezTo>
                    <a:pt x="25982" y="285"/>
                    <a:pt x="24416" y="0"/>
                    <a:pt x="228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7527C46-3970-9B0C-A8DA-8C2525BF4E90}"/>
              </a:ext>
            </a:extLst>
          </p:cNvPr>
          <p:cNvSpPr txBox="1"/>
          <p:nvPr/>
        </p:nvSpPr>
        <p:spPr>
          <a:xfrm>
            <a:off x="98719" y="195447"/>
            <a:ext cx="336174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Mj_Casablanca Heavy" panose="00000400000000000000" pitchFamily="2" charset="-78"/>
              </a:rPr>
              <a:t>تیتر عنوان را وارد نمایید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Mj_Casablanca Heavy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1B3F860-26DE-D590-4041-ABB743781B4F}"/>
              </a:ext>
            </a:extLst>
          </p:cNvPr>
          <p:cNvSpPr txBox="1"/>
          <p:nvPr/>
        </p:nvSpPr>
        <p:spPr>
          <a:xfrm>
            <a:off x="6017545" y="3769677"/>
            <a:ext cx="2038857" cy="1300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b="1" dirty="0">
                <a:solidFill>
                  <a:srgbClr val="404040"/>
                </a:solidFill>
                <a:cs typeface="Mj_Casablanca Heavy" panose="00000400000000000000" pitchFamily="2" charset="-78"/>
              </a:rPr>
              <a:t>تیتر عنوان را بنویسید</a:t>
            </a:r>
            <a:endParaRPr lang="en-US" b="1" dirty="0">
              <a:solidFill>
                <a:srgbClr val="404040"/>
              </a:solidFill>
              <a:cs typeface="Mj_Casablanca Heavy" panose="000004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solidFill>
                <a:srgbClr val="40404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A86D5E1-AF5F-2ABC-0BF9-358BF45955D7}"/>
              </a:ext>
            </a:extLst>
          </p:cNvPr>
          <p:cNvSpPr txBox="1"/>
          <p:nvPr/>
        </p:nvSpPr>
        <p:spPr>
          <a:xfrm>
            <a:off x="4421097" y="1276754"/>
            <a:ext cx="2038857" cy="1300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b="1" dirty="0">
                <a:solidFill>
                  <a:srgbClr val="404040"/>
                </a:solidFill>
                <a:cs typeface="Mj_Casablanca Heavy" panose="00000400000000000000" pitchFamily="2" charset="-78"/>
              </a:rPr>
              <a:t>تیتر عنوان را بنویسید</a:t>
            </a:r>
            <a:endParaRPr lang="en-US" b="1" dirty="0">
              <a:solidFill>
                <a:srgbClr val="404040"/>
              </a:solidFill>
              <a:cs typeface="Mj_Casablanca Heavy" panose="000004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solidFill>
                <a:srgbClr val="40404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0077075-4F75-4B76-525C-336B986FCB2B}"/>
              </a:ext>
            </a:extLst>
          </p:cNvPr>
          <p:cNvSpPr txBox="1"/>
          <p:nvPr/>
        </p:nvSpPr>
        <p:spPr>
          <a:xfrm>
            <a:off x="2940981" y="3780032"/>
            <a:ext cx="2038857" cy="1300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b="1" dirty="0">
                <a:solidFill>
                  <a:srgbClr val="404040"/>
                </a:solidFill>
                <a:cs typeface="Mj_Casablanca Heavy" panose="00000400000000000000" pitchFamily="2" charset="-78"/>
              </a:rPr>
              <a:t>تیتر عنوان را بنویسید</a:t>
            </a:r>
            <a:endParaRPr lang="en-US" b="1" dirty="0">
              <a:solidFill>
                <a:srgbClr val="404040"/>
              </a:solidFill>
              <a:cs typeface="Mj_Casablanca Heavy" panose="000004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solidFill>
                <a:srgbClr val="40404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FE764DE-A20D-EB60-3F04-62454DCC2158}"/>
              </a:ext>
            </a:extLst>
          </p:cNvPr>
          <p:cNvSpPr txBox="1"/>
          <p:nvPr/>
        </p:nvSpPr>
        <p:spPr>
          <a:xfrm>
            <a:off x="1337032" y="1270733"/>
            <a:ext cx="2038857" cy="1300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b="1" dirty="0">
                <a:solidFill>
                  <a:srgbClr val="404040"/>
                </a:solidFill>
                <a:cs typeface="Mj_Casablanca Heavy" panose="00000400000000000000" pitchFamily="2" charset="-78"/>
              </a:rPr>
              <a:t>تیتر عنوان را بنویسید</a:t>
            </a:r>
            <a:endParaRPr lang="en-US" b="1" dirty="0">
              <a:solidFill>
                <a:srgbClr val="404040"/>
              </a:solidFill>
              <a:cs typeface="Mj_Casablanca Heavy" panose="000004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solidFill>
                <a:srgbClr val="40404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" name="Google Shape;1401;p63"/>
          <p:cNvSpPr/>
          <p:nvPr/>
        </p:nvSpPr>
        <p:spPr>
          <a:xfrm rot="10800000" flipH="1">
            <a:off x="7277200" y="874650"/>
            <a:ext cx="885900" cy="167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3" name="Google Shape;1403;p63"/>
          <p:cNvSpPr/>
          <p:nvPr/>
        </p:nvSpPr>
        <p:spPr>
          <a:xfrm>
            <a:off x="4178145" y="1318775"/>
            <a:ext cx="811057" cy="586158"/>
          </a:xfrm>
          <a:custGeom>
            <a:avLst/>
            <a:gdLst/>
            <a:ahLst/>
            <a:cxnLst/>
            <a:rect l="l" t="t" r="r" b="b"/>
            <a:pathLst>
              <a:path w="20062" h="14499" extrusionOk="0">
                <a:moveTo>
                  <a:pt x="5593" y="0"/>
                </a:moveTo>
                <a:cubicBezTo>
                  <a:pt x="2523" y="0"/>
                  <a:pt x="1" y="2493"/>
                  <a:pt x="1" y="5563"/>
                </a:cubicBezTo>
                <a:lnTo>
                  <a:pt x="1" y="14499"/>
                </a:lnTo>
                <a:lnTo>
                  <a:pt x="20062" y="14499"/>
                </a:lnTo>
                <a:lnTo>
                  <a:pt x="20062" y="5563"/>
                </a:lnTo>
                <a:cubicBezTo>
                  <a:pt x="20062" y="2493"/>
                  <a:pt x="17569" y="0"/>
                  <a:pt x="144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4" name="Google Shape;1404;p63"/>
          <p:cNvSpPr/>
          <p:nvPr/>
        </p:nvSpPr>
        <p:spPr>
          <a:xfrm>
            <a:off x="1890671" y="1318775"/>
            <a:ext cx="811057" cy="586158"/>
          </a:xfrm>
          <a:custGeom>
            <a:avLst/>
            <a:gdLst/>
            <a:ahLst/>
            <a:cxnLst/>
            <a:rect l="l" t="t" r="r" b="b"/>
            <a:pathLst>
              <a:path w="20062" h="14499" extrusionOk="0">
                <a:moveTo>
                  <a:pt x="5593" y="0"/>
                </a:moveTo>
                <a:cubicBezTo>
                  <a:pt x="2523" y="0"/>
                  <a:pt x="1" y="2493"/>
                  <a:pt x="1" y="5563"/>
                </a:cubicBezTo>
                <a:lnTo>
                  <a:pt x="1" y="14499"/>
                </a:lnTo>
                <a:lnTo>
                  <a:pt x="20062" y="14499"/>
                </a:lnTo>
                <a:lnTo>
                  <a:pt x="20062" y="5563"/>
                </a:lnTo>
                <a:cubicBezTo>
                  <a:pt x="20062" y="2493"/>
                  <a:pt x="17569" y="0"/>
                  <a:pt x="1446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5" name="Google Shape;1405;p63"/>
          <p:cNvSpPr/>
          <p:nvPr/>
        </p:nvSpPr>
        <p:spPr>
          <a:xfrm>
            <a:off x="6465620" y="1318775"/>
            <a:ext cx="811057" cy="586158"/>
          </a:xfrm>
          <a:custGeom>
            <a:avLst/>
            <a:gdLst/>
            <a:ahLst/>
            <a:cxnLst/>
            <a:rect l="l" t="t" r="r" b="b"/>
            <a:pathLst>
              <a:path w="20062" h="14499" extrusionOk="0">
                <a:moveTo>
                  <a:pt x="5593" y="0"/>
                </a:moveTo>
                <a:cubicBezTo>
                  <a:pt x="2523" y="0"/>
                  <a:pt x="1" y="2493"/>
                  <a:pt x="1" y="5563"/>
                </a:cubicBezTo>
                <a:lnTo>
                  <a:pt x="1" y="14499"/>
                </a:lnTo>
                <a:lnTo>
                  <a:pt x="20062" y="14499"/>
                </a:lnTo>
                <a:lnTo>
                  <a:pt x="20062" y="5563"/>
                </a:lnTo>
                <a:cubicBezTo>
                  <a:pt x="20062" y="2493"/>
                  <a:pt x="17569" y="0"/>
                  <a:pt x="1446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06" name="Google Shape;1406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84525" y="1718721"/>
            <a:ext cx="1223351" cy="1223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7" name="Google Shape;1407;p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72000" y="1718721"/>
            <a:ext cx="1223351" cy="1223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8" name="Google Shape;1408;p6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59474" y="1718721"/>
            <a:ext cx="1223351" cy="1223352"/>
          </a:xfrm>
          <a:prstGeom prst="rect">
            <a:avLst/>
          </a:prstGeom>
          <a:noFill/>
          <a:ln>
            <a:noFill/>
          </a:ln>
        </p:spPr>
      </p:pic>
      <p:sp>
        <p:nvSpPr>
          <p:cNvPr id="1409" name="Google Shape;1409;p63"/>
          <p:cNvSpPr/>
          <p:nvPr/>
        </p:nvSpPr>
        <p:spPr>
          <a:xfrm>
            <a:off x="6421392" y="2670987"/>
            <a:ext cx="899512" cy="899512"/>
          </a:xfrm>
          <a:custGeom>
            <a:avLst/>
            <a:gdLst/>
            <a:ahLst/>
            <a:cxnLst/>
            <a:rect l="l" t="t" r="r" b="b"/>
            <a:pathLst>
              <a:path w="22250" h="22250" extrusionOk="0">
                <a:moveTo>
                  <a:pt x="11125" y="0"/>
                </a:moveTo>
                <a:cubicBezTo>
                  <a:pt x="4985" y="0"/>
                  <a:pt x="0" y="4955"/>
                  <a:pt x="0" y="11125"/>
                </a:cubicBezTo>
                <a:cubicBezTo>
                  <a:pt x="0" y="17265"/>
                  <a:pt x="4985" y="22250"/>
                  <a:pt x="11125" y="22250"/>
                </a:cubicBezTo>
                <a:cubicBezTo>
                  <a:pt x="17265" y="22250"/>
                  <a:pt x="22250" y="17265"/>
                  <a:pt x="22250" y="11125"/>
                </a:cubicBezTo>
                <a:cubicBezTo>
                  <a:pt x="22250" y="4955"/>
                  <a:pt x="17265" y="0"/>
                  <a:pt x="1112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0" name="Google Shape;1410;p63"/>
          <p:cNvSpPr/>
          <p:nvPr/>
        </p:nvSpPr>
        <p:spPr>
          <a:xfrm>
            <a:off x="4133917" y="2670987"/>
            <a:ext cx="899512" cy="899512"/>
          </a:xfrm>
          <a:custGeom>
            <a:avLst/>
            <a:gdLst/>
            <a:ahLst/>
            <a:cxnLst/>
            <a:rect l="l" t="t" r="r" b="b"/>
            <a:pathLst>
              <a:path w="22250" h="22250" extrusionOk="0">
                <a:moveTo>
                  <a:pt x="11125" y="0"/>
                </a:moveTo>
                <a:cubicBezTo>
                  <a:pt x="4985" y="0"/>
                  <a:pt x="0" y="4955"/>
                  <a:pt x="0" y="11125"/>
                </a:cubicBezTo>
                <a:cubicBezTo>
                  <a:pt x="0" y="17265"/>
                  <a:pt x="4985" y="22250"/>
                  <a:pt x="11125" y="22250"/>
                </a:cubicBezTo>
                <a:cubicBezTo>
                  <a:pt x="17265" y="22250"/>
                  <a:pt x="22250" y="17265"/>
                  <a:pt x="22250" y="11125"/>
                </a:cubicBezTo>
                <a:cubicBezTo>
                  <a:pt x="22250" y="4955"/>
                  <a:pt x="17265" y="0"/>
                  <a:pt x="11125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1" name="Google Shape;1411;p63"/>
          <p:cNvSpPr/>
          <p:nvPr/>
        </p:nvSpPr>
        <p:spPr>
          <a:xfrm>
            <a:off x="1846443" y="2670987"/>
            <a:ext cx="899512" cy="899512"/>
          </a:xfrm>
          <a:custGeom>
            <a:avLst/>
            <a:gdLst/>
            <a:ahLst/>
            <a:cxnLst/>
            <a:rect l="l" t="t" r="r" b="b"/>
            <a:pathLst>
              <a:path w="22250" h="22250" extrusionOk="0">
                <a:moveTo>
                  <a:pt x="11125" y="0"/>
                </a:moveTo>
                <a:cubicBezTo>
                  <a:pt x="4985" y="0"/>
                  <a:pt x="0" y="4955"/>
                  <a:pt x="0" y="11125"/>
                </a:cubicBezTo>
                <a:cubicBezTo>
                  <a:pt x="0" y="17265"/>
                  <a:pt x="4985" y="22250"/>
                  <a:pt x="11125" y="22250"/>
                </a:cubicBezTo>
                <a:cubicBezTo>
                  <a:pt x="17265" y="22250"/>
                  <a:pt x="22250" y="17265"/>
                  <a:pt x="22250" y="11125"/>
                </a:cubicBezTo>
                <a:cubicBezTo>
                  <a:pt x="22250" y="4955"/>
                  <a:pt x="17265" y="0"/>
                  <a:pt x="1112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8" name="Google Shape;1418;p63"/>
          <p:cNvSpPr txBox="1">
            <a:spLocks noGrp="1"/>
          </p:cNvSpPr>
          <p:nvPr>
            <p:ph type="ctrTitle"/>
          </p:nvPr>
        </p:nvSpPr>
        <p:spPr>
          <a:xfrm>
            <a:off x="1853919" y="1318776"/>
            <a:ext cx="847800" cy="45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e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Mj_Casablanca Heavy" panose="00000400000000000000" pitchFamily="2" charset="-78"/>
                <a:sym typeface="Arial"/>
              </a:rPr>
              <a:t>01</a:t>
            </a:r>
            <a:endParaRPr sz="1800" b="1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Mj_Casablanca Heavy" panose="00000400000000000000" pitchFamily="2" charset="-78"/>
              <a:sym typeface="Arial"/>
            </a:endParaRPr>
          </a:p>
        </p:txBody>
      </p:sp>
      <p:sp>
        <p:nvSpPr>
          <p:cNvPr id="1419" name="Google Shape;1419;p63"/>
          <p:cNvSpPr txBox="1">
            <a:spLocks noGrp="1"/>
          </p:cNvSpPr>
          <p:nvPr>
            <p:ph type="ctrTitle"/>
          </p:nvPr>
        </p:nvSpPr>
        <p:spPr>
          <a:xfrm>
            <a:off x="4159769" y="1318776"/>
            <a:ext cx="847800" cy="45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e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Mj_Casablanca Heavy" panose="00000400000000000000" pitchFamily="2" charset="-78"/>
                <a:sym typeface="Arial"/>
              </a:rPr>
              <a:t>02</a:t>
            </a:r>
            <a:endParaRPr sz="1800" b="1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Mj_Casablanca Heavy" panose="00000400000000000000" pitchFamily="2" charset="-78"/>
              <a:sym typeface="Arial"/>
            </a:endParaRPr>
          </a:p>
        </p:txBody>
      </p:sp>
      <p:sp>
        <p:nvSpPr>
          <p:cNvPr id="1420" name="Google Shape;1420;p63"/>
          <p:cNvSpPr txBox="1">
            <a:spLocks noGrp="1"/>
          </p:cNvSpPr>
          <p:nvPr>
            <p:ph type="ctrTitle"/>
          </p:nvPr>
        </p:nvSpPr>
        <p:spPr>
          <a:xfrm>
            <a:off x="6440094" y="1318776"/>
            <a:ext cx="847800" cy="45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e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Mj_Casablanca Heavy" panose="00000400000000000000" pitchFamily="2" charset="-78"/>
                <a:sym typeface="Arial"/>
              </a:rPr>
              <a:t>03</a:t>
            </a:r>
            <a:endParaRPr sz="1800" b="1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Mj_Casablanca Heavy" panose="00000400000000000000" pitchFamily="2" charset="-78"/>
              <a:sym typeface="Arial"/>
            </a:endParaRPr>
          </a:p>
        </p:txBody>
      </p:sp>
      <p:grpSp>
        <p:nvGrpSpPr>
          <p:cNvPr id="1421" name="Google Shape;1421;p63"/>
          <p:cNvGrpSpPr/>
          <p:nvPr/>
        </p:nvGrpSpPr>
        <p:grpSpPr>
          <a:xfrm>
            <a:off x="2038281" y="2864471"/>
            <a:ext cx="515847" cy="512532"/>
            <a:chOff x="3514900" y="1489020"/>
            <a:chExt cx="354145" cy="351869"/>
          </a:xfrm>
        </p:grpSpPr>
        <p:sp>
          <p:nvSpPr>
            <p:cNvPr id="1422" name="Google Shape;1422;p63"/>
            <p:cNvSpPr/>
            <p:nvPr/>
          </p:nvSpPr>
          <p:spPr>
            <a:xfrm>
              <a:off x="3514900" y="1489020"/>
              <a:ext cx="354145" cy="351869"/>
            </a:xfrm>
            <a:custGeom>
              <a:avLst/>
              <a:gdLst/>
              <a:ahLst/>
              <a:cxnLst/>
              <a:rect l="l" t="t" r="r" b="b"/>
              <a:pathLst>
                <a:path w="23653" h="23501" extrusionOk="0">
                  <a:moveTo>
                    <a:pt x="19698" y="1"/>
                  </a:moveTo>
                  <a:cubicBezTo>
                    <a:pt x="19495" y="1"/>
                    <a:pt x="19290" y="80"/>
                    <a:pt x="19133" y="237"/>
                  </a:cubicBezTo>
                  <a:lnTo>
                    <a:pt x="316" y="19075"/>
                  </a:lnTo>
                  <a:cubicBezTo>
                    <a:pt x="0" y="19369"/>
                    <a:pt x="0" y="19874"/>
                    <a:pt x="316" y="20168"/>
                  </a:cubicBezTo>
                  <a:lnTo>
                    <a:pt x="3406" y="23280"/>
                  </a:lnTo>
                  <a:cubicBezTo>
                    <a:pt x="3564" y="23427"/>
                    <a:pt x="3764" y="23501"/>
                    <a:pt x="3964" y="23501"/>
                  </a:cubicBezTo>
                  <a:cubicBezTo>
                    <a:pt x="4163" y="23501"/>
                    <a:pt x="4363" y="23427"/>
                    <a:pt x="4521" y="23280"/>
                  </a:cubicBezTo>
                  <a:lnTo>
                    <a:pt x="23358" y="4442"/>
                  </a:lnTo>
                  <a:cubicBezTo>
                    <a:pt x="23653" y="4148"/>
                    <a:pt x="23653" y="3643"/>
                    <a:pt x="23358" y="3328"/>
                  </a:cubicBezTo>
                  <a:lnTo>
                    <a:pt x="20247" y="237"/>
                  </a:lnTo>
                  <a:cubicBezTo>
                    <a:pt x="20100" y="80"/>
                    <a:pt x="19900" y="1"/>
                    <a:pt x="1969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1423;p63"/>
            <p:cNvSpPr/>
            <p:nvPr/>
          </p:nvSpPr>
          <p:spPr>
            <a:xfrm>
              <a:off x="3619094" y="1759498"/>
              <a:ext cx="24570" cy="24884"/>
            </a:xfrm>
            <a:custGeom>
              <a:avLst/>
              <a:gdLst/>
              <a:ahLst/>
              <a:cxnLst/>
              <a:rect l="l" t="t" r="r" b="b"/>
              <a:pathLst>
                <a:path w="1641" h="1662" extrusionOk="0">
                  <a:moveTo>
                    <a:pt x="526" y="1"/>
                  </a:moveTo>
                  <a:lnTo>
                    <a:pt x="1" y="548"/>
                  </a:lnTo>
                  <a:lnTo>
                    <a:pt x="1115" y="1662"/>
                  </a:lnTo>
                  <a:lnTo>
                    <a:pt x="1640" y="1136"/>
                  </a:lnTo>
                  <a:lnTo>
                    <a:pt x="526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63"/>
            <p:cNvSpPr/>
            <p:nvPr/>
          </p:nvSpPr>
          <p:spPr>
            <a:xfrm>
              <a:off x="3623181" y="1722052"/>
              <a:ext cx="41249" cy="41249"/>
            </a:xfrm>
            <a:custGeom>
              <a:avLst/>
              <a:gdLst/>
              <a:ahLst/>
              <a:cxnLst/>
              <a:rect l="l" t="t" r="r" b="b"/>
              <a:pathLst>
                <a:path w="2755" h="2755" extrusionOk="0">
                  <a:moveTo>
                    <a:pt x="526" y="0"/>
                  </a:moveTo>
                  <a:lnTo>
                    <a:pt x="1" y="526"/>
                  </a:lnTo>
                  <a:lnTo>
                    <a:pt x="2229" y="2754"/>
                  </a:lnTo>
                  <a:lnTo>
                    <a:pt x="2755" y="2229"/>
                  </a:lnTo>
                  <a:lnTo>
                    <a:pt x="526" y="0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63"/>
            <p:cNvSpPr/>
            <p:nvPr/>
          </p:nvSpPr>
          <p:spPr>
            <a:xfrm>
              <a:off x="3560536" y="1784682"/>
              <a:ext cx="41264" cy="41579"/>
            </a:xfrm>
            <a:custGeom>
              <a:avLst/>
              <a:gdLst/>
              <a:ahLst/>
              <a:cxnLst/>
              <a:rect l="l" t="t" r="r" b="b"/>
              <a:pathLst>
                <a:path w="2756" h="2777" extrusionOk="0">
                  <a:moveTo>
                    <a:pt x="527" y="1"/>
                  </a:moveTo>
                  <a:lnTo>
                    <a:pt x="1" y="548"/>
                  </a:lnTo>
                  <a:lnTo>
                    <a:pt x="2230" y="2776"/>
                  </a:lnTo>
                  <a:lnTo>
                    <a:pt x="2755" y="2251"/>
                  </a:lnTo>
                  <a:lnTo>
                    <a:pt x="527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63"/>
            <p:cNvSpPr/>
            <p:nvPr/>
          </p:nvSpPr>
          <p:spPr>
            <a:xfrm>
              <a:off x="3660957" y="1717635"/>
              <a:ext cx="24570" cy="24884"/>
            </a:xfrm>
            <a:custGeom>
              <a:avLst/>
              <a:gdLst/>
              <a:ahLst/>
              <a:cxnLst/>
              <a:rect l="l" t="t" r="r" b="b"/>
              <a:pathLst>
                <a:path w="1641" h="1662" extrusionOk="0">
                  <a:moveTo>
                    <a:pt x="526" y="1"/>
                  </a:moveTo>
                  <a:lnTo>
                    <a:pt x="1" y="547"/>
                  </a:lnTo>
                  <a:lnTo>
                    <a:pt x="1115" y="1662"/>
                  </a:lnTo>
                  <a:lnTo>
                    <a:pt x="1641" y="1136"/>
                  </a:lnTo>
                  <a:lnTo>
                    <a:pt x="526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63"/>
            <p:cNvSpPr/>
            <p:nvPr/>
          </p:nvSpPr>
          <p:spPr>
            <a:xfrm>
              <a:off x="3681739" y="1696868"/>
              <a:ext cx="24570" cy="24555"/>
            </a:xfrm>
            <a:custGeom>
              <a:avLst/>
              <a:gdLst/>
              <a:ahLst/>
              <a:cxnLst/>
              <a:rect l="l" t="t" r="r" b="b"/>
              <a:pathLst>
                <a:path w="1641" h="1640" extrusionOk="0">
                  <a:moveTo>
                    <a:pt x="526" y="0"/>
                  </a:moveTo>
                  <a:lnTo>
                    <a:pt x="0" y="526"/>
                  </a:lnTo>
                  <a:lnTo>
                    <a:pt x="1115" y="1640"/>
                  </a:lnTo>
                  <a:lnTo>
                    <a:pt x="1640" y="1114"/>
                  </a:lnTo>
                  <a:lnTo>
                    <a:pt x="526" y="0"/>
                  </a:lnTo>
                  <a:close/>
                </a:path>
              </a:pathLst>
            </a:custGeom>
            <a:solidFill>
              <a:srgbClr val="88A1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1428;p63"/>
            <p:cNvSpPr/>
            <p:nvPr/>
          </p:nvSpPr>
          <p:spPr>
            <a:xfrm>
              <a:off x="3686141" y="1659092"/>
              <a:ext cx="41249" cy="41564"/>
            </a:xfrm>
            <a:custGeom>
              <a:avLst/>
              <a:gdLst/>
              <a:ahLst/>
              <a:cxnLst/>
              <a:rect l="l" t="t" r="r" b="b"/>
              <a:pathLst>
                <a:path w="2755" h="2776" extrusionOk="0">
                  <a:moveTo>
                    <a:pt x="526" y="0"/>
                  </a:moveTo>
                  <a:lnTo>
                    <a:pt x="1" y="547"/>
                  </a:lnTo>
                  <a:lnTo>
                    <a:pt x="2229" y="2775"/>
                  </a:lnTo>
                  <a:lnTo>
                    <a:pt x="2755" y="2250"/>
                  </a:lnTo>
                  <a:lnTo>
                    <a:pt x="526" y="0"/>
                  </a:lnTo>
                  <a:close/>
                </a:path>
              </a:pathLst>
            </a:custGeom>
            <a:solidFill>
              <a:srgbClr val="88A1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" name="Google Shape;1429;p63"/>
            <p:cNvSpPr/>
            <p:nvPr/>
          </p:nvSpPr>
          <p:spPr>
            <a:xfrm>
              <a:off x="3723602" y="1654990"/>
              <a:ext cx="24884" cy="24570"/>
            </a:xfrm>
            <a:custGeom>
              <a:avLst/>
              <a:gdLst/>
              <a:ahLst/>
              <a:cxnLst/>
              <a:rect l="l" t="t" r="r" b="b"/>
              <a:pathLst>
                <a:path w="1662" h="1641" extrusionOk="0">
                  <a:moveTo>
                    <a:pt x="526" y="1"/>
                  </a:moveTo>
                  <a:lnTo>
                    <a:pt x="1" y="526"/>
                  </a:lnTo>
                  <a:lnTo>
                    <a:pt x="1115" y="1641"/>
                  </a:lnTo>
                  <a:lnTo>
                    <a:pt x="1662" y="1115"/>
                  </a:lnTo>
                  <a:lnTo>
                    <a:pt x="526" y="1"/>
                  </a:lnTo>
                  <a:close/>
                </a:path>
              </a:pathLst>
            </a:custGeom>
            <a:solidFill>
              <a:srgbClr val="88A1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" name="Google Shape;1430;p63"/>
            <p:cNvSpPr/>
            <p:nvPr/>
          </p:nvSpPr>
          <p:spPr>
            <a:xfrm>
              <a:off x="3744698" y="1633909"/>
              <a:ext cx="24570" cy="24884"/>
            </a:xfrm>
            <a:custGeom>
              <a:avLst/>
              <a:gdLst/>
              <a:ahLst/>
              <a:cxnLst/>
              <a:rect l="l" t="t" r="r" b="b"/>
              <a:pathLst>
                <a:path w="1641" h="1662" extrusionOk="0">
                  <a:moveTo>
                    <a:pt x="526" y="0"/>
                  </a:moveTo>
                  <a:lnTo>
                    <a:pt x="0" y="547"/>
                  </a:lnTo>
                  <a:lnTo>
                    <a:pt x="1115" y="1661"/>
                  </a:lnTo>
                  <a:lnTo>
                    <a:pt x="1640" y="1115"/>
                  </a:lnTo>
                  <a:lnTo>
                    <a:pt x="526" y="0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" name="Google Shape;1431;p63"/>
            <p:cNvSpPr/>
            <p:nvPr/>
          </p:nvSpPr>
          <p:spPr>
            <a:xfrm>
              <a:off x="3748786" y="1596447"/>
              <a:ext cx="41564" cy="41249"/>
            </a:xfrm>
            <a:custGeom>
              <a:avLst/>
              <a:gdLst/>
              <a:ahLst/>
              <a:cxnLst/>
              <a:rect l="l" t="t" r="r" b="b"/>
              <a:pathLst>
                <a:path w="2776" h="2755" extrusionOk="0">
                  <a:moveTo>
                    <a:pt x="526" y="0"/>
                  </a:moveTo>
                  <a:lnTo>
                    <a:pt x="1" y="526"/>
                  </a:lnTo>
                  <a:lnTo>
                    <a:pt x="2229" y="2755"/>
                  </a:lnTo>
                  <a:lnTo>
                    <a:pt x="2776" y="2229"/>
                  </a:lnTo>
                  <a:lnTo>
                    <a:pt x="526" y="0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" name="Google Shape;1432;p63"/>
            <p:cNvSpPr/>
            <p:nvPr/>
          </p:nvSpPr>
          <p:spPr>
            <a:xfrm>
              <a:off x="3786561" y="1592030"/>
              <a:ext cx="24570" cy="24884"/>
            </a:xfrm>
            <a:custGeom>
              <a:avLst/>
              <a:gdLst/>
              <a:ahLst/>
              <a:cxnLst/>
              <a:rect l="l" t="t" r="r" b="b"/>
              <a:pathLst>
                <a:path w="1641" h="1662" extrusionOk="0">
                  <a:moveTo>
                    <a:pt x="526" y="1"/>
                  </a:moveTo>
                  <a:lnTo>
                    <a:pt x="0" y="548"/>
                  </a:lnTo>
                  <a:lnTo>
                    <a:pt x="1115" y="1662"/>
                  </a:lnTo>
                  <a:lnTo>
                    <a:pt x="1640" y="1136"/>
                  </a:lnTo>
                  <a:lnTo>
                    <a:pt x="526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" name="Google Shape;1433;p63"/>
            <p:cNvSpPr/>
            <p:nvPr/>
          </p:nvSpPr>
          <p:spPr>
            <a:xfrm>
              <a:off x="3807343" y="1571264"/>
              <a:ext cx="24869" cy="24570"/>
            </a:xfrm>
            <a:custGeom>
              <a:avLst/>
              <a:gdLst/>
              <a:ahLst/>
              <a:cxnLst/>
              <a:rect l="l" t="t" r="r" b="b"/>
              <a:pathLst>
                <a:path w="1661" h="1641" extrusionOk="0">
                  <a:moveTo>
                    <a:pt x="526" y="0"/>
                  </a:moveTo>
                  <a:lnTo>
                    <a:pt x="0" y="526"/>
                  </a:lnTo>
                  <a:lnTo>
                    <a:pt x="1114" y="1640"/>
                  </a:lnTo>
                  <a:lnTo>
                    <a:pt x="1661" y="1115"/>
                  </a:lnTo>
                  <a:lnTo>
                    <a:pt x="526" y="0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" name="Google Shape;1434;p63"/>
            <p:cNvSpPr/>
            <p:nvPr/>
          </p:nvSpPr>
          <p:spPr>
            <a:xfrm>
              <a:off x="3811745" y="1533488"/>
              <a:ext cx="41249" cy="41564"/>
            </a:xfrm>
            <a:custGeom>
              <a:avLst/>
              <a:gdLst/>
              <a:ahLst/>
              <a:cxnLst/>
              <a:rect l="l" t="t" r="r" b="b"/>
              <a:pathLst>
                <a:path w="2755" h="2776" extrusionOk="0">
                  <a:moveTo>
                    <a:pt x="526" y="0"/>
                  </a:moveTo>
                  <a:lnTo>
                    <a:pt x="0" y="526"/>
                  </a:lnTo>
                  <a:lnTo>
                    <a:pt x="2229" y="2776"/>
                  </a:lnTo>
                  <a:lnTo>
                    <a:pt x="2755" y="2229"/>
                  </a:lnTo>
                  <a:lnTo>
                    <a:pt x="526" y="0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" name="Google Shape;1435;p63"/>
            <p:cNvSpPr/>
            <p:nvPr/>
          </p:nvSpPr>
          <p:spPr>
            <a:xfrm>
              <a:off x="3597998" y="1780594"/>
              <a:ext cx="24570" cy="24570"/>
            </a:xfrm>
            <a:custGeom>
              <a:avLst/>
              <a:gdLst/>
              <a:ahLst/>
              <a:cxnLst/>
              <a:rect l="l" t="t" r="r" b="b"/>
              <a:pathLst>
                <a:path w="1641" h="1641" extrusionOk="0">
                  <a:moveTo>
                    <a:pt x="526" y="1"/>
                  </a:moveTo>
                  <a:lnTo>
                    <a:pt x="1" y="526"/>
                  </a:lnTo>
                  <a:lnTo>
                    <a:pt x="1115" y="1640"/>
                  </a:lnTo>
                  <a:lnTo>
                    <a:pt x="1641" y="1115"/>
                  </a:lnTo>
                  <a:lnTo>
                    <a:pt x="526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" name="Google Shape;1436;p63"/>
            <p:cNvSpPr/>
            <p:nvPr/>
          </p:nvSpPr>
          <p:spPr>
            <a:xfrm>
              <a:off x="3623181" y="1625090"/>
              <a:ext cx="108940" cy="108925"/>
            </a:xfrm>
            <a:custGeom>
              <a:avLst/>
              <a:gdLst/>
              <a:ahLst/>
              <a:cxnLst/>
              <a:rect l="l" t="t" r="r" b="b"/>
              <a:pathLst>
                <a:path w="7276" h="7275" extrusionOk="0">
                  <a:moveTo>
                    <a:pt x="3070" y="1"/>
                  </a:moveTo>
                  <a:lnTo>
                    <a:pt x="1" y="3049"/>
                  </a:lnTo>
                  <a:lnTo>
                    <a:pt x="4206" y="7275"/>
                  </a:lnTo>
                  <a:lnTo>
                    <a:pt x="7275" y="4205"/>
                  </a:lnTo>
                  <a:lnTo>
                    <a:pt x="307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" name="Google Shape;1437;p63"/>
            <p:cNvSpPr/>
            <p:nvPr/>
          </p:nvSpPr>
          <p:spPr>
            <a:xfrm>
              <a:off x="3517416" y="1493826"/>
              <a:ext cx="316698" cy="313225"/>
            </a:xfrm>
            <a:custGeom>
              <a:avLst/>
              <a:gdLst/>
              <a:ahLst/>
              <a:cxnLst/>
              <a:rect l="l" t="t" r="r" b="b"/>
              <a:pathLst>
                <a:path w="21152" h="20920" extrusionOk="0">
                  <a:moveTo>
                    <a:pt x="2387" y="0"/>
                  </a:moveTo>
                  <a:cubicBezTo>
                    <a:pt x="1835" y="0"/>
                    <a:pt x="1283" y="211"/>
                    <a:pt x="863" y="631"/>
                  </a:cubicBezTo>
                  <a:cubicBezTo>
                    <a:pt x="1" y="1472"/>
                    <a:pt x="1" y="2839"/>
                    <a:pt x="863" y="3701"/>
                  </a:cubicBezTo>
                  <a:lnTo>
                    <a:pt x="18082" y="20920"/>
                  </a:lnTo>
                  <a:lnTo>
                    <a:pt x="21151" y="17871"/>
                  </a:lnTo>
                  <a:lnTo>
                    <a:pt x="3911" y="631"/>
                  </a:lnTo>
                  <a:cubicBezTo>
                    <a:pt x="3491" y="211"/>
                    <a:pt x="2939" y="0"/>
                    <a:pt x="238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" name="Google Shape;1438;p63"/>
            <p:cNvSpPr/>
            <p:nvPr/>
          </p:nvSpPr>
          <p:spPr>
            <a:xfrm>
              <a:off x="3788133" y="1761399"/>
              <a:ext cx="73230" cy="72287"/>
            </a:xfrm>
            <a:custGeom>
              <a:avLst/>
              <a:gdLst/>
              <a:ahLst/>
              <a:cxnLst/>
              <a:rect l="l" t="t" r="r" b="b"/>
              <a:pathLst>
                <a:path w="4891" h="4828" extrusionOk="0">
                  <a:moveTo>
                    <a:pt x="3070" y="0"/>
                  </a:moveTo>
                  <a:lnTo>
                    <a:pt x="1" y="3049"/>
                  </a:lnTo>
                  <a:lnTo>
                    <a:pt x="4521" y="4815"/>
                  </a:lnTo>
                  <a:cubicBezTo>
                    <a:pt x="4546" y="4823"/>
                    <a:pt x="4572" y="4827"/>
                    <a:pt x="4597" y="4827"/>
                  </a:cubicBezTo>
                  <a:cubicBezTo>
                    <a:pt x="4756" y="4827"/>
                    <a:pt x="4891" y="4666"/>
                    <a:pt x="4836" y="4520"/>
                  </a:cubicBezTo>
                  <a:lnTo>
                    <a:pt x="3070" y="0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" name="Google Shape;1439;p63"/>
            <p:cNvSpPr/>
            <p:nvPr/>
          </p:nvSpPr>
          <p:spPr>
            <a:xfrm>
              <a:off x="3822136" y="1761399"/>
              <a:ext cx="39198" cy="72407"/>
            </a:xfrm>
            <a:custGeom>
              <a:avLst/>
              <a:gdLst/>
              <a:ahLst/>
              <a:cxnLst/>
              <a:rect l="l" t="t" r="r" b="b"/>
              <a:pathLst>
                <a:path w="2618" h="4836" extrusionOk="0">
                  <a:moveTo>
                    <a:pt x="799" y="0"/>
                  </a:moveTo>
                  <a:lnTo>
                    <a:pt x="0" y="778"/>
                  </a:lnTo>
                  <a:lnTo>
                    <a:pt x="1451" y="4499"/>
                  </a:lnTo>
                  <a:lnTo>
                    <a:pt x="2250" y="4815"/>
                  </a:lnTo>
                  <a:cubicBezTo>
                    <a:pt x="2282" y="4829"/>
                    <a:pt x="2313" y="4835"/>
                    <a:pt x="2344" y="4835"/>
                  </a:cubicBezTo>
                  <a:cubicBezTo>
                    <a:pt x="2495" y="4835"/>
                    <a:pt x="2618" y="4678"/>
                    <a:pt x="2565" y="4520"/>
                  </a:cubicBezTo>
                  <a:lnTo>
                    <a:pt x="799" y="0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" name="Google Shape;1440;p63"/>
            <p:cNvSpPr/>
            <p:nvPr/>
          </p:nvSpPr>
          <p:spPr>
            <a:xfrm>
              <a:off x="3541656" y="1493781"/>
              <a:ext cx="292458" cy="313270"/>
            </a:xfrm>
            <a:custGeom>
              <a:avLst/>
              <a:gdLst/>
              <a:ahLst/>
              <a:cxnLst/>
              <a:rect l="l" t="t" r="r" b="b"/>
              <a:pathLst>
                <a:path w="19533" h="20923" extrusionOk="0">
                  <a:moveTo>
                    <a:pt x="789" y="0"/>
                  </a:moveTo>
                  <a:cubicBezTo>
                    <a:pt x="524" y="0"/>
                    <a:pt x="257" y="49"/>
                    <a:pt x="1" y="151"/>
                  </a:cubicBezTo>
                  <a:cubicBezTo>
                    <a:pt x="295" y="256"/>
                    <a:pt x="547" y="424"/>
                    <a:pt x="778" y="634"/>
                  </a:cubicBezTo>
                  <a:lnTo>
                    <a:pt x="15706" y="15561"/>
                  </a:lnTo>
                  <a:cubicBezTo>
                    <a:pt x="16967" y="16844"/>
                    <a:pt x="16967" y="18904"/>
                    <a:pt x="15706" y="20166"/>
                  </a:cubicBezTo>
                  <a:lnTo>
                    <a:pt x="16463" y="20923"/>
                  </a:lnTo>
                  <a:lnTo>
                    <a:pt x="19532" y="17874"/>
                  </a:lnTo>
                  <a:lnTo>
                    <a:pt x="2292" y="634"/>
                  </a:lnTo>
                  <a:cubicBezTo>
                    <a:pt x="1893" y="220"/>
                    <a:pt x="1348" y="0"/>
                    <a:pt x="7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" name="Google Shape;1441;p63"/>
            <p:cNvSpPr/>
            <p:nvPr/>
          </p:nvSpPr>
          <p:spPr>
            <a:xfrm>
              <a:off x="3834728" y="1807979"/>
              <a:ext cx="26636" cy="25708"/>
            </a:xfrm>
            <a:custGeom>
              <a:avLst/>
              <a:gdLst/>
              <a:ahLst/>
              <a:cxnLst/>
              <a:rect l="l" t="t" r="r" b="b"/>
              <a:pathLst>
                <a:path w="1779" h="1717" extrusionOk="0">
                  <a:moveTo>
                    <a:pt x="1157" y="1"/>
                  </a:moveTo>
                  <a:lnTo>
                    <a:pt x="0" y="1157"/>
                  </a:lnTo>
                  <a:lnTo>
                    <a:pt x="1409" y="1704"/>
                  </a:lnTo>
                  <a:cubicBezTo>
                    <a:pt x="1434" y="1712"/>
                    <a:pt x="1460" y="1716"/>
                    <a:pt x="1485" y="1716"/>
                  </a:cubicBezTo>
                  <a:cubicBezTo>
                    <a:pt x="1644" y="1716"/>
                    <a:pt x="1779" y="1555"/>
                    <a:pt x="1724" y="1409"/>
                  </a:cubicBezTo>
                  <a:lnTo>
                    <a:pt x="115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" name="Google Shape;1442;p63"/>
            <p:cNvSpPr/>
            <p:nvPr/>
          </p:nvSpPr>
          <p:spPr>
            <a:xfrm>
              <a:off x="3552047" y="1524984"/>
              <a:ext cx="68320" cy="68334"/>
            </a:xfrm>
            <a:custGeom>
              <a:avLst/>
              <a:gdLst/>
              <a:ahLst/>
              <a:cxnLst/>
              <a:rect l="l" t="t" r="r" b="b"/>
              <a:pathLst>
                <a:path w="4563" h="4564" extrusionOk="0">
                  <a:moveTo>
                    <a:pt x="3049" y="1"/>
                  </a:moveTo>
                  <a:lnTo>
                    <a:pt x="0" y="3070"/>
                  </a:lnTo>
                  <a:lnTo>
                    <a:pt x="1493" y="4563"/>
                  </a:lnTo>
                  <a:lnTo>
                    <a:pt x="4563" y="1494"/>
                  </a:lnTo>
                  <a:lnTo>
                    <a:pt x="304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" name="Google Shape;1443;p63"/>
            <p:cNvSpPr/>
            <p:nvPr/>
          </p:nvSpPr>
          <p:spPr>
            <a:xfrm>
              <a:off x="3593281" y="1566218"/>
              <a:ext cx="221623" cy="221952"/>
            </a:xfrm>
            <a:custGeom>
              <a:avLst/>
              <a:gdLst/>
              <a:ahLst/>
              <a:cxnLst/>
              <a:rect l="l" t="t" r="r" b="b"/>
              <a:pathLst>
                <a:path w="14802" h="14824" extrusionOk="0">
                  <a:moveTo>
                    <a:pt x="526" y="1"/>
                  </a:moveTo>
                  <a:lnTo>
                    <a:pt x="1" y="548"/>
                  </a:lnTo>
                  <a:lnTo>
                    <a:pt x="14276" y="14823"/>
                  </a:lnTo>
                  <a:lnTo>
                    <a:pt x="14802" y="14298"/>
                  </a:lnTo>
                  <a:lnTo>
                    <a:pt x="5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44" name="Google Shape;1444;p63"/>
          <p:cNvGrpSpPr/>
          <p:nvPr/>
        </p:nvGrpSpPr>
        <p:grpSpPr>
          <a:xfrm>
            <a:off x="4331354" y="2879165"/>
            <a:ext cx="504649" cy="483138"/>
            <a:chOff x="3943638" y="3815072"/>
            <a:chExt cx="357933" cy="342676"/>
          </a:xfrm>
        </p:grpSpPr>
        <p:sp>
          <p:nvSpPr>
            <p:cNvPr id="1445" name="Google Shape;1445;p63"/>
            <p:cNvSpPr/>
            <p:nvPr/>
          </p:nvSpPr>
          <p:spPr>
            <a:xfrm>
              <a:off x="4136918" y="3996389"/>
              <a:ext cx="87215" cy="87514"/>
            </a:xfrm>
            <a:custGeom>
              <a:avLst/>
              <a:gdLst/>
              <a:ahLst/>
              <a:cxnLst/>
              <a:rect l="l" t="t" r="r" b="b"/>
              <a:pathLst>
                <a:path w="5825" h="5845" extrusionOk="0">
                  <a:moveTo>
                    <a:pt x="1073" y="0"/>
                  </a:moveTo>
                  <a:lnTo>
                    <a:pt x="1" y="1072"/>
                  </a:lnTo>
                  <a:lnTo>
                    <a:pt x="4752" y="5845"/>
                  </a:lnTo>
                  <a:lnTo>
                    <a:pt x="5824" y="4752"/>
                  </a:lnTo>
                  <a:lnTo>
                    <a:pt x="107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" name="Google Shape;1446;p63"/>
            <p:cNvSpPr/>
            <p:nvPr/>
          </p:nvSpPr>
          <p:spPr>
            <a:xfrm>
              <a:off x="4173750" y="4034240"/>
              <a:ext cx="127820" cy="123508"/>
            </a:xfrm>
            <a:custGeom>
              <a:avLst/>
              <a:gdLst/>
              <a:ahLst/>
              <a:cxnLst/>
              <a:rect l="l" t="t" r="r" b="b"/>
              <a:pathLst>
                <a:path w="8537" h="8249" extrusionOk="0">
                  <a:moveTo>
                    <a:pt x="1790" y="0"/>
                  </a:moveTo>
                  <a:cubicBezTo>
                    <a:pt x="1628" y="0"/>
                    <a:pt x="1467" y="63"/>
                    <a:pt x="1346" y="184"/>
                  </a:cubicBezTo>
                  <a:lnTo>
                    <a:pt x="253" y="1299"/>
                  </a:lnTo>
                  <a:cubicBezTo>
                    <a:pt x="0" y="1530"/>
                    <a:pt x="0" y="1908"/>
                    <a:pt x="211" y="2161"/>
                  </a:cubicBezTo>
                  <a:lnTo>
                    <a:pt x="4983" y="7606"/>
                  </a:lnTo>
                  <a:cubicBezTo>
                    <a:pt x="5355" y="8032"/>
                    <a:pt x="5874" y="8248"/>
                    <a:pt x="6396" y="8248"/>
                  </a:cubicBezTo>
                  <a:cubicBezTo>
                    <a:pt x="6879" y="8248"/>
                    <a:pt x="7364" y="8064"/>
                    <a:pt x="7737" y="7690"/>
                  </a:cubicBezTo>
                  <a:lnTo>
                    <a:pt x="7758" y="7690"/>
                  </a:lnTo>
                  <a:cubicBezTo>
                    <a:pt x="8536" y="6912"/>
                    <a:pt x="8494" y="5651"/>
                    <a:pt x="7653" y="4936"/>
                  </a:cubicBezTo>
                  <a:lnTo>
                    <a:pt x="2208" y="163"/>
                  </a:lnTo>
                  <a:cubicBezTo>
                    <a:pt x="2087" y="53"/>
                    <a:pt x="1938" y="0"/>
                    <a:pt x="17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" name="Google Shape;1447;p63"/>
            <p:cNvSpPr/>
            <p:nvPr/>
          </p:nvSpPr>
          <p:spPr>
            <a:xfrm>
              <a:off x="4173750" y="4042969"/>
              <a:ext cx="122460" cy="114779"/>
            </a:xfrm>
            <a:custGeom>
              <a:avLst/>
              <a:gdLst/>
              <a:ahLst/>
              <a:cxnLst/>
              <a:rect l="l" t="t" r="r" b="b"/>
              <a:pathLst>
                <a:path w="8179" h="7666" extrusionOk="0">
                  <a:moveTo>
                    <a:pt x="967" y="1"/>
                  </a:moveTo>
                  <a:lnTo>
                    <a:pt x="253" y="716"/>
                  </a:lnTo>
                  <a:cubicBezTo>
                    <a:pt x="0" y="947"/>
                    <a:pt x="0" y="1325"/>
                    <a:pt x="211" y="1578"/>
                  </a:cubicBezTo>
                  <a:lnTo>
                    <a:pt x="4983" y="7023"/>
                  </a:lnTo>
                  <a:cubicBezTo>
                    <a:pt x="5366" y="7449"/>
                    <a:pt x="5884" y="7665"/>
                    <a:pt x="6404" y="7665"/>
                  </a:cubicBezTo>
                  <a:cubicBezTo>
                    <a:pt x="6883" y="7665"/>
                    <a:pt x="7364" y="7481"/>
                    <a:pt x="7737" y="7107"/>
                  </a:cubicBezTo>
                  <a:cubicBezTo>
                    <a:pt x="7927" y="6918"/>
                    <a:pt x="8095" y="6666"/>
                    <a:pt x="8179" y="6413"/>
                  </a:cubicBezTo>
                  <a:lnTo>
                    <a:pt x="8179" y="6413"/>
                  </a:lnTo>
                  <a:cubicBezTo>
                    <a:pt x="7964" y="6493"/>
                    <a:pt x="7742" y="6532"/>
                    <a:pt x="7523" y="6532"/>
                  </a:cubicBezTo>
                  <a:cubicBezTo>
                    <a:pt x="6991" y="6532"/>
                    <a:pt x="6476" y="6304"/>
                    <a:pt x="6118" y="5888"/>
                  </a:cubicBezTo>
                  <a:lnTo>
                    <a:pt x="96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" name="Google Shape;1448;p63"/>
            <p:cNvSpPr/>
            <p:nvPr/>
          </p:nvSpPr>
          <p:spPr>
            <a:xfrm>
              <a:off x="3943638" y="3815072"/>
              <a:ext cx="268846" cy="245235"/>
            </a:xfrm>
            <a:custGeom>
              <a:avLst/>
              <a:gdLst/>
              <a:ahLst/>
              <a:cxnLst/>
              <a:rect l="l" t="t" r="r" b="b"/>
              <a:pathLst>
                <a:path w="17956" h="16379" extrusionOk="0">
                  <a:moveTo>
                    <a:pt x="8978" y="0"/>
                  </a:moveTo>
                  <a:cubicBezTo>
                    <a:pt x="6886" y="0"/>
                    <a:pt x="4794" y="799"/>
                    <a:pt x="3196" y="2397"/>
                  </a:cubicBezTo>
                  <a:cubicBezTo>
                    <a:pt x="1" y="5593"/>
                    <a:pt x="1" y="10786"/>
                    <a:pt x="3196" y="13981"/>
                  </a:cubicBezTo>
                  <a:cubicBezTo>
                    <a:pt x="4794" y="15579"/>
                    <a:pt x="6886" y="16378"/>
                    <a:pt x="8978" y="16378"/>
                  </a:cubicBezTo>
                  <a:cubicBezTo>
                    <a:pt x="11070" y="16378"/>
                    <a:pt x="13162" y="15579"/>
                    <a:pt x="14760" y="13981"/>
                  </a:cubicBezTo>
                  <a:cubicBezTo>
                    <a:pt x="17955" y="10786"/>
                    <a:pt x="17955" y="5593"/>
                    <a:pt x="14760" y="2397"/>
                  </a:cubicBezTo>
                  <a:cubicBezTo>
                    <a:pt x="13162" y="799"/>
                    <a:pt x="11070" y="0"/>
                    <a:pt x="89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9" name="Google Shape;1449;p63"/>
            <p:cNvSpPr/>
            <p:nvPr/>
          </p:nvSpPr>
          <p:spPr>
            <a:xfrm>
              <a:off x="3974795" y="3843715"/>
              <a:ext cx="206516" cy="187860"/>
            </a:xfrm>
            <a:custGeom>
              <a:avLst/>
              <a:gdLst/>
              <a:ahLst/>
              <a:cxnLst/>
              <a:rect l="l" t="t" r="r" b="b"/>
              <a:pathLst>
                <a:path w="13793" h="12547" extrusionOk="0">
                  <a:moveTo>
                    <a:pt x="6897" y="0"/>
                  </a:moveTo>
                  <a:cubicBezTo>
                    <a:pt x="5294" y="0"/>
                    <a:pt x="3691" y="610"/>
                    <a:pt x="2461" y="1829"/>
                  </a:cubicBezTo>
                  <a:cubicBezTo>
                    <a:pt x="1" y="4289"/>
                    <a:pt x="1" y="8263"/>
                    <a:pt x="2461" y="10702"/>
                  </a:cubicBezTo>
                  <a:cubicBezTo>
                    <a:pt x="3691" y="11932"/>
                    <a:pt x="5294" y="12547"/>
                    <a:pt x="6897" y="12547"/>
                  </a:cubicBezTo>
                  <a:cubicBezTo>
                    <a:pt x="8500" y="12547"/>
                    <a:pt x="10103" y="11932"/>
                    <a:pt x="11333" y="10702"/>
                  </a:cubicBezTo>
                  <a:cubicBezTo>
                    <a:pt x="13793" y="8263"/>
                    <a:pt x="13793" y="4289"/>
                    <a:pt x="11333" y="1829"/>
                  </a:cubicBezTo>
                  <a:cubicBezTo>
                    <a:pt x="10103" y="610"/>
                    <a:pt x="8500" y="0"/>
                    <a:pt x="68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0" name="Google Shape;1450;p63"/>
            <p:cNvSpPr/>
            <p:nvPr/>
          </p:nvSpPr>
          <p:spPr>
            <a:xfrm>
              <a:off x="3973538" y="3863538"/>
              <a:ext cx="178817" cy="167857"/>
            </a:xfrm>
            <a:custGeom>
              <a:avLst/>
              <a:gdLst/>
              <a:ahLst/>
              <a:cxnLst/>
              <a:rect l="l" t="t" r="r" b="b"/>
              <a:pathLst>
                <a:path w="11943" h="11211" extrusionOk="0">
                  <a:moveTo>
                    <a:pt x="3134" y="1"/>
                  </a:moveTo>
                  <a:cubicBezTo>
                    <a:pt x="2923" y="148"/>
                    <a:pt x="2734" y="337"/>
                    <a:pt x="2545" y="527"/>
                  </a:cubicBezTo>
                  <a:cubicBezTo>
                    <a:pt x="1" y="3070"/>
                    <a:pt x="148" y="7254"/>
                    <a:pt x="2860" y="9651"/>
                  </a:cubicBezTo>
                  <a:cubicBezTo>
                    <a:pt x="4056" y="10699"/>
                    <a:pt x="5530" y="11211"/>
                    <a:pt x="6995" y="11211"/>
                  </a:cubicBezTo>
                  <a:cubicBezTo>
                    <a:pt x="8853" y="11211"/>
                    <a:pt x="10697" y="10388"/>
                    <a:pt x="11943" y="8789"/>
                  </a:cubicBezTo>
                  <a:lnTo>
                    <a:pt x="11943" y="8789"/>
                  </a:lnTo>
                  <a:cubicBezTo>
                    <a:pt x="10805" y="9668"/>
                    <a:pt x="9455" y="10100"/>
                    <a:pt x="8111" y="10100"/>
                  </a:cubicBezTo>
                  <a:cubicBezTo>
                    <a:pt x="6499" y="10100"/>
                    <a:pt x="4896" y="9479"/>
                    <a:pt x="3680" y="8263"/>
                  </a:cubicBezTo>
                  <a:cubicBezTo>
                    <a:pt x="1452" y="6035"/>
                    <a:pt x="1220" y="2482"/>
                    <a:pt x="31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1" name="Google Shape;1451;p63"/>
            <p:cNvSpPr/>
            <p:nvPr/>
          </p:nvSpPr>
          <p:spPr>
            <a:xfrm>
              <a:off x="4028008" y="3869842"/>
              <a:ext cx="102202" cy="29017"/>
            </a:xfrm>
            <a:custGeom>
              <a:avLst/>
              <a:gdLst/>
              <a:ahLst/>
              <a:cxnLst/>
              <a:rect l="l" t="t" r="r" b="b"/>
              <a:pathLst>
                <a:path w="6826" h="1938" extrusionOk="0">
                  <a:moveTo>
                    <a:pt x="3332" y="0"/>
                  </a:moveTo>
                  <a:cubicBezTo>
                    <a:pt x="2171" y="0"/>
                    <a:pt x="1009" y="442"/>
                    <a:pt x="126" y="1325"/>
                  </a:cubicBezTo>
                  <a:cubicBezTo>
                    <a:pt x="0" y="1451"/>
                    <a:pt x="0" y="1661"/>
                    <a:pt x="126" y="1808"/>
                  </a:cubicBezTo>
                  <a:cubicBezTo>
                    <a:pt x="189" y="1872"/>
                    <a:pt x="273" y="1903"/>
                    <a:pt x="360" y="1903"/>
                  </a:cubicBezTo>
                  <a:cubicBezTo>
                    <a:pt x="447" y="1903"/>
                    <a:pt x="536" y="1872"/>
                    <a:pt x="610" y="1808"/>
                  </a:cubicBezTo>
                  <a:cubicBezTo>
                    <a:pt x="1356" y="1052"/>
                    <a:pt x="2344" y="673"/>
                    <a:pt x="3332" y="673"/>
                  </a:cubicBezTo>
                  <a:cubicBezTo>
                    <a:pt x="4321" y="673"/>
                    <a:pt x="5309" y="1052"/>
                    <a:pt x="6055" y="1808"/>
                  </a:cubicBezTo>
                  <a:cubicBezTo>
                    <a:pt x="6131" y="1900"/>
                    <a:pt x="6220" y="1937"/>
                    <a:pt x="6307" y="1937"/>
                  </a:cubicBezTo>
                  <a:cubicBezTo>
                    <a:pt x="6580" y="1937"/>
                    <a:pt x="6826" y="1564"/>
                    <a:pt x="6539" y="1325"/>
                  </a:cubicBezTo>
                  <a:cubicBezTo>
                    <a:pt x="5656" y="442"/>
                    <a:pt x="4494" y="0"/>
                    <a:pt x="33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2" name="Google Shape;1452;p63"/>
            <p:cNvSpPr/>
            <p:nvPr/>
          </p:nvSpPr>
          <p:spPr>
            <a:xfrm>
              <a:off x="4173750" y="4034240"/>
              <a:ext cx="51640" cy="50936"/>
            </a:xfrm>
            <a:custGeom>
              <a:avLst/>
              <a:gdLst/>
              <a:ahLst/>
              <a:cxnLst/>
              <a:rect l="l" t="t" r="r" b="b"/>
              <a:pathLst>
                <a:path w="3449" h="3402" extrusionOk="0">
                  <a:moveTo>
                    <a:pt x="1790" y="0"/>
                  </a:moveTo>
                  <a:cubicBezTo>
                    <a:pt x="1628" y="0"/>
                    <a:pt x="1467" y="63"/>
                    <a:pt x="1346" y="184"/>
                  </a:cubicBezTo>
                  <a:lnTo>
                    <a:pt x="253" y="1299"/>
                  </a:lnTo>
                  <a:cubicBezTo>
                    <a:pt x="0" y="1530"/>
                    <a:pt x="0" y="1908"/>
                    <a:pt x="211" y="2140"/>
                  </a:cubicBezTo>
                  <a:lnTo>
                    <a:pt x="1304" y="3401"/>
                  </a:lnTo>
                  <a:lnTo>
                    <a:pt x="3448" y="1257"/>
                  </a:lnTo>
                  <a:lnTo>
                    <a:pt x="2208" y="163"/>
                  </a:lnTo>
                  <a:cubicBezTo>
                    <a:pt x="2087" y="53"/>
                    <a:pt x="1938" y="0"/>
                    <a:pt x="17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3" name="Google Shape;1453;p63"/>
            <p:cNvSpPr/>
            <p:nvPr/>
          </p:nvSpPr>
          <p:spPr>
            <a:xfrm>
              <a:off x="4173750" y="4042969"/>
              <a:ext cx="36533" cy="42207"/>
            </a:xfrm>
            <a:custGeom>
              <a:avLst/>
              <a:gdLst/>
              <a:ahLst/>
              <a:cxnLst/>
              <a:rect l="l" t="t" r="r" b="b"/>
              <a:pathLst>
                <a:path w="2440" h="2819" extrusionOk="0">
                  <a:moveTo>
                    <a:pt x="967" y="1"/>
                  </a:moveTo>
                  <a:lnTo>
                    <a:pt x="253" y="716"/>
                  </a:lnTo>
                  <a:cubicBezTo>
                    <a:pt x="0" y="947"/>
                    <a:pt x="0" y="1325"/>
                    <a:pt x="211" y="1578"/>
                  </a:cubicBezTo>
                  <a:lnTo>
                    <a:pt x="1304" y="2818"/>
                  </a:lnTo>
                  <a:lnTo>
                    <a:pt x="2439" y="1662"/>
                  </a:lnTo>
                  <a:lnTo>
                    <a:pt x="96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54" name="Google Shape;1454;p63"/>
          <p:cNvGrpSpPr/>
          <p:nvPr/>
        </p:nvGrpSpPr>
        <p:grpSpPr>
          <a:xfrm>
            <a:off x="6633110" y="2843101"/>
            <a:ext cx="500540" cy="555273"/>
            <a:chOff x="2191541" y="2408601"/>
            <a:chExt cx="308823" cy="342571"/>
          </a:xfrm>
        </p:grpSpPr>
        <p:sp>
          <p:nvSpPr>
            <p:cNvPr id="1455" name="Google Shape;1455;p63"/>
            <p:cNvSpPr/>
            <p:nvPr/>
          </p:nvSpPr>
          <p:spPr>
            <a:xfrm>
              <a:off x="2222384" y="2722754"/>
              <a:ext cx="22054" cy="28418"/>
            </a:xfrm>
            <a:custGeom>
              <a:avLst/>
              <a:gdLst/>
              <a:ahLst/>
              <a:cxnLst/>
              <a:rect l="l" t="t" r="r" b="b"/>
              <a:pathLst>
                <a:path w="1473" h="1898" extrusionOk="0">
                  <a:moveTo>
                    <a:pt x="43" y="1"/>
                  </a:moveTo>
                  <a:lnTo>
                    <a:pt x="1" y="1640"/>
                  </a:lnTo>
                  <a:cubicBezTo>
                    <a:pt x="1" y="1798"/>
                    <a:pt x="128" y="1898"/>
                    <a:pt x="256" y="1898"/>
                  </a:cubicBezTo>
                  <a:cubicBezTo>
                    <a:pt x="315" y="1898"/>
                    <a:pt x="374" y="1876"/>
                    <a:pt x="421" y="1830"/>
                  </a:cubicBezTo>
                  <a:lnTo>
                    <a:pt x="1472" y="631"/>
                  </a:lnTo>
                  <a:lnTo>
                    <a:pt x="4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6" name="Google Shape;1456;p63"/>
            <p:cNvSpPr/>
            <p:nvPr/>
          </p:nvSpPr>
          <p:spPr>
            <a:xfrm>
              <a:off x="2447451" y="2724640"/>
              <a:ext cx="22054" cy="26456"/>
            </a:xfrm>
            <a:custGeom>
              <a:avLst/>
              <a:gdLst/>
              <a:ahLst/>
              <a:cxnLst/>
              <a:rect l="l" t="t" r="r" b="b"/>
              <a:pathLst>
                <a:path w="1473" h="1767" extrusionOk="0">
                  <a:moveTo>
                    <a:pt x="1410" y="1"/>
                  </a:moveTo>
                  <a:lnTo>
                    <a:pt x="1" y="526"/>
                  </a:lnTo>
                  <a:lnTo>
                    <a:pt x="1031" y="1683"/>
                  </a:lnTo>
                  <a:cubicBezTo>
                    <a:pt x="1082" y="1741"/>
                    <a:pt x="1147" y="1766"/>
                    <a:pt x="1213" y="1766"/>
                  </a:cubicBezTo>
                  <a:cubicBezTo>
                    <a:pt x="1337" y="1766"/>
                    <a:pt x="1459" y="1673"/>
                    <a:pt x="1473" y="1535"/>
                  </a:cubicBezTo>
                  <a:lnTo>
                    <a:pt x="141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7" name="Google Shape;1457;p63"/>
            <p:cNvSpPr/>
            <p:nvPr/>
          </p:nvSpPr>
          <p:spPr>
            <a:xfrm>
              <a:off x="2191541" y="2611313"/>
              <a:ext cx="308823" cy="16709"/>
            </a:xfrm>
            <a:custGeom>
              <a:avLst/>
              <a:gdLst/>
              <a:ahLst/>
              <a:cxnLst/>
              <a:rect l="l" t="t" r="r" b="b"/>
              <a:pathLst>
                <a:path w="20626" h="1116" extrusionOk="0">
                  <a:moveTo>
                    <a:pt x="526" y="1"/>
                  </a:moveTo>
                  <a:cubicBezTo>
                    <a:pt x="231" y="1"/>
                    <a:pt x="0" y="253"/>
                    <a:pt x="0" y="527"/>
                  </a:cubicBezTo>
                  <a:lnTo>
                    <a:pt x="0" y="590"/>
                  </a:lnTo>
                  <a:cubicBezTo>
                    <a:pt x="0" y="884"/>
                    <a:pt x="231" y="1115"/>
                    <a:pt x="526" y="1115"/>
                  </a:cubicBezTo>
                  <a:lnTo>
                    <a:pt x="20099" y="1115"/>
                  </a:lnTo>
                  <a:cubicBezTo>
                    <a:pt x="20394" y="1115"/>
                    <a:pt x="20625" y="884"/>
                    <a:pt x="20625" y="590"/>
                  </a:cubicBezTo>
                  <a:lnTo>
                    <a:pt x="20625" y="527"/>
                  </a:lnTo>
                  <a:cubicBezTo>
                    <a:pt x="20625" y="253"/>
                    <a:pt x="20394" y="1"/>
                    <a:pt x="200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8" name="Google Shape;1458;p63"/>
            <p:cNvSpPr/>
            <p:nvPr/>
          </p:nvSpPr>
          <p:spPr>
            <a:xfrm>
              <a:off x="2211993" y="2470287"/>
              <a:ext cx="140412" cy="263052"/>
            </a:xfrm>
            <a:custGeom>
              <a:avLst/>
              <a:gdLst/>
              <a:ahLst/>
              <a:cxnLst/>
              <a:rect l="l" t="t" r="r" b="b"/>
              <a:pathLst>
                <a:path w="9378" h="17569" extrusionOk="0">
                  <a:moveTo>
                    <a:pt x="6750" y="1"/>
                  </a:moveTo>
                  <a:lnTo>
                    <a:pt x="1304" y="10597"/>
                  </a:lnTo>
                  <a:cubicBezTo>
                    <a:pt x="358" y="12426"/>
                    <a:pt x="1" y="14487"/>
                    <a:pt x="274" y="16505"/>
                  </a:cubicBezTo>
                  <a:cubicBezTo>
                    <a:pt x="295" y="16736"/>
                    <a:pt x="442" y="16926"/>
                    <a:pt x="653" y="17010"/>
                  </a:cubicBezTo>
                  <a:lnTo>
                    <a:pt x="1935" y="17535"/>
                  </a:lnTo>
                  <a:cubicBezTo>
                    <a:pt x="2007" y="17558"/>
                    <a:pt x="2080" y="17569"/>
                    <a:pt x="2151" y="17569"/>
                  </a:cubicBezTo>
                  <a:cubicBezTo>
                    <a:pt x="2414" y="17569"/>
                    <a:pt x="2656" y="17421"/>
                    <a:pt x="2755" y="17157"/>
                  </a:cubicBezTo>
                  <a:lnTo>
                    <a:pt x="9378" y="1052"/>
                  </a:lnTo>
                  <a:lnTo>
                    <a:pt x="6750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9" name="Google Shape;1459;p63"/>
            <p:cNvSpPr/>
            <p:nvPr/>
          </p:nvSpPr>
          <p:spPr>
            <a:xfrm>
              <a:off x="2233718" y="2470287"/>
              <a:ext cx="118687" cy="262917"/>
            </a:xfrm>
            <a:custGeom>
              <a:avLst/>
              <a:gdLst/>
              <a:ahLst/>
              <a:cxnLst/>
              <a:rect l="l" t="t" r="r" b="b"/>
              <a:pathLst>
                <a:path w="7927" h="17560" extrusionOk="0">
                  <a:moveTo>
                    <a:pt x="5299" y="1"/>
                  </a:moveTo>
                  <a:lnTo>
                    <a:pt x="4205" y="2124"/>
                  </a:lnTo>
                  <a:cubicBezTo>
                    <a:pt x="4353" y="2419"/>
                    <a:pt x="4563" y="2692"/>
                    <a:pt x="4794" y="2923"/>
                  </a:cubicBezTo>
                  <a:cubicBezTo>
                    <a:pt x="5278" y="3428"/>
                    <a:pt x="5425" y="4185"/>
                    <a:pt x="5151" y="4837"/>
                  </a:cubicBezTo>
                  <a:lnTo>
                    <a:pt x="85" y="17178"/>
                  </a:lnTo>
                  <a:cubicBezTo>
                    <a:pt x="64" y="17220"/>
                    <a:pt x="43" y="17283"/>
                    <a:pt x="0" y="17325"/>
                  </a:cubicBezTo>
                  <a:lnTo>
                    <a:pt x="484" y="17514"/>
                  </a:lnTo>
                  <a:cubicBezTo>
                    <a:pt x="565" y="17545"/>
                    <a:pt x="648" y="17559"/>
                    <a:pt x="728" y="17559"/>
                  </a:cubicBezTo>
                  <a:cubicBezTo>
                    <a:pt x="980" y="17559"/>
                    <a:pt x="1208" y="17417"/>
                    <a:pt x="1304" y="17178"/>
                  </a:cubicBezTo>
                  <a:lnTo>
                    <a:pt x="7927" y="1052"/>
                  </a:lnTo>
                  <a:lnTo>
                    <a:pt x="529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0" name="Google Shape;1460;p63"/>
            <p:cNvSpPr/>
            <p:nvPr/>
          </p:nvSpPr>
          <p:spPr>
            <a:xfrm>
              <a:off x="2339484" y="2470287"/>
              <a:ext cx="140098" cy="263052"/>
            </a:xfrm>
            <a:custGeom>
              <a:avLst/>
              <a:gdLst/>
              <a:ahLst/>
              <a:cxnLst/>
              <a:rect l="l" t="t" r="r" b="b"/>
              <a:pathLst>
                <a:path w="9357" h="17569" extrusionOk="0">
                  <a:moveTo>
                    <a:pt x="2629" y="1"/>
                  </a:moveTo>
                  <a:lnTo>
                    <a:pt x="1" y="1052"/>
                  </a:lnTo>
                  <a:lnTo>
                    <a:pt x="6623" y="17157"/>
                  </a:lnTo>
                  <a:cubicBezTo>
                    <a:pt x="6722" y="17421"/>
                    <a:pt x="6964" y="17569"/>
                    <a:pt x="7217" y="17569"/>
                  </a:cubicBezTo>
                  <a:cubicBezTo>
                    <a:pt x="7285" y="17569"/>
                    <a:pt x="7355" y="17558"/>
                    <a:pt x="7422" y="17535"/>
                  </a:cubicBezTo>
                  <a:lnTo>
                    <a:pt x="8726" y="17010"/>
                  </a:lnTo>
                  <a:cubicBezTo>
                    <a:pt x="8915" y="16926"/>
                    <a:pt x="9083" y="16736"/>
                    <a:pt x="9104" y="16505"/>
                  </a:cubicBezTo>
                  <a:cubicBezTo>
                    <a:pt x="9356" y="14487"/>
                    <a:pt x="8999" y="12426"/>
                    <a:pt x="8074" y="10597"/>
                  </a:cubicBezTo>
                  <a:lnTo>
                    <a:pt x="2629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1" name="Google Shape;1461;p63"/>
            <p:cNvSpPr/>
            <p:nvPr/>
          </p:nvSpPr>
          <p:spPr>
            <a:xfrm>
              <a:off x="2339484" y="2470287"/>
              <a:ext cx="140412" cy="257512"/>
            </a:xfrm>
            <a:custGeom>
              <a:avLst/>
              <a:gdLst/>
              <a:ahLst/>
              <a:cxnLst/>
              <a:rect l="l" t="t" r="r" b="b"/>
              <a:pathLst>
                <a:path w="9378" h="17199" extrusionOk="0">
                  <a:moveTo>
                    <a:pt x="2629" y="1"/>
                  </a:moveTo>
                  <a:lnTo>
                    <a:pt x="1" y="1052"/>
                  </a:lnTo>
                  <a:lnTo>
                    <a:pt x="190" y="1536"/>
                  </a:lnTo>
                  <a:lnTo>
                    <a:pt x="1199" y="3996"/>
                  </a:lnTo>
                  <a:cubicBezTo>
                    <a:pt x="1367" y="3954"/>
                    <a:pt x="1556" y="3912"/>
                    <a:pt x="1704" y="3848"/>
                  </a:cubicBezTo>
                  <a:cubicBezTo>
                    <a:pt x="1874" y="3790"/>
                    <a:pt x="2048" y="3762"/>
                    <a:pt x="2220" y="3762"/>
                  </a:cubicBezTo>
                  <a:cubicBezTo>
                    <a:pt x="2793" y="3762"/>
                    <a:pt x="3337" y="4072"/>
                    <a:pt x="3596" y="4605"/>
                  </a:cubicBezTo>
                  <a:lnTo>
                    <a:pt x="7149" y="11543"/>
                  </a:lnTo>
                  <a:cubicBezTo>
                    <a:pt x="8053" y="13288"/>
                    <a:pt x="8410" y="15265"/>
                    <a:pt x="8200" y="17199"/>
                  </a:cubicBezTo>
                  <a:lnTo>
                    <a:pt x="8789" y="16968"/>
                  </a:lnTo>
                  <a:cubicBezTo>
                    <a:pt x="8978" y="16905"/>
                    <a:pt x="9104" y="16715"/>
                    <a:pt x="9104" y="16505"/>
                  </a:cubicBezTo>
                  <a:cubicBezTo>
                    <a:pt x="9377" y="14487"/>
                    <a:pt x="8999" y="12426"/>
                    <a:pt x="8074" y="10618"/>
                  </a:cubicBezTo>
                  <a:lnTo>
                    <a:pt x="3722" y="2124"/>
                  </a:lnTo>
                  <a:lnTo>
                    <a:pt x="262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63"/>
            <p:cNvSpPr/>
            <p:nvPr/>
          </p:nvSpPr>
          <p:spPr>
            <a:xfrm>
              <a:off x="2328150" y="2408601"/>
              <a:ext cx="35275" cy="32116"/>
            </a:xfrm>
            <a:custGeom>
              <a:avLst/>
              <a:gdLst/>
              <a:ahLst/>
              <a:cxnLst/>
              <a:rect l="l" t="t" r="r" b="b"/>
              <a:pathLst>
                <a:path w="2356" h="2145" extrusionOk="0">
                  <a:moveTo>
                    <a:pt x="653" y="0"/>
                  </a:moveTo>
                  <a:cubicBezTo>
                    <a:pt x="295" y="0"/>
                    <a:pt x="1" y="295"/>
                    <a:pt x="22" y="652"/>
                  </a:cubicBezTo>
                  <a:lnTo>
                    <a:pt x="22" y="2145"/>
                  </a:lnTo>
                  <a:lnTo>
                    <a:pt x="2355" y="2145"/>
                  </a:lnTo>
                  <a:lnTo>
                    <a:pt x="2355" y="631"/>
                  </a:lnTo>
                  <a:cubicBezTo>
                    <a:pt x="2355" y="295"/>
                    <a:pt x="2082" y="0"/>
                    <a:pt x="17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63"/>
            <p:cNvSpPr/>
            <p:nvPr/>
          </p:nvSpPr>
          <p:spPr>
            <a:xfrm>
              <a:off x="2291632" y="2434728"/>
              <a:ext cx="94776" cy="80911"/>
            </a:xfrm>
            <a:custGeom>
              <a:avLst/>
              <a:gdLst/>
              <a:ahLst/>
              <a:cxnLst/>
              <a:rect l="l" t="t" r="r" b="b"/>
              <a:pathLst>
                <a:path w="6330" h="5404" extrusionOk="0">
                  <a:moveTo>
                    <a:pt x="3617" y="0"/>
                  </a:moveTo>
                  <a:cubicBezTo>
                    <a:pt x="1220" y="0"/>
                    <a:pt x="1" y="2902"/>
                    <a:pt x="1704" y="4605"/>
                  </a:cubicBezTo>
                  <a:cubicBezTo>
                    <a:pt x="2255" y="5156"/>
                    <a:pt x="2935" y="5403"/>
                    <a:pt x="3602" y="5403"/>
                  </a:cubicBezTo>
                  <a:cubicBezTo>
                    <a:pt x="4993" y="5403"/>
                    <a:pt x="6329" y="4326"/>
                    <a:pt x="6329" y="2691"/>
                  </a:cubicBezTo>
                  <a:cubicBezTo>
                    <a:pt x="6329" y="1199"/>
                    <a:pt x="5110" y="0"/>
                    <a:pt x="3617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4" name="Google Shape;1464;p63"/>
            <p:cNvSpPr/>
            <p:nvPr/>
          </p:nvSpPr>
          <p:spPr>
            <a:xfrm>
              <a:off x="2336025" y="2434728"/>
              <a:ext cx="53212" cy="80911"/>
            </a:xfrm>
            <a:custGeom>
              <a:avLst/>
              <a:gdLst/>
              <a:ahLst/>
              <a:cxnLst/>
              <a:rect l="l" t="t" r="r" b="b"/>
              <a:pathLst>
                <a:path w="3554" h="5404" extrusionOk="0">
                  <a:moveTo>
                    <a:pt x="652" y="0"/>
                  </a:moveTo>
                  <a:cubicBezTo>
                    <a:pt x="421" y="0"/>
                    <a:pt x="211" y="21"/>
                    <a:pt x="0" y="84"/>
                  </a:cubicBezTo>
                  <a:cubicBezTo>
                    <a:pt x="2713" y="757"/>
                    <a:pt x="2713" y="4626"/>
                    <a:pt x="0" y="5319"/>
                  </a:cubicBezTo>
                  <a:cubicBezTo>
                    <a:pt x="224" y="5376"/>
                    <a:pt x="448" y="5403"/>
                    <a:pt x="668" y="5403"/>
                  </a:cubicBezTo>
                  <a:cubicBezTo>
                    <a:pt x="1997" y="5403"/>
                    <a:pt x="3181" y="4417"/>
                    <a:pt x="3343" y="3028"/>
                  </a:cubicBezTo>
                  <a:cubicBezTo>
                    <a:pt x="3553" y="1409"/>
                    <a:pt x="2271" y="0"/>
                    <a:pt x="6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5" name="Google Shape;1465;p63"/>
            <p:cNvSpPr/>
            <p:nvPr/>
          </p:nvSpPr>
          <p:spPr>
            <a:xfrm>
              <a:off x="2324691" y="2459283"/>
              <a:ext cx="36847" cy="31637"/>
            </a:xfrm>
            <a:custGeom>
              <a:avLst/>
              <a:gdLst/>
              <a:ahLst/>
              <a:cxnLst/>
              <a:rect l="l" t="t" r="r" b="b"/>
              <a:pathLst>
                <a:path w="2461" h="2113" extrusionOk="0">
                  <a:moveTo>
                    <a:pt x="1409" y="0"/>
                  </a:moveTo>
                  <a:cubicBezTo>
                    <a:pt x="463" y="0"/>
                    <a:pt x="1" y="1135"/>
                    <a:pt x="673" y="1808"/>
                  </a:cubicBezTo>
                  <a:cubicBezTo>
                    <a:pt x="883" y="2018"/>
                    <a:pt x="1143" y="2112"/>
                    <a:pt x="1399" y="2112"/>
                  </a:cubicBezTo>
                  <a:cubicBezTo>
                    <a:pt x="1938" y="2112"/>
                    <a:pt x="2460" y="1693"/>
                    <a:pt x="2460" y="1051"/>
                  </a:cubicBezTo>
                  <a:cubicBezTo>
                    <a:pt x="2460" y="484"/>
                    <a:pt x="1998" y="0"/>
                    <a:pt x="14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6" name="Google Shape;1466;p63"/>
            <p:cNvSpPr/>
            <p:nvPr/>
          </p:nvSpPr>
          <p:spPr>
            <a:xfrm>
              <a:off x="2328464" y="2591804"/>
              <a:ext cx="34961" cy="56042"/>
            </a:xfrm>
            <a:custGeom>
              <a:avLst/>
              <a:gdLst/>
              <a:ahLst/>
              <a:cxnLst/>
              <a:rect l="l" t="t" r="r" b="b"/>
              <a:pathLst>
                <a:path w="2335" h="3743" extrusionOk="0">
                  <a:moveTo>
                    <a:pt x="947" y="0"/>
                  </a:moveTo>
                  <a:cubicBezTo>
                    <a:pt x="421" y="0"/>
                    <a:pt x="1" y="421"/>
                    <a:pt x="1" y="947"/>
                  </a:cubicBezTo>
                  <a:lnTo>
                    <a:pt x="1" y="2797"/>
                  </a:lnTo>
                  <a:cubicBezTo>
                    <a:pt x="1" y="3322"/>
                    <a:pt x="421" y="3743"/>
                    <a:pt x="947" y="3743"/>
                  </a:cubicBezTo>
                  <a:lnTo>
                    <a:pt x="1388" y="3743"/>
                  </a:lnTo>
                  <a:cubicBezTo>
                    <a:pt x="1914" y="3743"/>
                    <a:pt x="2334" y="3322"/>
                    <a:pt x="2334" y="2797"/>
                  </a:cubicBezTo>
                  <a:lnTo>
                    <a:pt x="2334" y="947"/>
                  </a:lnTo>
                  <a:cubicBezTo>
                    <a:pt x="2334" y="421"/>
                    <a:pt x="1914" y="0"/>
                    <a:pt x="1388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7" name="Google Shape;1467;p63"/>
            <p:cNvSpPr/>
            <p:nvPr/>
          </p:nvSpPr>
          <p:spPr>
            <a:xfrm>
              <a:off x="2339484" y="2591804"/>
              <a:ext cx="23941" cy="56042"/>
            </a:xfrm>
            <a:custGeom>
              <a:avLst/>
              <a:gdLst/>
              <a:ahLst/>
              <a:cxnLst/>
              <a:rect l="l" t="t" r="r" b="b"/>
              <a:pathLst>
                <a:path w="1599" h="3743" extrusionOk="0">
                  <a:moveTo>
                    <a:pt x="211" y="0"/>
                  </a:moveTo>
                  <a:cubicBezTo>
                    <a:pt x="148" y="0"/>
                    <a:pt x="64" y="0"/>
                    <a:pt x="1" y="21"/>
                  </a:cubicBezTo>
                  <a:cubicBezTo>
                    <a:pt x="337" y="211"/>
                    <a:pt x="547" y="568"/>
                    <a:pt x="547" y="947"/>
                  </a:cubicBezTo>
                  <a:lnTo>
                    <a:pt x="547" y="2797"/>
                  </a:lnTo>
                  <a:cubicBezTo>
                    <a:pt x="547" y="3175"/>
                    <a:pt x="337" y="3533"/>
                    <a:pt x="1" y="3722"/>
                  </a:cubicBezTo>
                  <a:cubicBezTo>
                    <a:pt x="64" y="3743"/>
                    <a:pt x="148" y="3743"/>
                    <a:pt x="211" y="3743"/>
                  </a:cubicBezTo>
                  <a:lnTo>
                    <a:pt x="652" y="3743"/>
                  </a:lnTo>
                  <a:cubicBezTo>
                    <a:pt x="1178" y="3743"/>
                    <a:pt x="1598" y="3322"/>
                    <a:pt x="1598" y="2776"/>
                  </a:cubicBezTo>
                  <a:lnTo>
                    <a:pt x="1598" y="947"/>
                  </a:lnTo>
                  <a:cubicBezTo>
                    <a:pt x="1598" y="421"/>
                    <a:pt x="1157" y="0"/>
                    <a:pt x="6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B9629EEF-3651-65E8-87E3-113C5C0D71AC}"/>
              </a:ext>
            </a:extLst>
          </p:cNvPr>
          <p:cNvSpPr txBox="1"/>
          <p:nvPr/>
        </p:nvSpPr>
        <p:spPr>
          <a:xfrm>
            <a:off x="5977585" y="3589328"/>
            <a:ext cx="1862111" cy="1165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b="1" dirty="0">
                <a:solidFill>
                  <a:srgbClr val="404040"/>
                </a:solidFill>
                <a:cs typeface="Mj_Casablanca Heavy" panose="00000400000000000000" pitchFamily="2" charset="-78"/>
              </a:rPr>
              <a:t>تیتر عنوان را بنویسید</a:t>
            </a:r>
            <a:endParaRPr lang="en-US" sz="1200" b="1" dirty="0">
              <a:solidFill>
                <a:srgbClr val="404040"/>
              </a:solidFill>
              <a:cs typeface="Mj_Casablanca Heavy" panose="000004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9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900" dirty="0">
              <a:solidFill>
                <a:srgbClr val="40404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D684D2-05B3-0858-DBC4-D74DB67B4E65}"/>
              </a:ext>
            </a:extLst>
          </p:cNvPr>
          <p:cNvSpPr txBox="1"/>
          <p:nvPr/>
        </p:nvSpPr>
        <p:spPr>
          <a:xfrm>
            <a:off x="5384397" y="508438"/>
            <a:ext cx="336174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Mj_Casablanca Heavy" panose="00000400000000000000" pitchFamily="2" charset="-78"/>
              </a:rPr>
              <a:t>تیتر عنوان را وارد نمایید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Mj_Casablanca Heavy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278AA9-DE57-3867-5659-77E5D89984B4}"/>
              </a:ext>
            </a:extLst>
          </p:cNvPr>
          <p:cNvSpPr txBox="1"/>
          <p:nvPr/>
        </p:nvSpPr>
        <p:spPr>
          <a:xfrm>
            <a:off x="3680194" y="3589328"/>
            <a:ext cx="1862111" cy="1165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b="1" dirty="0">
                <a:solidFill>
                  <a:srgbClr val="404040"/>
                </a:solidFill>
                <a:cs typeface="Mj_Casablanca Heavy" panose="00000400000000000000" pitchFamily="2" charset="-78"/>
              </a:rPr>
              <a:t>تیتر عنوان را بنویسید</a:t>
            </a:r>
            <a:endParaRPr lang="en-US" sz="1200" b="1" dirty="0">
              <a:solidFill>
                <a:srgbClr val="404040"/>
              </a:solidFill>
              <a:cs typeface="Mj_Casablanca Heavy" panose="000004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9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900" dirty="0">
              <a:solidFill>
                <a:srgbClr val="40404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CE60131-5157-0CBF-B34D-3352DCD4BAA9}"/>
              </a:ext>
            </a:extLst>
          </p:cNvPr>
          <p:cNvSpPr txBox="1"/>
          <p:nvPr/>
        </p:nvSpPr>
        <p:spPr>
          <a:xfrm>
            <a:off x="1382803" y="3589328"/>
            <a:ext cx="1862111" cy="1165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b="1" dirty="0">
                <a:solidFill>
                  <a:srgbClr val="404040"/>
                </a:solidFill>
                <a:cs typeface="Mj_Casablanca Heavy" panose="00000400000000000000" pitchFamily="2" charset="-78"/>
              </a:rPr>
              <a:t>تیتر عنوان را بنویسید</a:t>
            </a:r>
            <a:endParaRPr lang="en-US" sz="1200" b="1" dirty="0">
              <a:solidFill>
                <a:srgbClr val="404040"/>
              </a:solidFill>
              <a:cs typeface="Mj_Casablanca Heavy" panose="000004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9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900" dirty="0">
              <a:solidFill>
                <a:srgbClr val="40404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9" name="Google Shape;1519;p66"/>
          <p:cNvPicPr preferRelativeResize="0"/>
          <p:nvPr/>
        </p:nvPicPr>
        <p:blipFill rotWithShape="1">
          <a:blip r:embed="rId3">
            <a:alphaModFix/>
          </a:blip>
          <a:srcRect l="37795"/>
          <a:stretch/>
        </p:blipFill>
        <p:spPr>
          <a:xfrm>
            <a:off x="850175" y="718113"/>
            <a:ext cx="3683176" cy="3953974"/>
          </a:xfrm>
          <a:prstGeom prst="rect">
            <a:avLst/>
          </a:prstGeom>
          <a:noFill/>
          <a:ln>
            <a:noFill/>
          </a:ln>
        </p:spPr>
      </p:pic>
      <p:sp>
        <p:nvSpPr>
          <p:cNvPr id="1520" name="Google Shape;1520;p66"/>
          <p:cNvSpPr/>
          <p:nvPr/>
        </p:nvSpPr>
        <p:spPr>
          <a:xfrm>
            <a:off x="2847667" y="1900400"/>
            <a:ext cx="4928400" cy="1589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5BC87A-A1C4-1DA0-9AFF-66AED45A94A9}"/>
              </a:ext>
            </a:extLst>
          </p:cNvPr>
          <p:cNvSpPr txBox="1"/>
          <p:nvPr/>
        </p:nvSpPr>
        <p:spPr>
          <a:xfrm>
            <a:off x="2762092" y="2060071"/>
            <a:ext cx="4928400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400" b="1" dirty="0">
                <a:solidFill>
                  <a:schemeClr val="tx1">
                    <a:lumMod val="75000"/>
                    <a:lumOff val="25000"/>
                  </a:schemeClr>
                </a:solidFill>
                <a:cs typeface="Mj_Casablanca Heavy" panose="00000400000000000000" pitchFamily="2" charset="-78"/>
              </a:rPr>
              <a:t>تیتر عنوان را وارد نمایید</a:t>
            </a:r>
            <a:endParaRPr lang="en-US" sz="4400" b="1" dirty="0">
              <a:solidFill>
                <a:schemeClr val="tx1">
                  <a:lumMod val="75000"/>
                  <a:lumOff val="25000"/>
                </a:schemeClr>
              </a:solidFill>
              <a:cs typeface="Mj_Casablanca Heavy" panose="00000400000000000000" pitchFamily="2" charset="-78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" name="Google Shape;1946;p76"/>
          <p:cNvSpPr/>
          <p:nvPr/>
        </p:nvSpPr>
        <p:spPr>
          <a:xfrm rot="10800000" flipH="1">
            <a:off x="4153883" y="496207"/>
            <a:ext cx="885900" cy="167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56" name="Google Shape;1956;p76"/>
          <p:cNvGrpSpPr/>
          <p:nvPr/>
        </p:nvGrpSpPr>
        <p:grpSpPr>
          <a:xfrm>
            <a:off x="1324154" y="1315917"/>
            <a:ext cx="466123" cy="466090"/>
            <a:chOff x="1225675" y="237950"/>
            <a:chExt cx="5190675" cy="5219375"/>
          </a:xfrm>
        </p:grpSpPr>
        <p:sp>
          <p:nvSpPr>
            <p:cNvPr id="1957" name="Google Shape;1957;p76"/>
            <p:cNvSpPr/>
            <p:nvPr/>
          </p:nvSpPr>
          <p:spPr>
            <a:xfrm>
              <a:off x="1225675" y="1088675"/>
              <a:ext cx="4731550" cy="4368650"/>
            </a:xfrm>
            <a:custGeom>
              <a:avLst/>
              <a:gdLst/>
              <a:ahLst/>
              <a:cxnLst/>
              <a:rect l="l" t="t" r="r" b="b"/>
              <a:pathLst>
                <a:path w="189262" h="174746" extrusionOk="0">
                  <a:moveTo>
                    <a:pt x="76168" y="1"/>
                  </a:moveTo>
                  <a:lnTo>
                    <a:pt x="1" y="35915"/>
                  </a:lnTo>
                  <a:lnTo>
                    <a:pt x="1" y="63055"/>
                  </a:lnTo>
                  <a:lnTo>
                    <a:pt x="12103" y="89999"/>
                  </a:lnTo>
                  <a:lnTo>
                    <a:pt x="1" y="111658"/>
                  </a:lnTo>
                  <a:lnTo>
                    <a:pt x="1" y="138831"/>
                  </a:lnTo>
                  <a:lnTo>
                    <a:pt x="76168" y="174745"/>
                  </a:lnTo>
                  <a:lnTo>
                    <a:pt x="113094" y="174745"/>
                  </a:lnTo>
                  <a:lnTo>
                    <a:pt x="189261" y="162056"/>
                  </a:lnTo>
                  <a:lnTo>
                    <a:pt x="189261" y="111691"/>
                  </a:lnTo>
                  <a:lnTo>
                    <a:pt x="178953" y="87357"/>
                  </a:lnTo>
                  <a:lnTo>
                    <a:pt x="189261" y="63055"/>
                  </a:lnTo>
                  <a:cubicBezTo>
                    <a:pt x="189261" y="50650"/>
                    <a:pt x="168234" y="48638"/>
                    <a:pt x="147377" y="48638"/>
                  </a:cubicBezTo>
                  <a:cubicBezTo>
                    <a:pt x="137367" y="48638"/>
                    <a:pt x="127396" y="49102"/>
                    <a:pt x="119808" y="49102"/>
                  </a:cubicBezTo>
                  <a:cubicBezTo>
                    <a:pt x="115893" y="49102"/>
                    <a:pt x="112613" y="48978"/>
                    <a:pt x="110288" y="48604"/>
                  </a:cubicBezTo>
                  <a:cubicBezTo>
                    <a:pt x="94076" y="45995"/>
                    <a:pt x="100405" y="25085"/>
                    <a:pt x="100405" y="15691"/>
                  </a:cubicBezTo>
                  <a:cubicBezTo>
                    <a:pt x="100405" y="6264"/>
                    <a:pt x="95381" y="1"/>
                    <a:pt x="76168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8" name="Google Shape;1958;p76"/>
            <p:cNvSpPr/>
            <p:nvPr/>
          </p:nvSpPr>
          <p:spPr>
            <a:xfrm>
              <a:off x="1225675" y="4242200"/>
              <a:ext cx="2221450" cy="1215125"/>
            </a:xfrm>
            <a:custGeom>
              <a:avLst/>
              <a:gdLst/>
              <a:ahLst/>
              <a:cxnLst/>
              <a:rect l="l" t="t" r="r" b="b"/>
              <a:pathLst>
                <a:path w="88858" h="48605" extrusionOk="0">
                  <a:moveTo>
                    <a:pt x="12690" y="1"/>
                  </a:moveTo>
                  <a:cubicBezTo>
                    <a:pt x="5677" y="1"/>
                    <a:pt x="1" y="5676"/>
                    <a:pt x="1" y="12690"/>
                  </a:cubicBezTo>
                  <a:lnTo>
                    <a:pt x="1" y="35915"/>
                  </a:lnTo>
                  <a:cubicBezTo>
                    <a:pt x="1" y="42928"/>
                    <a:pt x="5677" y="48604"/>
                    <a:pt x="12690" y="48604"/>
                  </a:cubicBezTo>
                  <a:lnTo>
                    <a:pt x="76168" y="48604"/>
                  </a:lnTo>
                  <a:cubicBezTo>
                    <a:pt x="83181" y="48604"/>
                    <a:pt x="88857" y="42928"/>
                    <a:pt x="88857" y="35915"/>
                  </a:cubicBezTo>
                  <a:lnTo>
                    <a:pt x="88857" y="12690"/>
                  </a:lnTo>
                  <a:cubicBezTo>
                    <a:pt x="88857" y="5676"/>
                    <a:pt x="83181" y="1"/>
                    <a:pt x="761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9" name="Google Shape;1959;p76"/>
            <p:cNvSpPr/>
            <p:nvPr/>
          </p:nvSpPr>
          <p:spPr>
            <a:xfrm>
              <a:off x="1225675" y="4242200"/>
              <a:ext cx="605125" cy="1215125"/>
            </a:xfrm>
            <a:custGeom>
              <a:avLst/>
              <a:gdLst/>
              <a:ahLst/>
              <a:cxnLst/>
              <a:rect l="l" t="t" r="r" b="b"/>
              <a:pathLst>
                <a:path w="24205" h="48605" extrusionOk="0">
                  <a:moveTo>
                    <a:pt x="12690" y="1"/>
                  </a:moveTo>
                  <a:cubicBezTo>
                    <a:pt x="5677" y="1"/>
                    <a:pt x="1" y="5676"/>
                    <a:pt x="1" y="12690"/>
                  </a:cubicBezTo>
                  <a:lnTo>
                    <a:pt x="1" y="35915"/>
                  </a:lnTo>
                  <a:cubicBezTo>
                    <a:pt x="1" y="42928"/>
                    <a:pt x="5677" y="48604"/>
                    <a:pt x="12690" y="48604"/>
                  </a:cubicBezTo>
                  <a:lnTo>
                    <a:pt x="24205" y="48604"/>
                  </a:lnTo>
                  <a:cubicBezTo>
                    <a:pt x="17224" y="48604"/>
                    <a:pt x="11548" y="42928"/>
                    <a:pt x="11548" y="35915"/>
                  </a:cubicBezTo>
                  <a:lnTo>
                    <a:pt x="11548" y="12690"/>
                  </a:lnTo>
                  <a:cubicBezTo>
                    <a:pt x="11548" y="5676"/>
                    <a:pt x="17224" y="1"/>
                    <a:pt x="24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" name="Google Shape;1960;p76"/>
            <p:cNvSpPr/>
            <p:nvPr/>
          </p:nvSpPr>
          <p:spPr>
            <a:xfrm>
              <a:off x="3735775" y="4242200"/>
              <a:ext cx="2221450" cy="1215125"/>
            </a:xfrm>
            <a:custGeom>
              <a:avLst/>
              <a:gdLst/>
              <a:ahLst/>
              <a:cxnLst/>
              <a:rect l="l" t="t" r="r" b="b"/>
              <a:pathLst>
                <a:path w="88858" h="48605" extrusionOk="0">
                  <a:moveTo>
                    <a:pt x="12690" y="1"/>
                  </a:moveTo>
                  <a:cubicBezTo>
                    <a:pt x="5676" y="1"/>
                    <a:pt x="1" y="5676"/>
                    <a:pt x="1" y="12690"/>
                  </a:cubicBezTo>
                  <a:lnTo>
                    <a:pt x="1" y="35915"/>
                  </a:lnTo>
                  <a:cubicBezTo>
                    <a:pt x="1" y="42928"/>
                    <a:pt x="5676" y="48604"/>
                    <a:pt x="12690" y="48604"/>
                  </a:cubicBezTo>
                  <a:lnTo>
                    <a:pt x="76168" y="48604"/>
                  </a:lnTo>
                  <a:cubicBezTo>
                    <a:pt x="83181" y="48604"/>
                    <a:pt x="88857" y="42928"/>
                    <a:pt x="88857" y="35915"/>
                  </a:cubicBezTo>
                  <a:lnTo>
                    <a:pt x="88857" y="12690"/>
                  </a:lnTo>
                  <a:cubicBezTo>
                    <a:pt x="88857" y="5676"/>
                    <a:pt x="83181" y="1"/>
                    <a:pt x="761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" name="Google Shape;1961;p76"/>
            <p:cNvSpPr/>
            <p:nvPr/>
          </p:nvSpPr>
          <p:spPr>
            <a:xfrm>
              <a:off x="3735775" y="4242200"/>
              <a:ext cx="605125" cy="1215125"/>
            </a:xfrm>
            <a:custGeom>
              <a:avLst/>
              <a:gdLst/>
              <a:ahLst/>
              <a:cxnLst/>
              <a:rect l="l" t="t" r="r" b="b"/>
              <a:pathLst>
                <a:path w="24205" h="48605" extrusionOk="0">
                  <a:moveTo>
                    <a:pt x="12690" y="1"/>
                  </a:moveTo>
                  <a:cubicBezTo>
                    <a:pt x="5676" y="1"/>
                    <a:pt x="1" y="5676"/>
                    <a:pt x="1" y="12690"/>
                  </a:cubicBezTo>
                  <a:lnTo>
                    <a:pt x="1" y="35915"/>
                  </a:lnTo>
                  <a:cubicBezTo>
                    <a:pt x="1" y="42928"/>
                    <a:pt x="5676" y="48604"/>
                    <a:pt x="12690" y="48604"/>
                  </a:cubicBezTo>
                  <a:lnTo>
                    <a:pt x="24205" y="48604"/>
                  </a:lnTo>
                  <a:cubicBezTo>
                    <a:pt x="17224" y="48604"/>
                    <a:pt x="11548" y="42928"/>
                    <a:pt x="11548" y="35915"/>
                  </a:cubicBezTo>
                  <a:lnTo>
                    <a:pt x="11548" y="12690"/>
                  </a:lnTo>
                  <a:cubicBezTo>
                    <a:pt x="11548" y="5676"/>
                    <a:pt x="17224" y="1"/>
                    <a:pt x="24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2" name="Google Shape;1962;p76"/>
            <p:cNvSpPr/>
            <p:nvPr/>
          </p:nvSpPr>
          <p:spPr>
            <a:xfrm>
              <a:off x="4990825" y="2665025"/>
              <a:ext cx="966400" cy="1215925"/>
            </a:xfrm>
            <a:custGeom>
              <a:avLst/>
              <a:gdLst/>
              <a:ahLst/>
              <a:cxnLst/>
              <a:rect l="l" t="t" r="r" b="b"/>
              <a:pathLst>
                <a:path w="38656" h="48637" extrusionOk="0">
                  <a:moveTo>
                    <a:pt x="12690" y="1"/>
                  </a:moveTo>
                  <a:cubicBezTo>
                    <a:pt x="5676" y="1"/>
                    <a:pt x="1" y="5677"/>
                    <a:pt x="1" y="12690"/>
                  </a:cubicBezTo>
                  <a:lnTo>
                    <a:pt x="1" y="35948"/>
                  </a:lnTo>
                  <a:cubicBezTo>
                    <a:pt x="1" y="42928"/>
                    <a:pt x="5676" y="48637"/>
                    <a:pt x="12690" y="48637"/>
                  </a:cubicBezTo>
                  <a:lnTo>
                    <a:pt x="38655" y="48637"/>
                  </a:lnTo>
                  <a:lnTo>
                    <a:pt x="3865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3" name="Google Shape;1963;p76"/>
            <p:cNvSpPr/>
            <p:nvPr/>
          </p:nvSpPr>
          <p:spPr>
            <a:xfrm>
              <a:off x="4990825" y="2665025"/>
              <a:ext cx="605125" cy="1215925"/>
            </a:xfrm>
            <a:custGeom>
              <a:avLst/>
              <a:gdLst/>
              <a:ahLst/>
              <a:cxnLst/>
              <a:rect l="l" t="t" r="r" b="b"/>
              <a:pathLst>
                <a:path w="24205" h="48637" extrusionOk="0">
                  <a:moveTo>
                    <a:pt x="12690" y="1"/>
                  </a:moveTo>
                  <a:cubicBezTo>
                    <a:pt x="5676" y="1"/>
                    <a:pt x="1" y="5677"/>
                    <a:pt x="1" y="12690"/>
                  </a:cubicBezTo>
                  <a:lnTo>
                    <a:pt x="1" y="35948"/>
                  </a:lnTo>
                  <a:cubicBezTo>
                    <a:pt x="1" y="42928"/>
                    <a:pt x="5676" y="48637"/>
                    <a:pt x="12690" y="48637"/>
                  </a:cubicBezTo>
                  <a:lnTo>
                    <a:pt x="24205" y="48637"/>
                  </a:lnTo>
                  <a:cubicBezTo>
                    <a:pt x="17224" y="48637"/>
                    <a:pt x="11548" y="42928"/>
                    <a:pt x="11548" y="35948"/>
                  </a:cubicBezTo>
                  <a:lnTo>
                    <a:pt x="11548" y="12690"/>
                  </a:lnTo>
                  <a:cubicBezTo>
                    <a:pt x="11548" y="5677"/>
                    <a:pt x="17224" y="1"/>
                    <a:pt x="24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4" name="Google Shape;1964;p76"/>
            <p:cNvSpPr/>
            <p:nvPr/>
          </p:nvSpPr>
          <p:spPr>
            <a:xfrm>
              <a:off x="1225675" y="2665025"/>
              <a:ext cx="966400" cy="1215125"/>
            </a:xfrm>
            <a:custGeom>
              <a:avLst/>
              <a:gdLst/>
              <a:ahLst/>
              <a:cxnLst/>
              <a:rect l="l" t="t" r="r" b="b"/>
              <a:pathLst>
                <a:path w="38656" h="48605" extrusionOk="0">
                  <a:moveTo>
                    <a:pt x="1" y="1"/>
                  </a:moveTo>
                  <a:lnTo>
                    <a:pt x="1" y="48604"/>
                  </a:lnTo>
                  <a:lnTo>
                    <a:pt x="25966" y="48604"/>
                  </a:lnTo>
                  <a:cubicBezTo>
                    <a:pt x="32979" y="48604"/>
                    <a:pt x="38655" y="42928"/>
                    <a:pt x="38655" y="35948"/>
                  </a:cubicBezTo>
                  <a:lnTo>
                    <a:pt x="38655" y="12690"/>
                  </a:lnTo>
                  <a:cubicBezTo>
                    <a:pt x="38655" y="5677"/>
                    <a:pt x="32979" y="1"/>
                    <a:pt x="2596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5" name="Google Shape;1965;p76"/>
            <p:cNvSpPr/>
            <p:nvPr/>
          </p:nvSpPr>
          <p:spPr>
            <a:xfrm>
              <a:off x="1225675" y="1088675"/>
              <a:ext cx="2221450" cy="1215125"/>
            </a:xfrm>
            <a:custGeom>
              <a:avLst/>
              <a:gdLst/>
              <a:ahLst/>
              <a:cxnLst/>
              <a:rect l="l" t="t" r="r" b="b"/>
              <a:pathLst>
                <a:path w="88858" h="48605" extrusionOk="0">
                  <a:moveTo>
                    <a:pt x="12690" y="1"/>
                  </a:moveTo>
                  <a:cubicBezTo>
                    <a:pt x="5677" y="1"/>
                    <a:pt x="1" y="5676"/>
                    <a:pt x="1" y="12690"/>
                  </a:cubicBezTo>
                  <a:lnTo>
                    <a:pt x="1" y="35915"/>
                  </a:lnTo>
                  <a:cubicBezTo>
                    <a:pt x="1" y="42928"/>
                    <a:pt x="5677" y="48604"/>
                    <a:pt x="12690" y="48604"/>
                  </a:cubicBezTo>
                  <a:lnTo>
                    <a:pt x="76168" y="48604"/>
                  </a:lnTo>
                  <a:cubicBezTo>
                    <a:pt x="83181" y="48604"/>
                    <a:pt x="88857" y="42928"/>
                    <a:pt x="88857" y="35915"/>
                  </a:cubicBezTo>
                  <a:lnTo>
                    <a:pt x="88857" y="12690"/>
                  </a:lnTo>
                  <a:cubicBezTo>
                    <a:pt x="88857" y="5676"/>
                    <a:pt x="83181" y="1"/>
                    <a:pt x="761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6" name="Google Shape;1966;p76"/>
            <p:cNvSpPr/>
            <p:nvPr/>
          </p:nvSpPr>
          <p:spPr>
            <a:xfrm>
              <a:off x="1225675" y="1088675"/>
              <a:ext cx="605125" cy="1215125"/>
            </a:xfrm>
            <a:custGeom>
              <a:avLst/>
              <a:gdLst/>
              <a:ahLst/>
              <a:cxnLst/>
              <a:rect l="l" t="t" r="r" b="b"/>
              <a:pathLst>
                <a:path w="24205" h="48605" extrusionOk="0">
                  <a:moveTo>
                    <a:pt x="12690" y="1"/>
                  </a:moveTo>
                  <a:cubicBezTo>
                    <a:pt x="5677" y="1"/>
                    <a:pt x="1" y="5676"/>
                    <a:pt x="1" y="12690"/>
                  </a:cubicBezTo>
                  <a:lnTo>
                    <a:pt x="1" y="35915"/>
                  </a:lnTo>
                  <a:cubicBezTo>
                    <a:pt x="1" y="42928"/>
                    <a:pt x="5677" y="48604"/>
                    <a:pt x="12690" y="48604"/>
                  </a:cubicBezTo>
                  <a:lnTo>
                    <a:pt x="24205" y="48604"/>
                  </a:lnTo>
                  <a:cubicBezTo>
                    <a:pt x="17224" y="48604"/>
                    <a:pt x="11548" y="42928"/>
                    <a:pt x="11548" y="35915"/>
                  </a:cubicBezTo>
                  <a:lnTo>
                    <a:pt x="11548" y="12690"/>
                  </a:lnTo>
                  <a:cubicBezTo>
                    <a:pt x="11548" y="5676"/>
                    <a:pt x="17224" y="1"/>
                    <a:pt x="24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7" name="Google Shape;1967;p76"/>
            <p:cNvSpPr/>
            <p:nvPr/>
          </p:nvSpPr>
          <p:spPr>
            <a:xfrm>
              <a:off x="2480725" y="2665025"/>
              <a:ext cx="2221450" cy="1215125"/>
            </a:xfrm>
            <a:custGeom>
              <a:avLst/>
              <a:gdLst/>
              <a:ahLst/>
              <a:cxnLst/>
              <a:rect l="l" t="t" r="r" b="b"/>
              <a:pathLst>
                <a:path w="88858" h="48605" extrusionOk="0">
                  <a:moveTo>
                    <a:pt x="12690" y="1"/>
                  </a:moveTo>
                  <a:cubicBezTo>
                    <a:pt x="5676" y="1"/>
                    <a:pt x="1" y="5677"/>
                    <a:pt x="1" y="12690"/>
                  </a:cubicBezTo>
                  <a:lnTo>
                    <a:pt x="1" y="35948"/>
                  </a:lnTo>
                  <a:cubicBezTo>
                    <a:pt x="1" y="42928"/>
                    <a:pt x="5676" y="48604"/>
                    <a:pt x="12690" y="48604"/>
                  </a:cubicBezTo>
                  <a:lnTo>
                    <a:pt x="76168" y="48604"/>
                  </a:lnTo>
                  <a:cubicBezTo>
                    <a:pt x="83181" y="48604"/>
                    <a:pt x="88857" y="42928"/>
                    <a:pt x="88857" y="35948"/>
                  </a:cubicBezTo>
                  <a:lnTo>
                    <a:pt x="88857" y="12690"/>
                  </a:lnTo>
                  <a:cubicBezTo>
                    <a:pt x="88857" y="5677"/>
                    <a:pt x="83181" y="1"/>
                    <a:pt x="761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8" name="Google Shape;1968;p76"/>
            <p:cNvSpPr/>
            <p:nvPr/>
          </p:nvSpPr>
          <p:spPr>
            <a:xfrm>
              <a:off x="2480725" y="2665025"/>
              <a:ext cx="605125" cy="1215925"/>
            </a:xfrm>
            <a:custGeom>
              <a:avLst/>
              <a:gdLst/>
              <a:ahLst/>
              <a:cxnLst/>
              <a:rect l="l" t="t" r="r" b="b"/>
              <a:pathLst>
                <a:path w="24205" h="48637" extrusionOk="0">
                  <a:moveTo>
                    <a:pt x="12690" y="1"/>
                  </a:moveTo>
                  <a:cubicBezTo>
                    <a:pt x="5676" y="1"/>
                    <a:pt x="1" y="5677"/>
                    <a:pt x="1" y="12690"/>
                  </a:cubicBezTo>
                  <a:lnTo>
                    <a:pt x="1" y="35948"/>
                  </a:lnTo>
                  <a:cubicBezTo>
                    <a:pt x="1" y="42928"/>
                    <a:pt x="5676" y="48637"/>
                    <a:pt x="12690" y="48637"/>
                  </a:cubicBezTo>
                  <a:lnTo>
                    <a:pt x="24205" y="48637"/>
                  </a:lnTo>
                  <a:cubicBezTo>
                    <a:pt x="17224" y="48637"/>
                    <a:pt x="11548" y="42928"/>
                    <a:pt x="11548" y="35948"/>
                  </a:cubicBezTo>
                  <a:lnTo>
                    <a:pt x="11548" y="12690"/>
                  </a:lnTo>
                  <a:cubicBezTo>
                    <a:pt x="11548" y="5677"/>
                    <a:pt x="17224" y="1"/>
                    <a:pt x="24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" name="Google Shape;1969;p76"/>
            <p:cNvSpPr/>
            <p:nvPr/>
          </p:nvSpPr>
          <p:spPr>
            <a:xfrm>
              <a:off x="4008975" y="237950"/>
              <a:ext cx="2407375" cy="1756125"/>
            </a:xfrm>
            <a:custGeom>
              <a:avLst/>
              <a:gdLst/>
              <a:ahLst/>
              <a:cxnLst/>
              <a:rect l="l" t="t" r="r" b="b"/>
              <a:pathLst>
                <a:path w="96295" h="70245" extrusionOk="0">
                  <a:moveTo>
                    <a:pt x="22875" y="0"/>
                  </a:moveTo>
                  <a:cubicBezTo>
                    <a:pt x="17823" y="0"/>
                    <a:pt x="13033" y="3065"/>
                    <a:pt x="11058" y="8064"/>
                  </a:cubicBezTo>
                  <a:lnTo>
                    <a:pt x="2545" y="29691"/>
                  </a:lnTo>
                  <a:cubicBezTo>
                    <a:pt x="0" y="36182"/>
                    <a:pt x="3197" y="43555"/>
                    <a:pt x="9721" y="46131"/>
                  </a:cubicBezTo>
                  <a:lnTo>
                    <a:pt x="68796" y="69357"/>
                  </a:lnTo>
                  <a:cubicBezTo>
                    <a:pt x="70321" y="69960"/>
                    <a:pt x="71892" y="70245"/>
                    <a:pt x="73436" y="70245"/>
                  </a:cubicBezTo>
                  <a:cubicBezTo>
                    <a:pt x="78492" y="70245"/>
                    <a:pt x="83262" y="67186"/>
                    <a:pt x="85236" y="62213"/>
                  </a:cubicBezTo>
                  <a:lnTo>
                    <a:pt x="93750" y="40586"/>
                  </a:lnTo>
                  <a:cubicBezTo>
                    <a:pt x="96294" y="34062"/>
                    <a:pt x="93097" y="26690"/>
                    <a:pt x="86573" y="24113"/>
                  </a:cubicBezTo>
                  <a:lnTo>
                    <a:pt x="27499" y="888"/>
                  </a:lnTo>
                  <a:cubicBezTo>
                    <a:pt x="25982" y="285"/>
                    <a:pt x="24416" y="0"/>
                    <a:pt x="228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" name="Google Shape;1970;p76"/>
            <p:cNvSpPr/>
            <p:nvPr/>
          </p:nvSpPr>
          <p:spPr>
            <a:xfrm>
              <a:off x="4008975" y="237950"/>
              <a:ext cx="950875" cy="1256875"/>
            </a:xfrm>
            <a:custGeom>
              <a:avLst/>
              <a:gdLst/>
              <a:ahLst/>
              <a:cxnLst/>
              <a:rect l="l" t="t" r="r" b="b"/>
              <a:pathLst>
                <a:path w="38035" h="50275" extrusionOk="0">
                  <a:moveTo>
                    <a:pt x="37997" y="5016"/>
                  </a:moveTo>
                  <a:lnTo>
                    <a:pt x="38035" y="5030"/>
                  </a:lnTo>
                  <a:cubicBezTo>
                    <a:pt x="38022" y="5026"/>
                    <a:pt x="38010" y="5021"/>
                    <a:pt x="37997" y="5016"/>
                  </a:cubicBezTo>
                  <a:close/>
                  <a:moveTo>
                    <a:pt x="22875" y="0"/>
                  </a:moveTo>
                  <a:cubicBezTo>
                    <a:pt x="17823" y="0"/>
                    <a:pt x="13033" y="3065"/>
                    <a:pt x="11058" y="8064"/>
                  </a:cubicBezTo>
                  <a:lnTo>
                    <a:pt x="2545" y="29691"/>
                  </a:lnTo>
                  <a:cubicBezTo>
                    <a:pt x="0" y="36182"/>
                    <a:pt x="3197" y="43555"/>
                    <a:pt x="9721" y="46131"/>
                  </a:cubicBezTo>
                  <a:lnTo>
                    <a:pt x="20257" y="50274"/>
                  </a:lnTo>
                  <a:cubicBezTo>
                    <a:pt x="13733" y="47697"/>
                    <a:pt x="10504" y="40325"/>
                    <a:pt x="13081" y="33834"/>
                  </a:cubicBezTo>
                  <a:lnTo>
                    <a:pt x="21595" y="12207"/>
                  </a:lnTo>
                  <a:cubicBezTo>
                    <a:pt x="23569" y="7208"/>
                    <a:pt x="28340" y="4143"/>
                    <a:pt x="33398" y="4143"/>
                  </a:cubicBezTo>
                  <a:cubicBezTo>
                    <a:pt x="34928" y="4143"/>
                    <a:pt x="36484" y="4423"/>
                    <a:pt x="37997" y="5016"/>
                  </a:cubicBezTo>
                  <a:lnTo>
                    <a:pt x="37997" y="5016"/>
                  </a:lnTo>
                  <a:lnTo>
                    <a:pt x="27499" y="888"/>
                  </a:lnTo>
                  <a:cubicBezTo>
                    <a:pt x="25982" y="285"/>
                    <a:pt x="24416" y="0"/>
                    <a:pt x="228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71" name="Google Shape;1971;p76"/>
          <p:cNvGrpSpPr/>
          <p:nvPr/>
        </p:nvGrpSpPr>
        <p:grpSpPr>
          <a:xfrm>
            <a:off x="3335298" y="1315728"/>
            <a:ext cx="587563" cy="466469"/>
            <a:chOff x="1189800" y="729275"/>
            <a:chExt cx="5246100" cy="4236775"/>
          </a:xfrm>
        </p:grpSpPr>
        <p:sp>
          <p:nvSpPr>
            <p:cNvPr id="1972" name="Google Shape;1972;p76"/>
            <p:cNvSpPr/>
            <p:nvPr/>
          </p:nvSpPr>
          <p:spPr>
            <a:xfrm>
              <a:off x="1189800" y="1306425"/>
              <a:ext cx="3264450" cy="3655075"/>
            </a:xfrm>
            <a:custGeom>
              <a:avLst/>
              <a:gdLst/>
              <a:ahLst/>
              <a:cxnLst/>
              <a:rect l="l" t="t" r="r" b="b"/>
              <a:pathLst>
                <a:path w="130578" h="146203" extrusionOk="0">
                  <a:moveTo>
                    <a:pt x="3197" y="0"/>
                  </a:moveTo>
                  <a:cubicBezTo>
                    <a:pt x="1468" y="0"/>
                    <a:pt x="66" y="1370"/>
                    <a:pt x="33" y="3099"/>
                  </a:cubicBezTo>
                  <a:cubicBezTo>
                    <a:pt x="0" y="4828"/>
                    <a:pt x="1370" y="6263"/>
                    <a:pt x="3132" y="6296"/>
                  </a:cubicBezTo>
                  <a:cubicBezTo>
                    <a:pt x="22900" y="6752"/>
                    <a:pt x="51768" y="10308"/>
                    <a:pt x="76788" y="24856"/>
                  </a:cubicBezTo>
                  <a:cubicBezTo>
                    <a:pt x="83246" y="28575"/>
                    <a:pt x="86639" y="32033"/>
                    <a:pt x="86574" y="34805"/>
                  </a:cubicBezTo>
                  <a:cubicBezTo>
                    <a:pt x="86443" y="40090"/>
                    <a:pt x="74276" y="46385"/>
                    <a:pt x="63544" y="51931"/>
                  </a:cubicBezTo>
                  <a:cubicBezTo>
                    <a:pt x="47332" y="60282"/>
                    <a:pt x="28934" y="69774"/>
                    <a:pt x="28738" y="84518"/>
                  </a:cubicBezTo>
                  <a:cubicBezTo>
                    <a:pt x="28314" y="112702"/>
                    <a:pt x="85986" y="132339"/>
                    <a:pt x="116975" y="142908"/>
                  </a:cubicBezTo>
                  <a:cubicBezTo>
                    <a:pt x="120466" y="144082"/>
                    <a:pt x="123499" y="145126"/>
                    <a:pt x="125946" y="146007"/>
                  </a:cubicBezTo>
                  <a:cubicBezTo>
                    <a:pt x="126304" y="146137"/>
                    <a:pt x="126663" y="146202"/>
                    <a:pt x="127022" y="146202"/>
                  </a:cubicBezTo>
                  <a:cubicBezTo>
                    <a:pt x="128294" y="146202"/>
                    <a:pt x="129501" y="145387"/>
                    <a:pt x="129991" y="144115"/>
                  </a:cubicBezTo>
                  <a:cubicBezTo>
                    <a:pt x="130578" y="142451"/>
                    <a:pt x="129697" y="140657"/>
                    <a:pt x="128066" y="140070"/>
                  </a:cubicBezTo>
                  <a:cubicBezTo>
                    <a:pt x="125554" y="139156"/>
                    <a:pt x="122521" y="138145"/>
                    <a:pt x="118998" y="136938"/>
                  </a:cubicBezTo>
                  <a:cubicBezTo>
                    <a:pt x="104775" y="132078"/>
                    <a:pt x="83246" y="124738"/>
                    <a:pt x="65468" y="115474"/>
                  </a:cubicBezTo>
                  <a:cubicBezTo>
                    <a:pt x="45114" y="104873"/>
                    <a:pt x="34904" y="94500"/>
                    <a:pt x="35034" y="84616"/>
                  </a:cubicBezTo>
                  <a:cubicBezTo>
                    <a:pt x="35197" y="73656"/>
                    <a:pt x="51801" y="65077"/>
                    <a:pt x="66447" y="57509"/>
                  </a:cubicBezTo>
                  <a:cubicBezTo>
                    <a:pt x="80506" y="50267"/>
                    <a:pt x="92641" y="44004"/>
                    <a:pt x="92869" y="34969"/>
                  </a:cubicBezTo>
                  <a:cubicBezTo>
                    <a:pt x="93000" y="29521"/>
                    <a:pt x="88890" y="24563"/>
                    <a:pt x="79952" y="19376"/>
                  </a:cubicBezTo>
                  <a:cubicBezTo>
                    <a:pt x="53758" y="4175"/>
                    <a:pt x="23780" y="457"/>
                    <a:pt x="3262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3" name="Google Shape;1973;p76"/>
            <p:cNvSpPr/>
            <p:nvPr/>
          </p:nvSpPr>
          <p:spPr>
            <a:xfrm>
              <a:off x="3949450" y="1435250"/>
              <a:ext cx="2274425" cy="3243275"/>
            </a:xfrm>
            <a:custGeom>
              <a:avLst/>
              <a:gdLst/>
              <a:ahLst/>
              <a:cxnLst/>
              <a:rect l="l" t="t" r="r" b="b"/>
              <a:pathLst>
                <a:path w="90977" h="129731" extrusionOk="0">
                  <a:moveTo>
                    <a:pt x="30858" y="1"/>
                  </a:moveTo>
                  <a:cubicBezTo>
                    <a:pt x="19180" y="29652"/>
                    <a:pt x="8905" y="59793"/>
                    <a:pt x="0" y="90423"/>
                  </a:cubicBezTo>
                  <a:cubicBezTo>
                    <a:pt x="0" y="90423"/>
                    <a:pt x="1468" y="101514"/>
                    <a:pt x="18235" y="129730"/>
                  </a:cubicBezTo>
                  <a:cubicBezTo>
                    <a:pt x="49126" y="118607"/>
                    <a:pt x="57280" y="111006"/>
                    <a:pt x="57280" y="111006"/>
                  </a:cubicBezTo>
                  <a:cubicBezTo>
                    <a:pt x="69904" y="81681"/>
                    <a:pt x="81126" y="51899"/>
                    <a:pt x="90977" y="21595"/>
                  </a:cubicBezTo>
                  <a:lnTo>
                    <a:pt x="3085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4" name="Google Shape;1974;p76"/>
            <p:cNvSpPr/>
            <p:nvPr/>
          </p:nvSpPr>
          <p:spPr>
            <a:xfrm>
              <a:off x="4720900" y="729275"/>
              <a:ext cx="1706050" cy="1245875"/>
            </a:xfrm>
            <a:custGeom>
              <a:avLst/>
              <a:gdLst/>
              <a:ahLst/>
              <a:cxnLst/>
              <a:rect l="l" t="t" r="r" b="b"/>
              <a:pathLst>
                <a:path w="68242" h="49835" extrusionOk="0">
                  <a:moveTo>
                    <a:pt x="22479" y="0"/>
                  </a:moveTo>
                  <a:cubicBezTo>
                    <a:pt x="15971" y="0"/>
                    <a:pt x="9945" y="3913"/>
                    <a:pt x="7372" y="10103"/>
                  </a:cubicBezTo>
                  <a:cubicBezTo>
                    <a:pt x="4861" y="16138"/>
                    <a:pt x="2414" y="22173"/>
                    <a:pt x="0" y="28240"/>
                  </a:cubicBezTo>
                  <a:lnTo>
                    <a:pt x="60119" y="49834"/>
                  </a:lnTo>
                  <a:cubicBezTo>
                    <a:pt x="62141" y="43604"/>
                    <a:pt x="64098" y="37374"/>
                    <a:pt x="65990" y="31111"/>
                  </a:cubicBezTo>
                  <a:cubicBezTo>
                    <a:pt x="68241" y="23738"/>
                    <a:pt x="65012" y="15747"/>
                    <a:pt x="58227" y="12061"/>
                  </a:cubicBezTo>
                  <a:cubicBezTo>
                    <a:pt x="53073" y="9223"/>
                    <a:pt x="47756" y="6841"/>
                    <a:pt x="42308" y="4884"/>
                  </a:cubicBezTo>
                  <a:cubicBezTo>
                    <a:pt x="36861" y="2927"/>
                    <a:pt x="31250" y="1394"/>
                    <a:pt x="25509" y="285"/>
                  </a:cubicBezTo>
                  <a:cubicBezTo>
                    <a:pt x="24495" y="93"/>
                    <a:pt x="23481" y="0"/>
                    <a:pt x="224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5" name="Google Shape;1975;p76"/>
            <p:cNvSpPr/>
            <p:nvPr/>
          </p:nvSpPr>
          <p:spPr>
            <a:xfrm>
              <a:off x="4720900" y="729275"/>
              <a:ext cx="800850" cy="851175"/>
            </a:xfrm>
            <a:custGeom>
              <a:avLst/>
              <a:gdLst/>
              <a:ahLst/>
              <a:cxnLst/>
              <a:rect l="l" t="t" r="r" b="b"/>
              <a:pathLst>
                <a:path w="32034" h="34047" extrusionOk="0">
                  <a:moveTo>
                    <a:pt x="22479" y="0"/>
                  </a:moveTo>
                  <a:cubicBezTo>
                    <a:pt x="15971" y="0"/>
                    <a:pt x="9945" y="3913"/>
                    <a:pt x="7372" y="10103"/>
                  </a:cubicBezTo>
                  <a:cubicBezTo>
                    <a:pt x="4861" y="16138"/>
                    <a:pt x="2414" y="22173"/>
                    <a:pt x="0" y="28240"/>
                  </a:cubicBezTo>
                  <a:lnTo>
                    <a:pt x="16115" y="34046"/>
                  </a:lnTo>
                  <a:cubicBezTo>
                    <a:pt x="18626" y="27392"/>
                    <a:pt x="21138" y="20737"/>
                    <a:pt x="23682" y="14083"/>
                  </a:cubicBezTo>
                  <a:cubicBezTo>
                    <a:pt x="25868" y="8407"/>
                    <a:pt x="29032" y="3840"/>
                    <a:pt x="32033" y="1753"/>
                  </a:cubicBezTo>
                  <a:cubicBezTo>
                    <a:pt x="29880" y="1198"/>
                    <a:pt x="27695" y="709"/>
                    <a:pt x="25509" y="285"/>
                  </a:cubicBezTo>
                  <a:cubicBezTo>
                    <a:pt x="24495" y="93"/>
                    <a:pt x="23481" y="0"/>
                    <a:pt x="224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6" name="Google Shape;1976;p76"/>
            <p:cNvSpPr/>
            <p:nvPr/>
          </p:nvSpPr>
          <p:spPr>
            <a:xfrm>
              <a:off x="3949450" y="1435250"/>
              <a:ext cx="1174325" cy="3243275"/>
            </a:xfrm>
            <a:custGeom>
              <a:avLst/>
              <a:gdLst/>
              <a:ahLst/>
              <a:cxnLst/>
              <a:rect l="l" t="t" r="r" b="b"/>
              <a:pathLst>
                <a:path w="46973" h="129731" extrusionOk="0">
                  <a:moveTo>
                    <a:pt x="30858" y="1"/>
                  </a:moveTo>
                  <a:cubicBezTo>
                    <a:pt x="19180" y="29652"/>
                    <a:pt x="8905" y="59793"/>
                    <a:pt x="0" y="90423"/>
                  </a:cubicBezTo>
                  <a:cubicBezTo>
                    <a:pt x="0" y="90423"/>
                    <a:pt x="1468" y="101514"/>
                    <a:pt x="18235" y="129730"/>
                  </a:cubicBezTo>
                  <a:cubicBezTo>
                    <a:pt x="14222" y="106081"/>
                    <a:pt x="15364" y="95936"/>
                    <a:pt x="15364" y="95936"/>
                  </a:cubicBezTo>
                  <a:cubicBezTo>
                    <a:pt x="25248" y="65665"/>
                    <a:pt x="35784" y="35622"/>
                    <a:pt x="46973" y="5807"/>
                  </a:cubicBezTo>
                  <a:lnTo>
                    <a:pt x="3085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7" name="Google Shape;1977;p76"/>
            <p:cNvSpPr/>
            <p:nvPr/>
          </p:nvSpPr>
          <p:spPr>
            <a:xfrm>
              <a:off x="3930675" y="3695500"/>
              <a:ext cx="1450800" cy="1148225"/>
            </a:xfrm>
            <a:custGeom>
              <a:avLst/>
              <a:gdLst/>
              <a:ahLst/>
              <a:cxnLst/>
              <a:rect l="l" t="t" r="r" b="b"/>
              <a:pathLst>
                <a:path w="58032" h="45929" extrusionOk="0">
                  <a:moveTo>
                    <a:pt x="2170" y="1"/>
                  </a:moveTo>
                  <a:cubicBezTo>
                    <a:pt x="1698" y="1"/>
                    <a:pt x="1225" y="5"/>
                    <a:pt x="751" y="13"/>
                  </a:cubicBezTo>
                  <a:cubicBezTo>
                    <a:pt x="751" y="46"/>
                    <a:pt x="1" y="5200"/>
                    <a:pt x="784" y="13420"/>
                  </a:cubicBezTo>
                  <a:cubicBezTo>
                    <a:pt x="1175" y="17824"/>
                    <a:pt x="1991" y="23075"/>
                    <a:pt x="3556" y="28914"/>
                  </a:cubicBezTo>
                  <a:cubicBezTo>
                    <a:pt x="4959" y="34036"/>
                    <a:pt x="8678" y="34721"/>
                    <a:pt x="11418" y="40527"/>
                  </a:cubicBezTo>
                  <a:cubicBezTo>
                    <a:pt x="12396" y="42517"/>
                    <a:pt x="13962" y="44050"/>
                    <a:pt x="15821" y="44931"/>
                  </a:cubicBezTo>
                  <a:cubicBezTo>
                    <a:pt x="17126" y="45583"/>
                    <a:pt x="18584" y="45928"/>
                    <a:pt x="20068" y="45928"/>
                  </a:cubicBezTo>
                  <a:cubicBezTo>
                    <a:pt x="21403" y="45928"/>
                    <a:pt x="22759" y="45649"/>
                    <a:pt x="24042" y="45061"/>
                  </a:cubicBezTo>
                  <a:cubicBezTo>
                    <a:pt x="29881" y="42321"/>
                    <a:pt x="33175" y="44181"/>
                    <a:pt x="37481" y="41114"/>
                  </a:cubicBezTo>
                  <a:cubicBezTo>
                    <a:pt x="51671" y="31002"/>
                    <a:pt x="58031" y="20596"/>
                    <a:pt x="58031" y="20596"/>
                  </a:cubicBezTo>
                  <a:cubicBezTo>
                    <a:pt x="50072" y="13779"/>
                    <a:pt x="40971" y="8560"/>
                    <a:pt x="31283" y="5069"/>
                  </a:cubicBezTo>
                  <a:cubicBezTo>
                    <a:pt x="26782" y="3471"/>
                    <a:pt x="22182" y="2231"/>
                    <a:pt x="17485" y="1383"/>
                  </a:cubicBezTo>
                  <a:lnTo>
                    <a:pt x="17452" y="1383"/>
                  </a:lnTo>
                  <a:cubicBezTo>
                    <a:pt x="12432" y="487"/>
                    <a:pt x="7330" y="1"/>
                    <a:pt x="2170" y="1"/>
                  </a:cubicBezTo>
                  <a:close/>
                </a:path>
              </a:pathLst>
            </a:custGeom>
            <a:solidFill>
              <a:srgbClr val="FFDD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8" name="Google Shape;1978;p76"/>
            <p:cNvSpPr/>
            <p:nvPr/>
          </p:nvSpPr>
          <p:spPr>
            <a:xfrm>
              <a:off x="3930675" y="3695500"/>
              <a:ext cx="437125" cy="1193425"/>
            </a:xfrm>
            <a:custGeom>
              <a:avLst/>
              <a:gdLst/>
              <a:ahLst/>
              <a:cxnLst/>
              <a:rect l="l" t="t" r="r" b="b"/>
              <a:pathLst>
                <a:path w="17485" h="47737" extrusionOk="0">
                  <a:moveTo>
                    <a:pt x="2170" y="1"/>
                  </a:moveTo>
                  <a:cubicBezTo>
                    <a:pt x="1698" y="1"/>
                    <a:pt x="1225" y="5"/>
                    <a:pt x="751" y="13"/>
                  </a:cubicBezTo>
                  <a:cubicBezTo>
                    <a:pt x="751" y="46"/>
                    <a:pt x="1" y="5200"/>
                    <a:pt x="784" y="13420"/>
                  </a:cubicBezTo>
                  <a:cubicBezTo>
                    <a:pt x="1175" y="17824"/>
                    <a:pt x="1991" y="23075"/>
                    <a:pt x="3556" y="28914"/>
                  </a:cubicBezTo>
                  <a:cubicBezTo>
                    <a:pt x="4959" y="34036"/>
                    <a:pt x="9558" y="37493"/>
                    <a:pt x="12331" y="43300"/>
                  </a:cubicBezTo>
                  <a:cubicBezTo>
                    <a:pt x="13277" y="45290"/>
                    <a:pt x="14843" y="46823"/>
                    <a:pt x="16702" y="47736"/>
                  </a:cubicBezTo>
                  <a:cubicBezTo>
                    <a:pt x="16050" y="43039"/>
                    <a:pt x="13375" y="39483"/>
                    <a:pt x="13636" y="33742"/>
                  </a:cubicBezTo>
                  <a:cubicBezTo>
                    <a:pt x="14353" y="17987"/>
                    <a:pt x="17485" y="1383"/>
                    <a:pt x="17485" y="1383"/>
                  </a:cubicBezTo>
                  <a:lnTo>
                    <a:pt x="17452" y="1383"/>
                  </a:lnTo>
                  <a:cubicBezTo>
                    <a:pt x="12432" y="487"/>
                    <a:pt x="7330" y="1"/>
                    <a:pt x="2170" y="1"/>
                  </a:cubicBezTo>
                  <a:close/>
                </a:path>
              </a:pathLst>
            </a:custGeom>
            <a:solidFill>
              <a:srgbClr val="FFCB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9" name="Google Shape;1979;p76"/>
            <p:cNvSpPr/>
            <p:nvPr/>
          </p:nvSpPr>
          <p:spPr>
            <a:xfrm>
              <a:off x="4019575" y="4407125"/>
              <a:ext cx="848125" cy="558925"/>
            </a:xfrm>
            <a:custGeom>
              <a:avLst/>
              <a:gdLst/>
              <a:ahLst/>
              <a:cxnLst/>
              <a:rect l="l" t="t" r="r" b="b"/>
              <a:pathLst>
                <a:path w="33925" h="22357" extrusionOk="0">
                  <a:moveTo>
                    <a:pt x="5634" y="1"/>
                  </a:moveTo>
                  <a:cubicBezTo>
                    <a:pt x="3716" y="1"/>
                    <a:pt x="1831" y="153"/>
                    <a:pt x="0" y="449"/>
                  </a:cubicBezTo>
                  <a:cubicBezTo>
                    <a:pt x="1403" y="5571"/>
                    <a:pt x="3360" y="11149"/>
                    <a:pt x="6133" y="16922"/>
                  </a:cubicBezTo>
                  <a:cubicBezTo>
                    <a:pt x="7764" y="20351"/>
                    <a:pt x="11177" y="22356"/>
                    <a:pt x="14733" y="22356"/>
                  </a:cubicBezTo>
                  <a:cubicBezTo>
                    <a:pt x="16084" y="22356"/>
                    <a:pt x="17455" y="22067"/>
                    <a:pt x="18757" y="21457"/>
                  </a:cubicBezTo>
                  <a:cubicBezTo>
                    <a:pt x="24563" y="18749"/>
                    <a:pt x="29619" y="15716"/>
                    <a:pt x="33925" y="12649"/>
                  </a:cubicBezTo>
                  <a:cubicBezTo>
                    <a:pt x="30043" y="8180"/>
                    <a:pt x="24791" y="4527"/>
                    <a:pt x="18496" y="2276"/>
                  </a:cubicBezTo>
                  <a:cubicBezTo>
                    <a:pt x="14196" y="731"/>
                    <a:pt x="9835" y="1"/>
                    <a:pt x="5634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0" name="Google Shape;1980;p76"/>
            <p:cNvSpPr/>
            <p:nvPr/>
          </p:nvSpPr>
          <p:spPr>
            <a:xfrm>
              <a:off x="4019575" y="4407450"/>
              <a:ext cx="262600" cy="533650"/>
            </a:xfrm>
            <a:custGeom>
              <a:avLst/>
              <a:gdLst/>
              <a:ahLst/>
              <a:cxnLst/>
              <a:rect l="l" t="t" r="r" b="b"/>
              <a:pathLst>
                <a:path w="10504" h="21346" extrusionOk="0">
                  <a:moveTo>
                    <a:pt x="5620" y="1"/>
                  </a:moveTo>
                  <a:cubicBezTo>
                    <a:pt x="3708" y="1"/>
                    <a:pt x="1830" y="149"/>
                    <a:pt x="0" y="436"/>
                  </a:cubicBezTo>
                  <a:cubicBezTo>
                    <a:pt x="1403" y="5558"/>
                    <a:pt x="3360" y="11136"/>
                    <a:pt x="6133" y="16909"/>
                  </a:cubicBezTo>
                  <a:cubicBezTo>
                    <a:pt x="7079" y="18932"/>
                    <a:pt x="8645" y="20432"/>
                    <a:pt x="10504" y="21346"/>
                  </a:cubicBezTo>
                  <a:cubicBezTo>
                    <a:pt x="9688" y="15311"/>
                    <a:pt x="9819" y="7711"/>
                    <a:pt x="10373" y="306"/>
                  </a:cubicBezTo>
                  <a:cubicBezTo>
                    <a:pt x="8773" y="100"/>
                    <a:pt x="7185" y="1"/>
                    <a:pt x="5620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1" name="Google Shape;1981;p76"/>
            <p:cNvSpPr/>
            <p:nvPr/>
          </p:nvSpPr>
          <p:spPr>
            <a:xfrm>
              <a:off x="4516200" y="1238500"/>
              <a:ext cx="1919700" cy="909575"/>
            </a:xfrm>
            <a:custGeom>
              <a:avLst/>
              <a:gdLst/>
              <a:ahLst/>
              <a:cxnLst/>
              <a:rect l="l" t="t" r="r" b="b"/>
              <a:pathLst>
                <a:path w="76788" h="36383" extrusionOk="0">
                  <a:moveTo>
                    <a:pt x="7919" y="0"/>
                  </a:moveTo>
                  <a:cubicBezTo>
                    <a:pt x="4425" y="0"/>
                    <a:pt x="1331" y="2516"/>
                    <a:pt x="718" y="6077"/>
                  </a:cubicBezTo>
                  <a:cubicBezTo>
                    <a:pt x="1" y="10089"/>
                    <a:pt x="2676" y="13873"/>
                    <a:pt x="6688" y="14558"/>
                  </a:cubicBezTo>
                  <a:cubicBezTo>
                    <a:pt x="27173" y="18114"/>
                    <a:pt x="46712" y="25127"/>
                    <a:pt x="64784" y="35435"/>
                  </a:cubicBezTo>
                  <a:cubicBezTo>
                    <a:pt x="65175" y="35630"/>
                    <a:pt x="65567" y="35826"/>
                    <a:pt x="65958" y="35957"/>
                  </a:cubicBezTo>
                  <a:cubicBezTo>
                    <a:pt x="66763" y="36244"/>
                    <a:pt x="67595" y="36382"/>
                    <a:pt x="68419" y="36382"/>
                  </a:cubicBezTo>
                  <a:cubicBezTo>
                    <a:pt x="70969" y="36382"/>
                    <a:pt x="73442" y="35053"/>
                    <a:pt x="74798" y="32662"/>
                  </a:cubicBezTo>
                  <a:cubicBezTo>
                    <a:pt x="76788" y="29172"/>
                    <a:pt x="75548" y="24703"/>
                    <a:pt x="72025" y="22680"/>
                  </a:cubicBezTo>
                  <a:cubicBezTo>
                    <a:pt x="52486" y="11557"/>
                    <a:pt x="31348" y="3957"/>
                    <a:pt x="9167" y="107"/>
                  </a:cubicBezTo>
                  <a:cubicBezTo>
                    <a:pt x="8748" y="35"/>
                    <a:pt x="8331" y="0"/>
                    <a:pt x="7919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2" name="Google Shape;1982;p76"/>
            <p:cNvSpPr/>
            <p:nvPr/>
          </p:nvSpPr>
          <p:spPr>
            <a:xfrm>
              <a:off x="4516200" y="1238500"/>
              <a:ext cx="475475" cy="423500"/>
            </a:xfrm>
            <a:custGeom>
              <a:avLst/>
              <a:gdLst/>
              <a:ahLst/>
              <a:cxnLst/>
              <a:rect l="l" t="t" r="r" b="b"/>
              <a:pathLst>
                <a:path w="19019" h="16940" extrusionOk="0">
                  <a:moveTo>
                    <a:pt x="7919" y="0"/>
                  </a:moveTo>
                  <a:cubicBezTo>
                    <a:pt x="4425" y="0"/>
                    <a:pt x="1331" y="2516"/>
                    <a:pt x="718" y="6077"/>
                  </a:cubicBezTo>
                  <a:cubicBezTo>
                    <a:pt x="1" y="10089"/>
                    <a:pt x="2676" y="13873"/>
                    <a:pt x="6688" y="14558"/>
                  </a:cubicBezTo>
                  <a:cubicBezTo>
                    <a:pt x="10537" y="15243"/>
                    <a:pt x="14386" y="16026"/>
                    <a:pt x="18170" y="16939"/>
                  </a:cubicBezTo>
                  <a:cubicBezTo>
                    <a:pt x="14647" y="15341"/>
                    <a:pt x="12723" y="11361"/>
                    <a:pt x="13799" y="7512"/>
                  </a:cubicBezTo>
                  <a:cubicBezTo>
                    <a:pt x="14549" y="4837"/>
                    <a:pt x="16572" y="2880"/>
                    <a:pt x="19018" y="2097"/>
                  </a:cubicBezTo>
                  <a:cubicBezTo>
                    <a:pt x="15756" y="1347"/>
                    <a:pt x="12494" y="695"/>
                    <a:pt x="9167" y="107"/>
                  </a:cubicBezTo>
                  <a:cubicBezTo>
                    <a:pt x="8748" y="35"/>
                    <a:pt x="8331" y="0"/>
                    <a:pt x="7919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83" name="Google Shape;1983;p76"/>
          <p:cNvGrpSpPr/>
          <p:nvPr/>
        </p:nvGrpSpPr>
        <p:grpSpPr>
          <a:xfrm>
            <a:off x="1324162" y="2929142"/>
            <a:ext cx="522331" cy="466185"/>
            <a:chOff x="1151475" y="488475"/>
            <a:chExt cx="5297475" cy="4718475"/>
          </a:xfrm>
        </p:grpSpPr>
        <p:sp>
          <p:nvSpPr>
            <p:cNvPr id="1984" name="Google Shape;1984;p76"/>
            <p:cNvSpPr/>
            <p:nvPr/>
          </p:nvSpPr>
          <p:spPr>
            <a:xfrm>
              <a:off x="1151475" y="488475"/>
              <a:ext cx="5297475" cy="4718475"/>
            </a:xfrm>
            <a:custGeom>
              <a:avLst/>
              <a:gdLst/>
              <a:ahLst/>
              <a:cxnLst/>
              <a:rect l="l" t="t" r="r" b="b"/>
              <a:pathLst>
                <a:path w="211899" h="188739" extrusionOk="0">
                  <a:moveTo>
                    <a:pt x="72840" y="0"/>
                  </a:moveTo>
                  <a:cubicBezTo>
                    <a:pt x="50463" y="9754"/>
                    <a:pt x="27466" y="19964"/>
                    <a:pt x="4143" y="30108"/>
                  </a:cubicBezTo>
                  <a:cubicBezTo>
                    <a:pt x="0" y="81615"/>
                    <a:pt x="848" y="133089"/>
                    <a:pt x="6655" y="184596"/>
                  </a:cubicBezTo>
                  <a:cubicBezTo>
                    <a:pt x="27760" y="178007"/>
                    <a:pt x="49615" y="170146"/>
                    <a:pt x="72025" y="161599"/>
                  </a:cubicBezTo>
                  <a:cubicBezTo>
                    <a:pt x="94859" y="171124"/>
                    <a:pt x="117301" y="180388"/>
                    <a:pt x="139059" y="188739"/>
                  </a:cubicBezTo>
                  <a:cubicBezTo>
                    <a:pt x="161436" y="178985"/>
                    <a:pt x="184433" y="168775"/>
                    <a:pt x="207756" y="158631"/>
                  </a:cubicBezTo>
                  <a:cubicBezTo>
                    <a:pt x="211899" y="107124"/>
                    <a:pt x="211051" y="55650"/>
                    <a:pt x="205244" y="4143"/>
                  </a:cubicBezTo>
                  <a:cubicBezTo>
                    <a:pt x="184139" y="10732"/>
                    <a:pt x="162284" y="18594"/>
                    <a:pt x="139874" y="27140"/>
                  </a:cubicBezTo>
                  <a:cubicBezTo>
                    <a:pt x="117040" y="17615"/>
                    <a:pt x="94598" y="8351"/>
                    <a:pt x="72840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5" name="Google Shape;1985;p76"/>
            <p:cNvSpPr/>
            <p:nvPr/>
          </p:nvSpPr>
          <p:spPr>
            <a:xfrm>
              <a:off x="2917025" y="488475"/>
              <a:ext cx="1766375" cy="4718475"/>
            </a:xfrm>
            <a:custGeom>
              <a:avLst/>
              <a:gdLst/>
              <a:ahLst/>
              <a:cxnLst/>
              <a:rect l="l" t="t" r="r" b="b"/>
              <a:pathLst>
                <a:path w="70655" h="188739" extrusionOk="0">
                  <a:moveTo>
                    <a:pt x="2218" y="0"/>
                  </a:moveTo>
                  <a:cubicBezTo>
                    <a:pt x="294" y="53856"/>
                    <a:pt x="0" y="107711"/>
                    <a:pt x="1403" y="161599"/>
                  </a:cubicBezTo>
                  <a:cubicBezTo>
                    <a:pt x="24237" y="171124"/>
                    <a:pt x="46679" y="180388"/>
                    <a:pt x="68437" y="188739"/>
                  </a:cubicBezTo>
                  <a:cubicBezTo>
                    <a:pt x="70361" y="134883"/>
                    <a:pt x="70655" y="81028"/>
                    <a:pt x="69252" y="27140"/>
                  </a:cubicBezTo>
                  <a:cubicBezTo>
                    <a:pt x="46418" y="17615"/>
                    <a:pt x="23976" y="8351"/>
                    <a:pt x="2218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6" name="Google Shape;1986;p76"/>
            <p:cNvSpPr/>
            <p:nvPr/>
          </p:nvSpPr>
          <p:spPr>
            <a:xfrm>
              <a:off x="1587750" y="942700"/>
              <a:ext cx="4424925" cy="3810025"/>
            </a:xfrm>
            <a:custGeom>
              <a:avLst/>
              <a:gdLst/>
              <a:ahLst/>
              <a:cxnLst/>
              <a:rect l="l" t="t" r="r" b="b"/>
              <a:pathLst>
                <a:path w="176997" h="152401" extrusionOk="0">
                  <a:moveTo>
                    <a:pt x="55781" y="1"/>
                  </a:moveTo>
                  <a:cubicBezTo>
                    <a:pt x="47104" y="3784"/>
                    <a:pt x="38264" y="7666"/>
                    <a:pt x="29685" y="11450"/>
                  </a:cubicBezTo>
                  <a:cubicBezTo>
                    <a:pt x="20845" y="15332"/>
                    <a:pt x="11809" y="19312"/>
                    <a:pt x="2708" y="23291"/>
                  </a:cubicBezTo>
                  <a:cubicBezTo>
                    <a:pt x="1" y="63348"/>
                    <a:pt x="392" y="103830"/>
                    <a:pt x="3850" y="143952"/>
                  </a:cubicBezTo>
                  <a:cubicBezTo>
                    <a:pt x="17387" y="139353"/>
                    <a:pt x="32164" y="134003"/>
                    <a:pt x="48572" y="127707"/>
                  </a:cubicBezTo>
                  <a:lnTo>
                    <a:pt x="54835" y="125326"/>
                  </a:lnTo>
                  <a:lnTo>
                    <a:pt x="61033" y="127903"/>
                  </a:lnTo>
                  <a:cubicBezTo>
                    <a:pt x="80507" y="136025"/>
                    <a:pt x="101122" y="144572"/>
                    <a:pt x="121216" y="152401"/>
                  </a:cubicBezTo>
                  <a:cubicBezTo>
                    <a:pt x="129893" y="148617"/>
                    <a:pt x="138701" y="144735"/>
                    <a:pt x="147312" y="140951"/>
                  </a:cubicBezTo>
                  <a:cubicBezTo>
                    <a:pt x="156152" y="137069"/>
                    <a:pt x="165188" y="133090"/>
                    <a:pt x="174289" y="129110"/>
                  </a:cubicBezTo>
                  <a:cubicBezTo>
                    <a:pt x="176996" y="89053"/>
                    <a:pt x="176605" y="48572"/>
                    <a:pt x="173147" y="8449"/>
                  </a:cubicBezTo>
                  <a:cubicBezTo>
                    <a:pt x="159610" y="13049"/>
                    <a:pt x="144833" y="18398"/>
                    <a:pt x="128425" y="24694"/>
                  </a:cubicBezTo>
                  <a:lnTo>
                    <a:pt x="122162" y="27075"/>
                  </a:lnTo>
                  <a:lnTo>
                    <a:pt x="115964" y="24498"/>
                  </a:lnTo>
                  <a:cubicBezTo>
                    <a:pt x="96490" y="16376"/>
                    <a:pt x="75875" y="7829"/>
                    <a:pt x="557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7" name="Google Shape;1987;p76"/>
            <p:cNvSpPr/>
            <p:nvPr/>
          </p:nvSpPr>
          <p:spPr>
            <a:xfrm>
              <a:off x="2922725" y="942700"/>
              <a:ext cx="1754975" cy="3810025"/>
            </a:xfrm>
            <a:custGeom>
              <a:avLst/>
              <a:gdLst/>
              <a:ahLst/>
              <a:cxnLst/>
              <a:rect l="l" t="t" r="r" b="b"/>
              <a:pathLst>
                <a:path w="70199" h="152401" extrusionOk="0">
                  <a:moveTo>
                    <a:pt x="2382" y="1"/>
                  </a:moveTo>
                  <a:cubicBezTo>
                    <a:pt x="2056" y="131"/>
                    <a:pt x="1729" y="294"/>
                    <a:pt x="1403" y="425"/>
                  </a:cubicBezTo>
                  <a:cubicBezTo>
                    <a:pt x="196" y="42145"/>
                    <a:pt x="1" y="83866"/>
                    <a:pt x="783" y="125587"/>
                  </a:cubicBezTo>
                  <a:lnTo>
                    <a:pt x="1436" y="125326"/>
                  </a:lnTo>
                  <a:lnTo>
                    <a:pt x="7634" y="127903"/>
                  </a:lnTo>
                  <a:cubicBezTo>
                    <a:pt x="27108" y="136025"/>
                    <a:pt x="47723" y="144572"/>
                    <a:pt x="67817" y="152401"/>
                  </a:cubicBezTo>
                  <a:cubicBezTo>
                    <a:pt x="68143" y="152270"/>
                    <a:pt x="68470" y="152107"/>
                    <a:pt x="68796" y="151977"/>
                  </a:cubicBezTo>
                  <a:cubicBezTo>
                    <a:pt x="70003" y="110256"/>
                    <a:pt x="70199" y="68535"/>
                    <a:pt x="69416" y="26814"/>
                  </a:cubicBezTo>
                  <a:lnTo>
                    <a:pt x="69416" y="26814"/>
                  </a:lnTo>
                  <a:lnTo>
                    <a:pt x="68763" y="27075"/>
                  </a:lnTo>
                  <a:lnTo>
                    <a:pt x="62565" y="24498"/>
                  </a:lnTo>
                  <a:cubicBezTo>
                    <a:pt x="43091" y="16376"/>
                    <a:pt x="22476" y="7829"/>
                    <a:pt x="23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8" name="Google Shape;1988;p76"/>
            <p:cNvSpPr/>
            <p:nvPr/>
          </p:nvSpPr>
          <p:spPr>
            <a:xfrm>
              <a:off x="1523325" y="1737000"/>
              <a:ext cx="2482400" cy="932950"/>
            </a:xfrm>
            <a:custGeom>
              <a:avLst/>
              <a:gdLst/>
              <a:ahLst/>
              <a:cxnLst/>
              <a:rect l="l" t="t" r="r" b="b"/>
              <a:pathLst>
                <a:path w="99296" h="37318" extrusionOk="0">
                  <a:moveTo>
                    <a:pt x="96132" y="0"/>
                  </a:moveTo>
                  <a:cubicBezTo>
                    <a:pt x="94403" y="0"/>
                    <a:pt x="93000" y="1403"/>
                    <a:pt x="93000" y="3164"/>
                  </a:cubicBezTo>
                  <a:lnTo>
                    <a:pt x="93000" y="26129"/>
                  </a:lnTo>
                  <a:lnTo>
                    <a:pt x="57477" y="11417"/>
                  </a:lnTo>
                  <a:cubicBezTo>
                    <a:pt x="57184" y="11287"/>
                    <a:pt x="56825" y="11189"/>
                    <a:pt x="56499" y="11189"/>
                  </a:cubicBezTo>
                  <a:cubicBezTo>
                    <a:pt x="56422" y="11183"/>
                    <a:pt x="56346" y="11181"/>
                    <a:pt x="56270" y="11181"/>
                  </a:cubicBezTo>
                  <a:cubicBezTo>
                    <a:pt x="55891" y="11181"/>
                    <a:pt x="55514" y="11249"/>
                    <a:pt x="55161" y="11385"/>
                  </a:cubicBezTo>
                  <a:lnTo>
                    <a:pt x="2480" y="31218"/>
                  </a:lnTo>
                  <a:cubicBezTo>
                    <a:pt x="849" y="31837"/>
                    <a:pt x="1" y="33664"/>
                    <a:pt x="621" y="35295"/>
                  </a:cubicBezTo>
                  <a:cubicBezTo>
                    <a:pt x="1110" y="36535"/>
                    <a:pt x="2317" y="37317"/>
                    <a:pt x="3589" y="37317"/>
                  </a:cubicBezTo>
                  <a:cubicBezTo>
                    <a:pt x="3948" y="37317"/>
                    <a:pt x="4307" y="37252"/>
                    <a:pt x="4698" y="37122"/>
                  </a:cubicBezTo>
                  <a:lnTo>
                    <a:pt x="56238" y="17713"/>
                  </a:lnTo>
                  <a:lnTo>
                    <a:pt x="56433" y="17778"/>
                  </a:lnTo>
                  <a:lnTo>
                    <a:pt x="94925" y="33762"/>
                  </a:lnTo>
                  <a:cubicBezTo>
                    <a:pt x="95316" y="33918"/>
                    <a:pt x="95728" y="33997"/>
                    <a:pt x="96139" y="33997"/>
                  </a:cubicBezTo>
                  <a:cubicBezTo>
                    <a:pt x="96754" y="33997"/>
                    <a:pt x="97365" y="33821"/>
                    <a:pt x="97893" y="33468"/>
                  </a:cubicBezTo>
                  <a:cubicBezTo>
                    <a:pt x="98774" y="32881"/>
                    <a:pt x="99296" y="31903"/>
                    <a:pt x="99296" y="30859"/>
                  </a:cubicBezTo>
                  <a:lnTo>
                    <a:pt x="99296" y="3164"/>
                  </a:lnTo>
                  <a:cubicBezTo>
                    <a:pt x="99296" y="1403"/>
                    <a:pt x="97893" y="0"/>
                    <a:pt x="96132" y="0"/>
                  </a:cubicBezTo>
                  <a:close/>
                </a:path>
              </a:pathLst>
            </a:custGeom>
            <a:solidFill>
              <a:srgbClr val="F1F4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9" name="Google Shape;1989;p76"/>
            <p:cNvSpPr/>
            <p:nvPr/>
          </p:nvSpPr>
          <p:spPr>
            <a:xfrm>
              <a:off x="4198175" y="1737000"/>
              <a:ext cx="1860150" cy="797575"/>
            </a:xfrm>
            <a:custGeom>
              <a:avLst/>
              <a:gdLst/>
              <a:ahLst/>
              <a:cxnLst/>
              <a:rect l="l" t="t" r="r" b="b"/>
              <a:pathLst>
                <a:path w="74406" h="31903" extrusionOk="0">
                  <a:moveTo>
                    <a:pt x="3132" y="0"/>
                  </a:moveTo>
                  <a:cubicBezTo>
                    <a:pt x="1403" y="0"/>
                    <a:pt x="0" y="1403"/>
                    <a:pt x="0" y="3164"/>
                  </a:cubicBezTo>
                  <a:lnTo>
                    <a:pt x="0" y="22606"/>
                  </a:lnTo>
                  <a:cubicBezTo>
                    <a:pt x="0" y="23878"/>
                    <a:pt x="750" y="25020"/>
                    <a:pt x="1925" y="25509"/>
                  </a:cubicBezTo>
                  <a:lnTo>
                    <a:pt x="16799" y="31674"/>
                  </a:lnTo>
                  <a:cubicBezTo>
                    <a:pt x="17191" y="31837"/>
                    <a:pt x="17615" y="31903"/>
                    <a:pt x="18006" y="31903"/>
                  </a:cubicBezTo>
                  <a:cubicBezTo>
                    <a:pt x="18300" y="31903"/>
                    <a:pt x="18561" y="31870"/>
                    <a:pt x="18854" y="31805"/>
                  </a:cubicBezTo>
                  <a:cubicBezTo>
                    <a:pt x="18952" y="31772"/>
                    <a:pt x="19017" y="31739"/>
                    <a:pt x="19115" y="31707"/>
                  </a:cubicBezTo>
                  <a:lnTo>
                    <a:pt x="71959" y="11809"/>
                  </a:lnTo>
                  <a:cubicBezTo>
                    <a:pt x="73590" y="11189"/>
                    <a:pt x="74406" y="9395"/>
                    <a:pt x="73786" y="7764"/>
                  </a:cubicBezTo>
                  <a:cubicBezTo>
                    <a:pt x="73302" y="6491"/>
                    <a:pt x="72083" y="5714"/>
                    <a:pt x="70811" y="5714"/>
                  </a:cubicBezTo>
                  <a:cubicBezTo>
                    <a:pt x="70454" y="5714"/>
                    <a:pt x="70092" y="5776"/>
                    <a:pt x="69741" y="5905"/>
                  </a:cubicBezTo>
                  <a:lnTo>
                    <a:pt x="18789" y="25085"/>
                  </a:lnTo>
                  <a:lnTo>
                    <a:pt x="18071" y="25379"/>
                  </a:lnTo>
                  <a:lnTo>
                    <a:pt x="6296" y="20486"/>
                  </a:lnTo>
                  <a:lnTo>
                    <a:pt x="6296" y="3164"/>
                  </a:lnTo>
                  <a:cubicBezTo>
                    <a:pt x="6296" y="1403"/>
                    <a:pt x="4860" y="0"/>
                    <a:pt x="3132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0" name="Google Shape;1990;p76"/>
            <p:cNvSpPr/>
            <p:nvPr/>
          </p:nvSpPr>
          <p:spPr>
            <a:xfrm>
              <a:off x="1523325" y="2522325"/>
              <a:ext cx="4071000" cy="1529900"/>
            </a:xfrm>
            <a:custGeom>
              <a:avLst/>
              <a:gdLst/>
              <a:ahLst/>
              <a:cxnLst/>
              <a:rect l="l" t="t" r="r" b="b"/>
              <a:pathLst>
                <a:path w="162840" h="61196" extrusionOk="0">
                  <a:moveTo>
                    <a:pt x="56303" y="0"/>
                  </a:moveTo>
                  <a:cubicBezTo>
                    <a:pt x="55944" y="0"/>
                    <a:pt x="55553" y="65"/>
                    <a:pt x="55161" y="229"/>
                  </a:cubicBezTo>
                  <a:lnTo>
                    <a:pt x="2480" y="20061"/>
                  </a:lnTo>
                  <a:cubicBezTo>
                    <a:pt x="849" y="20681"/>
                    <a:pt x="1" y="22508"/>
                    <a:pt x="621" y="24106"/>
                  </a:cubicBezTo>
                  <a:cubicBezTo>
                    <a:pt x="1102" y="25374"/>
                    <a:pt x="2313" y="26169"/>
                    <a:pt x="3595" y="26169"/>
                  </a:cubicBezTo>
                  <a:cubicBezTo>
                    <a:pt x="3962" y="26169"/>
                    <a:pt x="4335" y="26104"/>
                    <a:pt x="4698" y="25966"/>
                  </a:cubicBezTo>
                  <a:lnTo>
                    <a:pt x="56238" y="6557"/>
                  </a:lnTo>
                  <a:lnTo>
                    <a:pt x="56303" y="6589"/>
                  </a:lnTo>
                  <a:lnTo>
                    <a:pt x="124609" y="34903"/>
                  </a:lnTo>
                  <a:cubicBezTo>
                    <a:pt x="124968" y="35067"/>
                    <a:pt x="125392" y="35132"/>
                    <a:pt x="125783" y="35132"/>
                  </a:cubicBezTo>
                  <a:cubicBezTo>
                    <a:pt x="126175" y="35132"/>
                    <a:pt x="126599" y="35067"/>
                    <a:pt x="126990" y="34903"/>
                  </a:cubicBezTo>
                  <a:lnTo>
                    <a:pt x="156544" y="23095"/>
                  </a:lnTo>
                  <a:lnTo>
                    <a:pt x="156544" y="58064"/>
                  </a:lnTo>
                  <a:cubicBezTo>
                    <a:pt x="156544" y="59792"/>
                    <a:pt x="157946" y="61195"/>
                    <a:pt x="159675" y="61195"/>
                  </a:cubicBezTo>
                  <a:cubicBezTo>
                    <a:pt x="161437" y="61195"/>
                    <a:pt x="162839" y="59792"/>
                    <a:pt x="162839" y="58064"/>
                  </a:cubicBezTo>
                  <a:lnTo>
                    <a:pt x="162839" y="18430"/>
                  </a:lnTo>
                  <a:cubicBezTo>
                    <a:pt x="162839" y="17387"/>
                    <a:pt x="162317" y="16408"/>
                    <a:pt x="161437" y="15821"/>
                  </a:cubicBezTo>
                  <a:cubicBezTo>
                    <a:pt x="160928" y="15469"/>
                    <a:pt x="160325" y="15292"/>
                    <a:pt x="159713" y="15292"/>
                  </a:cubicBezTo>
                  <a:cubicBezTo>
                    <a:pt x="159305" y="15292"/>
                    <a:pt x="158892" y="15371"/>
                    <a:pt x="158501" y="15527"/>
                  </a:cubicBezTo>
                  <a:lnTo>
                    <a:pt x="125816" y="28575"/>
                  </a:lnTo>
                  <a:lnTo>
                    <a:pt x="57477" y="261"/>
                  </a:lnTo>
                  <a:cubicBezTo>
                    <a:pt x="57118" y="98"/>
                    <a:pt x="56727" y="33"/>
                    <a:pt x="56303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1" name="Google Shape;1991;p76"/>
            <p:cNvSpPr/>
            <p:nvPr/>
          </p:nvSpPr>
          <p:spPr>
            <a:xfrm>
              <a:off x="1539650" y="3108650"/>
              <a:ext cx="2815925" cy="1587800"/>
            </a:xfrm>
            <a:custGeom>
              <a:avLst/>
              <a:gdLst/>
              <a:ahLst/>
              <a:cxnLst/>
              <a:rect l="l" t="t" r="r" b="b"/>
              <a:pathLst>
                <a:path w="112637" h="63512" extrusionOk="0">
                  <a:moveTo>
                    <a:pt x="55650" y="1"/>
                  </a:moveTo>
                  <a:cubicBezTo>
                    <a:pt x="55258" y="1"/>
                    <a:pt x="54900" y="66"/>
                    <a:pt x="54508" y="197"/>
                  </a:cubicBezTo>
                  <a:lnTo>
                    <a:pt x="2447" y="19801"/>
                  </a:lnTo>
                  <a:cubicBezTo>
                    <a:pt x="816" y="20421"/>
                    <a:pt x="0" y="22215"/>
                    <a:pt x="620" y="23846"/>
                  </a:cubicBezTo>
                  <a:cubicBezTo>
                    <a:pt x="1102" y="25114"/>
                    <a:pt x="2293" y="25909"/>
                    <a:pt x="3566" y="25909"/>
                  </a:cubicBezTo>
                  <a:cubicBezTo>
                    <a:pt x="3930" y="25909"/>
                    <a:pt x="4302" y="25843"/>
                    <a:pt x="4665" y="25705"/>
                  </a:cubicBezTo>
                  <a:lnTo>
                    <a:pt x="55585" y="6525"/>
                  </a:lnTo>
                  <a:lnTo>
                    <a:pt x="55682" y="6590"/>
                  </a:lnTo>
                  <a:lnTo>
                    <a:pt x="106341" y="27565"/>
                  </a:lnTo>
                  <a:lnTo>
                    <a:pt x="106341" y="60380"/>
                  </a:lnTo>
                  <a:cubicBezTo>
                    <a:pt x="106341" y="62109"/>
                    <a:pt x="107744" y="63512"/>
                    <a:pt x="109473" y="63512"/>
                  </a:cubicBezTo>
                  <a:cubicBezTo>
                    <a:pt x="110810" y="63512"/>
                    <a:pt x="111952" y="62696"/>
                    <a:pt x="112408" y="61522"/>
                  </a:cubicBezTo>
                  <a:cubicBezTo>
                    <a:pt x="112539" y="61163"/>
                    <a:pt x="112637" y="60772"/>
                    <a:pt x="112637" y="60380"/>
                  </a:cubicBezTo>
                  <a:lnTo>
                    <a:pt x="112637" y="25477"/>
                  </a:lnTo>
                  <a:cubicBezTo>
                    <a:pt x="112637" y="24205"/>
                    <a:pt x="111854" y="23031"/>
                    <a:pt x="110680" y="22574"/>
                  </a:cubicBezTo>
                  <a:lnTo>
                    <a:pt x="56824" y="229"/>
                  </a:lnTo>
                  <a:cubicBezTo>
                    <a:pt x="56465" y="66"/>
                    <a:pt x="56041" y="1"/>
                    <a:pt x="55650" y="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2" name="Google Shape;1992;p76"/>
            <p:cNvSpPr/>
            <p:nvPr/>
          </p:nvSpPr>
          <p:spPr>
            <a:xfrm>
              <a:off x="2250750" y="1150650"/>
              <a:ext cx="157425" cy="843250"/>
            </a:xfrm>
            <a:custGeom>
              <a:avLst/>
              <a:gdLst/>
              <a:ahLst/>
              <a:cxnLst/>
              <a:rect l="l" t="t" r="r" b="b"/>
              <a:pathLst>
                <a:path w="6297" h="33730" extrusionOk="0">
                  <a:moveTo>
                    <a:pt x="3165" y="1"/>
                  </a:moveTo>
                  <a:cubicBezTo>
                    <a:pt x="1403" y="1"/>
                    <a:pt x="1" y="1403"/>
                    <a:pt x="1" y="3132"/>
                  </a:cubicBezTo>
                  <a:lnTo>
                    <a:pt x="1" y="30565"/>
                  </a:lnTo>
                  <a:cubicBezTo>
                    <a:pt x="1" y="32327"/>
                    <a:pt x="1403" y="33730"/>
                    <a:pt x="3165" y="33730"/>
                  </a:cubicBezTo>
                  <a:cubicBezTo>
                    <a:pt x="4894" y="33730"/>
                    <a:pt x="6296" y="32327"/>
                    <a:pt x="6296" y="30565"/>
                  </a:cubicBezTo>
                  <a:lnTo>
                    <a:pt x="6296" y="3132"/>
                  </a:lnTo>
                  <a:cubicBezTo>
                    <a:pt x="6296" y="1403"/>
                    <a:pt x="4894" y="1"/>
                    <a:pt x="3165" y="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3" name="Google Shape;1993;p76"/>
            <p:cNvSpPr/>
            <p:nvPr/>
          </p:nvSpPr>
          <p:spPr>
            <a:xfrm>
              <a:off x="2934150" y="1737000"/>
              <a:ext cx="1071575" cy="849925"/>
            </a:xfrm>
            <a:custGeom>
              <a:avLst/>
              <a:gdLst/>
              <a:ahLst/>
              <a:cxnLst/>
              <a:rect l="l" t="t" r="r" b="b"/>
              <a:pathLst>
                <a:path w="42863" h="33997" extrusionOk="0">
                  <a:moveTo>
                    <a:pt x="39699" y="0"/>
                  </a:moveTo>
                  <a:cubicBezTo>
                    <a:pt x="37970" y="0"/>
                    <a:pt x="36567" y="1403"/>
                    <a:pt x="36567" y="3164"/>
                  </a:cubicBezTo>
                  <a:lnTo>
                    <a:pt x="36567" y="26129"/>
                  </a:lnTo>
                  <a:lnTo>
                    <a:pt x="1044" y="11417"/>
                  </a:lnTo>
                  <a:cubicBezTo>
                    <a:pt x="751" y="11287"/>
                    <a:pt x="392" y="11189"/>
                    <a:pt x="66" y="11189"/>
                  </a:cubicBezTo>
                  <a:cubicBezTo>
                    <a:pt x="33" y="13374"/>
                    <a:pt x="0" y="15593"/>
                    <a:pt x="0" y="17778"/>
                  </a:cubicBezTo>
                  <a:lnTo>
                    <a:pt x="38492" y="33762"/>
                  </a:lnTo>
                  <a:cubicBezTo>
                    <a:pt x="38883" y="33918"/>
                    <a:pt x="39295" y="33997"/>
                    <a:pt x="39706" y="33997"/>
                  </a:cubicBezTo>
                  <a:cubicBezTo>
                    <a:pt x="40321" y="33997"/>
                    <a:pt x="40932" y="33821"/>
                    <a:pt x="41460" y="33468"/>
                  </a:cubicBezTo>
                  <a:cubicBezTo>
                    <a:pt x="42341" y="32881"/>
                    <a:pt x="42863" y="31903"/>
                    <a:pt x="42863" y="30859"/>
                  </a:cubicBezTo>
                  <a:lnTo>
                    <a:pt x="42863" y="3164"/>
                  </a:lnTo>
                  <a:cubicBezTo>
                    <a:pt x="42863" y="1403"/>
                    <a:pt x="41460" y="0"/>
                    <a:pt x="39699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4" name="Google Shape;1994;p76"/>
            <p:cNvSpPr/>
            <p:nvPr/>
          </p:nvSpPr>
          <p:spPr>
            <a:xfrm>
              <a:off x="4198175" y="1737000"/>
              <a:ext cx="471375" cy="797575"/>
            </a:xfrm>
            <a:custGeom>
              <a:avLst/>
              <a:gdLst/>
              <a:ahLst/>
              <a:cxnLst/>
              <a:rect l="l" t="t" r="r" b="b"/>
              <a:pathLst>
                <a:path w="18855" h="31903" extrusionOk="0">
                  <a:moveTo>
                    <a:pt x="3132" y="0"/>
                  </a:moveTo>
                  <a:cubicBezTo>
                    <a:pt x="1403" y="0"/>
                    <a:pt x="0" y="1403"/>
                    <a:pt x="0" y="3164"/>
                  </a:cubicBezTo>
                  <a:lnTo>
                    <a:pt x="0" y="22606"/>
                  </a:lnTo>
                  <a:cubicBezTo>
                    <a:pt x="0" y="23878"/>
                    <a:pt x="750" y="25020"/>
                    <a:pt x="1925" y="25509"/>
                  </a:cubicBezTo>
                  <a:lnTo>
                    <a:pt x="16799" y="31674"/>
                  </a:lnTo>
                  <a:cubicBezTo>
                    <a:pt x="17191" y="31837"/>
                    <a:pt x="17615" y="31903"/>
                    <a:pt x="18006" y="31903"/>
                  </a:cubicBezTo>
                  <a:cubicBezTo>
                    <a:pt x="18300" y="31903"/>
                    <a:pt x="18561" y="31870"/>
                    <a:pt x="18854" y="31805"/>
                  </a:cubicBezTo>
                  <a:cubicBezTo>
                    <a:pt x="18822" y="29554"/>
                    <a:pt x="18822" y="27336"/>
                    <a:pt x="18789" y="25085"/>
                  </a:cubicBezTo>
                  <a:lnTo>
                    <a:pt x="18071" y="25379"/>
                  </a:lnTo>
                  <a:lnTo>
                    <a:pt x="6296" y="20486"/>
                  </a:lnTo>
                  <a:lnTo>
                    <a:pt x="6296" y="3164"/>
                  </a:lnTo>
                  <a:cubicBezTo>
                    <a:pt x="6296" y="1403"/>
                    <a:pt x="4860" y="0"/>
                    <a:pt x="3132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5" name="Google Shape;1995;p76"/>
            <p:cNvSpPr/>
            <p:nvPr/>
          </p:nvSpPr>
          <p:spPr>
            <a:xfrm>
              <a:off x="2930875" y="3108650"/>
              <a:ext cx="1424700" cy="1538050"/>
            </a:xfrm>
            <a:custGeom>
              <a:avLst/>
              <a:gdLst/>
              <a:ahLst/>
              <a:cxnLst/>
              <a:rect l="l" t="t" r="r" b="b"/>
              <a:pathLst>
                <a:path w="56988" h="61522" extrusionOk="0">
                  <a:moveTo>
                    <a:pt x="1" y="1"/>
                  </a:moveTo>
                  <a:cubicBezTo>
                    <a:pt x="1" y="2186"/>
                    <a:pt x="33" y="4372"/>
                    <a:pt x="33" y="6590"/>
                  </a:cubicBezTo>
                  <a:lnTo>
                    <a:pt x="50692" y="27565"/>
                  </a:lnTo>
                  <a:lnTo>
                    <a:pt x="50692" y="59108"/>
                  </a:lnTo>
                  <a:cubicBezTo>
                    <a:pt x="52714" y="59924"/>
                    <a:pt x="54737" y="60739"/>
                    <a:pt x="56759" y="61522"/>
                  </a:cubicBezTo>
                  <a:cubicBezTo>
                    <a:pt x="56890" y="61163"/>
                    <a:pt x="56988" y="60772"/>
                    <a:pt x="56988" y="60380"/>
                  </a:cubicBezTo>
                  <a:lnTo>
                    <a:pt x="56988" y="25477"/>
                  </a:lnTo>
                  <a:cubicBezTo>
                    <a:pt x="56988" y="24205"/>
                    <a:pt x="56205" y="23031"/>
                    <a:pt x="55031" y="22574"/>
                  </a:cubicBezTo>
                  <a:lnTo>
                    <a:pt x="1175" y="229"/>
                  </a:lnTo>
                  <a:cubicBezTo>
                    <a:pt x="816" y="66"/>
                    <a:pt x="392" y="1"/>
                    <a:pt x="1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6" name="Google Shape;1996;p76"/>
            <p:cNvSpPr/>
            <p:nvPr/>
          </p:nvSpPr>
          <p:spPr>
            <a:xfrm>
              <a:off x="2930875" y="2522325"/>
              <a:ext cx="1737850" cy="878300"/>
            </a:xfrm>
            <a:custGeom>
              <a:avLst/>
              <a:gdLst/>
              <a:ahLst/>
              <a:cxnLst/>
              <a:rect l="l" t="t" r="r" b="b"/>
              <a:pathLst>
                <a:path w="69514" h="35132" extrusionOk="0">
                  <a:moveTo>
                    <a:pt x="1" y="0"/>
                  </a:moveTo>
                  <a:cubicBezTo>
                    <a:pt x="1" y="2186"/>
                    <a:pt x="1" y="4404"/>
                    <a:pt x="1" y="6589"/>
                  </a:cubicBezTo>
                  <a:lnTo>
                    <a:pt x="68307" y="34903"/>
                  </a:lnTo>
                  <a:cubicBezTo>
                    <a:pt x="68666" y="35067"/>
                    <a:pt x="69090" y="35132"/>
                    <a:pt x="69481" y="35132"/>
                  </a:cubicBezTo>
                  <a:cubicBezTo>
                    <a:pt x="69481" y="32946"/>
                    <a:pt x="69514" y="30761"/>
                    <a:pt x="69514" y="28575"/>
                  </a:cubicBezTo>
                  <a:lnTo>
                    <a:pt x="1175" y="261"/>
                  </a:lnTo>
                  <a:cubicBezTo>
                    <a:pt x="816" y="98"/>
                    <a:pt x="425" y="33"/>
                    <a:pt x="1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7" name="Google Shape;1997;p76"/>
            <p:cNvSpPr/>
            <p:nvPr/>
          </p:nvSpPr>
          <p:spPr>
            <a:xfrm>
              <a:off x="1509475" y="863900"/>
              <a:ext cx="4581475" cy="3967925"/>
            </a:xfrm>
            <a:custGeom>
              <a:avLst/>
              <a:gdLst/>
              <a:ahLst/>
              <a:cxnLst/>
              <a:rect l="l" t="t" r="r" b="b"/>
              <a:pathLst>
                <a:path w="183259" h="158717" extrusionOk="0">
                  <a:moveTo>
                    <a:pt x="58977" y="6545"/>
                  </a:moveTo>
                  <a:cubicBezTo>
                    <a:pt x="78843" y="14309"/>
                    <a:pt x="99002" y="22659"/>
                    <a:pt x="117889" y="30553"/>
                  </a:cubicBezTo>
                  <a:lnTo>
                    <a:pt x="124086" y="33130"/>
                  </a:lnTo>
                  <a:cubicBezTo>
                    <a:pt x="124455" y="33298"/>
                    <a:pt x="124857" y="33379"/>
                    <a:pt x="125263" y="33379"/>
                  </a:cubicBezTo>
                  <a:cubicBezTo>
                    <a:pt x="125649" y="33379"/>
                    <a:pt x="126037" y="33306"/>
                    <a:pt x="126402" y="33163"/>
                  </a:cubicBezTo>
                  <a:lnTo>
                    <a:pt x="132698" y="30782"/>
                  </a:lnTo>
                  <a:cubicBezTo>
                    <a:pt x="147638" y="25073"/>
                    <a:pt x="161012" y="20180"/>
                    <a:pt x="173473" y="15874"/>
                  </a:cubicBezTo>
                  <a:cubicBezTo>
                    <a:pt x="176539" y="53844"/>
                    <a:pt x="176865" y="92270"/>
                    <a:pt x="174386" y="130142"/>
                  </a:cubicBezTo>
                  <a:cubicBezTo>
                    <a:pt x="165905" y="133860"/>
                    <a:pt x="157456" y="137579"/>
                    <a:pt x="149236" y="141200"/>
                  </a:cubicBezTo>
                  <a:lnTo>
                    <a:pt x="149171" y="141232"/>
                  </a:lnTo>
                  <a:cubicBezTo>
                    <a:pt x="141440" y="144625"/>
                    <a:pt x="132698" y="148474"/>
                    <a:pt x="124282" y="152160"/>
                  </a:cubicBezTo>
                  <a:cubicBezTo>
                    <a:pt x="104417" y="144397"/>
                    <a:pt x="84257" y="136046"/>
                    <a:pt x="65371" y="128152"/>
                  </a:cubicBezTo>
                  <a:lnTo>
                    <a:pt x="59173" y="125575"/>
                  </a:lnTo>
                  <a:cubicBezTo>
                    <a:pt x="58814" y="125412"/>
                    <a:pt x="58390" y="125314"/>
                    <a:pt x="57966" y="125314"/>
                  </a:cubicBezTo>
                  <a:cubicBezTo>
                    <a:pt x="57607" y="125314"/>
                    <a:pt x="57216" y="125379"/>
                    <a:pt x="56857" y="125542"/>
                  </a:cubicBezTo>
                  <a:lnTo>
                    <a:pt x="50561" y="127924"/>
                  </a:lnTo>
                  <a:cubicBezTo>
                    <a:pt x="35621" y="133632"/>
                    <a:pt x="22247" y="138525"/>
                    <a:pt x="9786" y="142831"/>
                  </a:cubicBezTo>
                  <a:cubicBezTo>
                    <a:pt x="6720" y="104861"/>
                    <a:pt x="6394" y="66435"/>
                    <a:pt x="8873" y="28563"/>
                  </a:cubicBezTo>
                  <a:cubicBezTo>
                    <a:pt x="17354" y="24845"/>
                    <a:pt x="25868" y="21093"/>
                    <a:pt x="34088" y="17505"/>
                  </a:cubicBezTo>
                  <a:cubicBezTo>
                    <a:pt x="42210" y="13917"/>
                    <a:pt x="50626" y="10198"/>
                    <a:pt x="58977" y="6545"/>
                  </a:cubicBezTo>
                  <a:close/>
                  <a:moveTo>
                    <a:pt x="58879" y="1"/>
                  </a:moveTo>
                  <a:cubicBezTo>
                    <a:pt x="58460" y="1"/>
                    <a:pt x="58041" y="82"/>
                    <a:pt x="57640" y="249"/>
                  </a:cubicBezTo>
                  <a:cubicBezTo>
                    <a:pt x="48898" y="4099"/>
                    <a:pt x="40058" y="7980"/>
                    <a:pt x="31544" y="11732"/>
                  </a:cubicBezTo>
                  <a:cubicBezTo>
                    <a:pt x="22736" y="15581"/>
                    <a:pt x="13668" y="19593"/>
                    <a:pt x="4567" y="23540"/>
                  </a:cubicBezTo>
                  <a:cubicBezTo>
                    <a:pt x="3491" y="24029"/>
                    <a:pt x="2773" y="25040"/>
                    <a:pt x="2708" y="26215"/>
                  </a:cubicBezTo>
                  <a:cubicBezTo>
                    <a:pt x="0" y="66370"/>
                    <a:pt x="359" y="107145"/>
                    <a:pt x="3850" y="147398"/>
                  </a:cubicBezTo>
                  <a:cubicBezTo>
                    <a:pt x="3947" y="148344"/>
                    <a:pt x="4469" y="149224"/>
                    <a:pt x="5252" y="149746"/>
                  </a:cubicBezTo>
                  <a:cubicBezTo>
                    <a:pt x="5782" y="150085"/>
                    <a:pt x="6393" y="150259"/>
                    <a:pt x="7007" y="150259"/>
                  </a:cubicBezTo>
                  <a:cubicBezTo>
                    <a:pt x="7339" y="150259"/>
                    <a:pt x="7672" y="150208"/>
                    <a:pt x="7992" y="150105"/>
                  </a:cubicBezTo>
                  <a:cubicBezTo>
                    <a:pt x="21627" y="145473"/>
                    <a:pt x="36274" y="140156"/>
                    <a:pt x="52812" y="133828"/>
                  </a:cubicBezTo>
                  <a:lnTo>
                    <a:pt x="57933" y="131871"/>
                  </a:lnTo>
                  <a:lnTo>
                    <a:pt x="62957" y="133958"/>
                  </a:lnTo>
                  <a:cubicBezTo>
                    <a:pt x="82235" y="142015"/>
                    <a:pt x="102883" y="150562"/>
                    <a:pt x="123206" y="158488"/>
                  </a:cubicBezTo>
                  <a:cubicBezTo>
                    <a:pt x="123564" y="158619"/>
                    <a:pt x="123956" y="158717"/>
                    <a:pt x="124347" y="158717"/>
                  </a:cubicBezTo>
                  <a:cubicBezTo>
                    <a:pt x="124771" y="158717"/>
                    <a:pt x="125195" y="158619"/>
                    <a:pt x="125619" y="158456"/>
                  </a:cubicBezTo>
                  <a:cubicBezTo>
                    <a:pt x="134394" y="154607"/>
                    <a:pt x="143593" y="150562"/>
                    <a:pt x="151715" y="146974"/>
                  </a:cubicBezTo>
                  <a:lnTo>
                    <a:pt x="151781" y="146974"/>
                  </a:lnTo>
                  <a:cubicBezTo>
                    <a:pt x="160555" y="143092"/>
                    <a:pt x="169624" y="139112"/>
                    <a:pt x="178692" y="135165"/>
                  </a:cubicBezTo>
                  <a:cubicBezTo>
                    <a:pt x="179768" y="134676"/>
                    <a:pt x="180486" y="133632"/>
                    <a:pt x="180551" y="132490"/>
                  </a:cubicBezTo>
                  <a:cubicBezTo>
                    <a:pt x="183259" y="92335"/>
                    <a:pt x="182900" y="51560"/>
                    <a:pt x="179410" y="11308"/>
                  </a:cubicBezTo>
                  <a:cubicBezTo>
                    <a:pt x="179312" y="10362"/>
                    <a:pt x="178790" y="9481"/>
                    <a:pt x="178007" y="8959"/>
                  </a:cubicBezTo>
                  <a:cubicBezTo>
                    <a:pt x="177488" y="8606"/>
                    <a:pt x="176890" y="8438"/>
                    <a:pt x="176289" y="8438"/>
                  </a:cubicBezTo>
                  <a:cubicBezTo>
                    <a:pt x="175945" y="8438"/>
                    <a:pt x="175599" y="8493"/>
                    <a:pt x="175267" y="8600"/>
                  </a:cubicBezTo>
                  <a:cubicBezTo>
                    <a:pt x="161632" y="13232"/>
                    <a:pt x="146985" y="18549"/>
                    <a:pt x="130447" y="24877"/>
                  </a:cubicBezTo>
                  <a:lnTo>
                    <a:pt x="125326" y="26835"/>
                  </a:lnTo>
                  <a:lnTo>
                    <a:pt x="120302" y="24747"/>
                  </a:lnTo>
                  <a:cubicBezTo>
                    <a:pt x="101024" y="16690"/>
                    <a:pt x="80376" y="8143"/>
                    <a:pt x="60054" y="217"/>
                  </a:cubicBezTo>
                  <a:cubicBezTo>
                    <a:pt x="59672" y="74"/>
                    <a:pt x="59276" y="1"/>
                    <a:pt x="588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98" name="Google Shape;1998;p76"/>
          <p:cNvGrpSpPr/>
          <p:nvPr/>
        </p:nvGrpSpPr>
        <p:grpSpPr>
          <a:xfrm>
            <a:off x="3417617" y="2929089"/>
            <a:ext cx="485052" cy="466572"/>
            <a:chOff x="1079700" y="238175"/>
            <a:chExt cx="5353775" cy="5218925"/>
          </a:xfrm>
        </p:grpSpPr>
        <p:sp>
          <p:nvSpPr>
            <p:cNvPr id="1999" name="Google Shape;1999;p76"/>
            <p:cNvSpPr/>
            <p:nvPr/>
          </p:nvSpPr>
          <p:spPr>
            <a:xfrm>
              <a:off x="1079700" y="238175"/>
              <a:ext cx="5353775" cy="5218925"/>
            </a:xfrm>
            <a:custGeom>
              <a:avLst/>
              <a:gdLst/>
              <a:ahLst/>
              <a:cxnLst/>
              <a:rect l="l" t="t" r="r" b="b"/>
              <a:pathLst>
                <a:path w="214151" h="208757" extrusionOk="0">
                  <a:moveTo>
                    <a:pt x="56007" y="136838"/>
                  </a:moveTo>
                  <a:cubicBezTo>
                    <a:pt x="57011" y="136838"/>
                    <a:pt x="58003" y="137242"/>
                    <a:pt x="58716" y="137980"/>
                  </a:cubicBezTo>
                  <a:lnTo>
                    <a:pt x="75222" y="154486"/>
                  </a:lnTo>
                  <a:cubicBezTo>
                    <a:pt x="76201" y="155432"/>
                    <a:pt x="76592" y="156867"/>
                    <a:pt x="76233" y="158172"/>
                  </a:cubicBezTo>
                  <a:lnTo>
                    <a:pt x="70199" y="180745"/>
                  </a:lnTo>
                  <a:cubicBezTo>
                    <a:pt x="69840" y="182049"/>
                    <a:pt x="68796" y="183093"/>
                    <a:pt x="67459" y="183452"/>
                  </a:cubicBezTo>
                  <a:lnTo>
                    <a:pt x="44918" y="189487"/>
                  </a:lnTo>
                  <a:cubicBezTo>
                    <a:pt x="44596" y="189575"/>
                    <a:pt x="44265" y="189618"/>
                    <a:pt x="43936" y="189618"/>
                  </a:cubicBezTo>
                  <a:cubicBezTo>
                    <a:pt x="42932" y="189618"/>
                    <a:pt x="41936" y="189220"/>
                    <a:pt x="41200" y="188508"/>
                  </a:cubicBezTo>
                  <a:lnTo>
                    <a:pt x="24694" y="172003"/>
                  </a:lnTo>
                  <a:cubicBezTo>
                    <a:pt x="23748" y="171024"/>
                    <a:pt x="23357" y="169589"/>
                    <a:pt x="23715" y="168284"/>
                  </a:cubicBezTo>
                  <a:lnTo>
                    <a:pt x="29750" y="145744"/>
                  </a:lnTo>
                  <a:cubicBezTo>
                    <a:pt x="30109" y="144406"/>
                    <a:pt x="31153" y="143362"/>
                    <a:pt x="32457" y="143003"/>
                  </a:cubicBezTo>
                  <a:lnTo>
                    <a:pt x="55030" y="136969"/>
                  </a:lnTo>
                  <a:cubicBezTo>
                    <a:pt x="55351" y="136881"/>
                    <a:pt x="55679" y="136838"/>
                    <a:pt x="56007" y="136838"/>
                  </a:cubicBezTo>
                  <a:close/>
                  <a:moveTo>
                    <a:pt x="162865" y="1"/>
                  </a:moveTo>
                  <a:cubicBezTo>
                    <a:pt x="162465" y="1"/>
                    <a:pt x="162252" y="31"/>
                    <a:pt x="162252" y="31"/>
                  </a:cubicBezTo>
                  <a:cubicBezTo>
                    <a:pt x="137983" y="6228"/>
                    <a:pt x="119813" y="25148"/>
                    <a:pt x="115018" y="30530"/>
                  </a:cubicBezTo>
                  <a:cubicBezTo>
                    <a:pt x="114170" y="31476"/>
                    <a:pt x="113746" y="32683"/>
                    <a:pt x="113779" y="33923"/>
                  </a:cubicBezTo>
                  <a:cubicBezTo>
                    <a:pt x="114366" y="48699"/>
                    <a:pt x="121249" y="65499"/>
                    <a:pt x="121249" y="65499"/>
                  </a:cubicBezTo>
                  <a:lnTo>
                    <a:pt x="66089" y="120626"/>
                  </a:lnTo>
                  <a:cubicBezTo>
                    <a:pt x="60917" y="118670"/>
                    <a:pt x="55457" y="117693"/>
                    <a:pt x="49995" y="117693"/>
                  </a:cubicBezTo>
                  <a:cubicBezTo>
                    <a:pt x="38334" y="117693"/>
                    <a:pt x="26664" y="122146"/>
                    <a:pt x="17779" y="131032"/>
                  </a:cubicBezTo>
                  <a:cubicBezTo>
                    <a:pt x="1" y="148810"/>
                    <a:pt x="1" y="177646"/>
                    <a:pt x="17779" y="195424"/>
                  </a:cubicBezTo>
                  <a:cubicBezTo>
                    <a:pt x="26667" y="204313"/>
                    <a:pt x="38321" y="208757"/>
                    <a:pt x="49974" y="208757"/>
                  </a:cubicBezTo>
                  <a:cubicBezTo>
                    <a:pt x="61628" y="208757"/>
                    <a:pt x="73281" y="204313"/>
                    <a:pt x="82170" y="195424"/>
                  </a:cubicBezTo>
                  <a:cubicBezTo>
                    <a:pt x="95251" y="182376"/>
                    <a:pt x="98708" y="163326"/>
                    <a:pt x="92576" y="147114"/>
                  </a:cubicBezTo>
                  <a:lnTo>
                    <a:pt x="147703" y="91953"/>
                  </a:lnTo>
                  <a:cubicBezTo>
                    <a:pt x="147703" y="91953"/>
                    <a:pt x="164503" y="98836"/>
                    <a:pt x="179279" y="99423"/>
                  </a:cubicBezTo>
                  <a:cubicBezTo>
                    <a:pt x="179324" y="99425"/>
                    <a:pt x="179368" y="99425"/>
                    <a:pt x="179412" y="99425"/>
                  </a:cubicBezTo>
                  <a:cubicBezTo>
                    <a:pt x="180605" y="99425"/>
                    <a:pt x="181760" y="99002"/>
                    <a:pt x="182672" y="98184"/>
                  </a:cubicBezTo>
                  <a:cubicBezTo>
                    <a:pt x="188054" y="93389"/>
                    <a:pt x="206974" y="75219"/>
                    <a:pt x="213172" y="50950"/>
                  </a:cubicBezTo>
                  <a:cubicBezTo>
                    <a:pt x="213172" y="50950"/>
                    <a:pt x="214150" y="44002"/>
                    <a:pt x="204919" y="34738"/>
                  </a:cubicBezTo>
                  <a:cubicBezTo>
                    <a:pt x="204919" y="34738"/>
                    <a:pt x="191642" y="54636"/>
                    <a:pt x="178105" y="61552"/>
                  </a:cubicBezTo>
                  <a:cubicBezTo>
                    <a:pt x="178105" y="61552"/>
                    <a:pt x="168254" y="58159"/>
                    <a:pt x="161665" y="51537"/>
                  </a:cubicBezTo>
                  <a:cubicBezTo>
                    <a:pt x="155043" y="44948"/>
                    <a:pt x="151650" y="35097"/>
                    <a:pt x="151650" y="35097"/>
                  </a:cubicBezTo>
                  <a:cubicBezTo>
                    <a:pt x="158566" y="21560"/>
                    <a:pt x="178464" y="8283"/>
                    <a:pt x="178464" y="8283"/>
                  </a:cubicBezTo>
                  <a:cubicBezTo>
                    <a:pt x="170820" y="667"/>
                    <a:pt x="164754" y="1"/>
                    <a:pt x="162865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0" name="Google Shape;2000;p76"/>
            <p:cNvSpPr/>
            <p:nvPr/>
          </p:nvSpPr>
          <p:spPr>
            <a:xfrm>
              <a:off x="1079700" y="238175"/>
              <a:ext cx="4461600" cy="4885600"/>
            </a:xfrm>
            <a:custGeom>
              <a:avLst/>
              <a:gdLst/>
              <a:ahLst/>
              <a:cxnLst/>
              <a:rect l="l" t="t" r="r" b="b"/>
              <a:pathLst>
                <a:path w="178464" h="195424" extrusionOk="0">
                  <a:moveTo>
                    <a:pt x="162865" y="1"/>
                  </a:moveTo>
                  <a:cubicBezTo>
                    <a:pt x="162465" y="1"/>
                    <a:pt x="162252" y="31"/>
                    <a:pt x="162252" y="31"/>
                  </a:cubicBezTo>
                  <a:cubicBezTo>
                    <a:pt x="137983" y="6228"/>
                    <a:pt x="119813" y="25148"/>
                    <a:pt x="115018" y="30530"/>
                  </a:cubicBezTo>
                  <a:cubicBezTo>
                    <a:pt x="114170" y="31476"/>
                    <a:pt x="113746" y="32683"/>
                    <a:pt x="113779" y="33923"/>
                  </a:cubicBezTo>
                  <a:cubicBezTo>
                    <a:pt x="114366" y="48699"/>
                    <a:pt x="121249" y="65499"/>
                    <a:pt x="121249" y="65499"/>
                  </a:cubicBezTo>
                  <a:lnTo>
                    <a:pt x="66121" y="120626"/>
                  </a:lnTo>
                  <a:cubicBezTo>
                    <a:pt x="60930" y="118667"/>
                    <a:pt x="55456" y="117686"/>
                    <a:pt x="49983" y="117686"/>
                  </a:cubicBezTo>
                  <a:cubicBezTo>
                    <a:pt x="38329" y="117686"/>
                    <a:pt x="26679" y="122131"/>
                    <a:pt x="17779" y="131032"/>
                  </a:cubicBezTo>
                  <a:cubicBezTo>
                    <a:pt x="47" y="148764"/>
                    <a:pt x="1" y="177497"/>
                    <a:pt x="17641" y="195286"/>
                  </a:cubicBezTo>
                  <a:lnTo>
                    <a:pt x="17641" y="195286"/>
                  </a:lnTo>
                  <a:cubicBezTo>
                    <a:pt x="3444" y="180937"/>
                    <a:pt x="6288" y="154983"/>
                    <a:pt x="24009" y="137262"/>
                  </a:cubicBezTo>
                  <a:cubicBezTo>
                    <a:pt x="33194" y="128100"/>
                    <a:pt x="46078" y="124423"/>
                    <a:pt x="57805" y="124423"/>
                  </a:cubicBezTo>
                  <a:cubicBezTo>
                    <a:pt x="62779" y="124423"/>
                    <a:pt x="67545" y="125084"/>
                    <a:pt x="71732" y="126269"/>
                  </a:cubicBezTo>
                  <a:lnTo>
                    <a:pt x="126892" y="71142"/>
                  </a:lnTo>
                  <a:cubicBezTo>
                    <a:pt x="126892" y="71142"/>
                    <a:pt x="119226" y="53560"/>
                    <a:pt x="120140" y="40251"/>
                  </a:cubicBezTo>
                  <a:cubicBezTo>
                    <a:pt x="120205" y="39142"/>
                    <a:pt x="120727" y="38000"/>
                    <a:pt x="121575" y="37087"/>
                  </a:cubicBezTo>
                  <a:cubicBezTo>
                    <a:pt x="126403" y="31737"/>
                    <a:pt x="144670" y="12915"/>
                    <a:pt x="167178" y="4956"/>
                  </a:cubicBezTo>
                  <a:cubicBezTo>
                    <a:pt x="167178" y="4956"/>
                    <a:pt x="167723" y="4825"/>
                    <a:pt x="168680" y="4825"/>
                  </a:cubicBezTo>
                  <a:cubicBezTo>
                    <a:pt x="170583" y="4825"/>
                    <a:pt x="174113" y="5344"/>
                    <a:pt x="178236" y="8447"/>
                  </a:cubicBezTo>
                  <a:cubicBezTo>
                    <a:pt x="178366" y="8349"/>
                    <a:pt x="178464" y="8283"/>
                    <a:pt x="178464" y="8283"/>
                  </a:cubicBezTo>
                  <a:cubicBezTo>
                    <a:pt x="170820" y="667"/>
                    <a:pt x="164754" y="1"/>
                    <a:pt x="162865" y="1"/>
                  </a:cubicBezTo>
                  <a:close/>
                  <a:moveTo>
                    <a:pt x="17641" y="195286"/>
                  </a:moveTo>
                  <a:lnTo>
                    <a:pt x="17641" y="195286"/>
                  </a:lnTo>
                  <a:cubicBezTo>
                    <a:pt x="17687" y="195332"/>
                    <a:pt x="17733" y="195378"/>
                    <a:pt x="17779" y="195424"/>
                  </a:cubicBezTo>
                  <a:cubicBezTo>
                    <a:pt x="17733" y="195378"/>
                    <a:pt x="17687" y="195332"/>
                    <a:pt x="17641" y="195286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001" name="Google Shape;2001;p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10707" y="0"/>
            <a:ext cx="343328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02" name="Google Shape;2002;p76"/>
          <p:cNvSpPr/>
          <p:nvPr/>
        </p:nvSpPr>
        <p:spPr>
          <a:xfrm rot="10800000" flipH="1">
            <a:off x="5520850" y="1203750"/>
            <a:ext cx="432900" cy="27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FF9AC1B-5D22-08D4-3A89-20F3C46F9ADF}"/>
              </a:ext>
            </a:extLst>
          </p:cNvPr>
          <p:cNvSpPr txBox="1"/>
          <p:nvPr/>
        </p:nvSpPr>
        <p:spPr>
          <a:xfrm>
            <a:off x="2701815" y="1754893"/>
            <a:ext cx="2133548" cy="1165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b="1" dirty="0">
                <a:solidFill>
                  <a:srgbClr val="404040"/>
                </a:solidFill>
                <a:cs typeface="Mj_Casablanca Heavy" panose="00000400000000000000" pitchFamily="2" charset="-78"/>
              </a:rPr>
              <a:t>تیتر عنوان را بنویسید</a:t>
            </a:r>
            <a:endParaRPr lang="en-US" sz="1200" b="1" dirty="0">
              <a:solidFill>
                <a:srgbClr val="404040"/>
              </a:solidFill>
              <a:cs typeface="Mj_Casablanca Heavy" panose="000004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9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900" dirty="0">
              <a:solidFill>
                <a:srgbClr val="40404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73FF4D7-7E60-6F4F-E81D-300469415E4F}"/>
              </a:ext>
            </a:extLst>
          </p:cNvPr>
          <p:cNvSpPr txBox="1"/>
          <p:nvPr/>
        </p:nvSpPr>
        <p:spPr>
          <a:xfrm>
            <a:off x="503074" y="1752076"/>
            <a:ext cx="2133548" cy="1165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b="1" dirty="0">
                <a:solidFill>
                  <a:srgbClr val="404040"/>
                </a:solidFill>
                <a:cs typeface="Mj_Casablanca Heavy" panose="00000400000000000000" pitchFamily="2" charset="-78"/>
              </a:rPr>
              <a:t>تیتر عنوان را بنویسید</a:t>
            </a:r>
            <a:endParaRPr lang="en-US" sz="1200" b="1" dirty="0">
              <a:solidFill>
                <a:srgbClr val="404040"/>
              </a:solidFill>
              <a:cs typeface="Mj_Casablanca Heavy" panose="000004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9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900" dirty="0">
              <a:solidFill>
                <a:srgbClr val="40404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D180AD-1F4B-8953-AD96-820EE4ECB2E0}"/>
              </a:ext>
            </a:extLst>
          </p:cNvPr>
          <p:cNvSpPr txBox="1"/>
          <p:nvPr/>
        </p:nvSpPr>
        <p:spPr>
          <a:xfrm>
            <a:off x="2664007" y="3481589"/>
            <a:ext cx="2133548" cy="1165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b="1" dirty="0">
                <a:solidFill>
                  <a:srgbClr val="404040"/>
                </a:solidFill>
                <a:cs typeface="Mj_Casablanca Heavy" panose="00000400000000000000" pitchFamily="2" charset="-78"/>
              </a:rPr>
              <a:t>تیتر عنوان را بنویسید</a:t>
            </a:r>
            <a:endParaRPr lang="en-US" sz="1200" b="1" dirty="0">
              <a:solidFill>
                <a:srgbClr val="404040"/>
              </a:solidFill>
              <a:cs typeface="Mj_Casablanca Heavy" panose="000004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9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900" dirty="0">
              <a:solidFill>
                <a:srgbClr val="40404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46D32B4-A2C4-D0B2-EB6F-8297F11658A0}"/>
              </a:ext>
            </a:extLst>
          </p:cNvPr>
          <p:cNvSpPr txBox="1"/>
          <p:nvPr/>
        </p:nvSpPr>
        <p:spPr>
          <a:xfrm>
            <a:off x="465266" y="3478772"/>
            <a:ext cx="2133548" cy="1165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b="1" dirty="0">
                <a:solidFill>
                  <a:srgbClr val="404040"/>
                </a:solidFill>
                <a:cs typeface="Mj_Casablanca Heavy" panose="00000400000000000000" pitchFamily="2" charset="-78"/>
              </a:rPr>
              <a:t>تیتر عنوان را بنویسید</a:t>
            </a:r>
            <a:endParaRPr lang="en-US" sz="1200" b="1" dirty="0">
              <a:solidFill>
                <a:srgbClr val="404040"/>
              </a:solidFill>
              <a:cs typeface="Mj_Casablanca Heavy" panose="000004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9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900" dirty="0">
              <a:solidFill>
                <a:srgbClr val="40404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96E3B8-0D69-A09F-82DD-0D875EE1C23E}"/>
              </a:ext>
            </a:extLst>
          </p:cNvPr>
          <p:cNvSpPr txBox="1"/>
          <p:nvPr/>
        </p:nvSpPr>
        <p:spPr>
          <a:xfrm>
            <a:off x="2398092" y="165493"/>
            <a:ext cx="336174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Mj_Casablanca Heavy" panose="00000400000000000000" pitchFamily="2" charset="-78"/>
              </a:rPr>
              <a:t>تیتر عنوان را وارد نمایید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Mj_Casablanca Heavy" panose="00000400000000000000" pitchFamily="2" charset="-78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1" name="Google Shape;2061;p79"/>
          <p:cNvSpPr/>
          <p:nvPr/>
        </p:nvSpPr>
        <p:spPr>
          <a:xfrm rot="10800000" flipH="1">
            <a:off x="7353400" y="874650"/>
            <a:ext cx="885900" cy="167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67" name="Google Shape;2067;p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726300" y="2112310"/>
            <a:ext cx="3824073" cy="2551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8" name="Google Shape;2068;p7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54600" y="874650"/>
            <a:ext cx="2870781" cy="19144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01B34DA-80E0-130D-376F-07D60C2951A4}"/>
              </a:ext>
            </a:extLst>
          </p:cNvPr>
          <p:cNvSpPr txBox="1"/>
          <p:nvPr/>
        </p:nvSpPr>
        <p:spPr>
          <a:xfrm>
            <a:off x="4007005" y="3058001"/>
            <a:ext cx="2418843" cy="1408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404040"/>
                </a:solidFill>
                <a:cs typeface="Mj_Casablanca Heavy" panose="00000400000000000000" pitchFamily="2" charset="-78"/>
              </a:rPr>
              <a:t>تیتر عنوان را بنویسید</a:t>
            </a:r>
            <a:endParaRPr lang="en-US" b="1" dirty="0">
              <a:solidFill>
                <a:srgbClr val="404040"/>
              </a:solidFill>
              <a:cs typeface="Mj_Casablanca Heavy" panose="000004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solidFill>
                <a:srgbClr val="40404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7CA276-1CCA-ED0C-8DFE-BDB38A17A930}"/>
              </a:ext>
            </a:extLst>
          </p:cNvPr>
          <p:cNvSpPr txBox="1"/>
          <p:nvPr/>
        </p:nvSpPr>
        <p:spPr>
          <a:xfrm>
            <a:off x="847493" y="102928"/>
            <a:ext cx="2138768" cy="1408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404040"/>
                </a:solidFill>
                <a:cs typeface="Mj_Casablanca Heavy" panose="00000400000000000000" pitchFamily="2" charset="-78"/>
              </a:rPr>
              <a:t>تیتر عنوان را بنویسید</a:t>
            </a:r>
            <a:endParaRPr lang="en-US" b="1" dirty="0">
              <a:solidFill>
                <a:srgbClr val="404040"/>
              </a:solidFill>
              <a:cs typeface="Mj_Casablanca Heavy" panose="000004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solidFill>
                <a:srgbClr val="40404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7" name="Google Shape;2187;p85"/>
          <p:cNvSpPr/>
          <p:nvPr/>
        </p:nvSpPr>
        <p:spPr>
          <a:xfrm>
            <a:off x="2810107" y="1559222"/>
            <a:ext cx="6353093" cy="202505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882498-7AAA-DBD4-1BB8-59231AB20748}"/>
              </a:ext>
            </a:extLst>
          </p:cNvPr>
          <p:cNvSpPr txBox="1"/>
          <p:nvPr/>
        </p:nvSpPr>
        <p:spPr>
          <a:xfrm>
            <a:off x="3010982" y="1690765"/>
            <a:ext cx="5951341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4400" b="1" dirty="0">
                <a:solidFill>
                  <a:srgbClr val="404040"/>
                </a:solidFill>
                <a:cs typeface="Mj_Casablanca Heavy" panose="00000400000000000000" pitchFamily="2" charset="-78"/>
              </a:rPr>
              <a:t>با تشکر از توجه شما عزیزان</a:t>
            </a:r>
            <a:endParaRPr lang="en-US" sz="4400" b="1" dirty="0">
              <a:solidFill>
                <a:srgbClr val="404040"/>
              </a:solidFill>
              <a:cs typeface="Mj_Casablanca Heavy" panose="00000400000000000000" pitchFamily="2" charset="-7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  <a:extLst>
              <a:ext uri="{FF2B5EF4-FFF2-40B4-BE49-F238E27FC236}">
                <a16:creationId xmlns:a16="http://schemas.microsoft.com/office/drawing/2014/main" id="{99356F5C-2EB0-99A6-C90C-4298DD942A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459" y="3570902"/>
            <a:ext cx="1665386" cy="105738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9AE877A0-4367-B675-463D-E85FC79633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449" y="3570902"/>
            <a:ext cx="1665386" cy="105738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" name="Picture 3">
            <a:hlinkClick r:id="rId6"/>
            <a:extLst>
              <a:ext uri="{FF2B5EF4-FFF2-40B4-BE49-F238E27FC236}">
                <a16:creationId xmlns:a16="http://schemas.microsoft.com/office/drawing/2014/main" id="{1A64768B-A779-D13B-DDFA-720271EFEFF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271" y="2287783"/>
            <a:ext cx="1664564" cy="105738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" name="Picture 4">
            <a:hlinkClick r:id="rId8"/>
            <a:extLst>
              <a:ext uri="{FF2B5EF4-FFF2-40B4-BE49-F238E27FC236}">
                <a16:creationId xmlns:a16="http://schemas.microsoft.com/office/drawing/2014/main" id="{F629A6AE-D732-72A3-0FD8-84E59B51103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813" y="2287783"/>
            <a:ext cx="1664564" cy="105738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" name="Picture 5">
            <a:hlinkClick r:id="rId10"/>
            <a:extLst>
              <a:ext uri="{FF2B5EF4-FFF2-40B4-BE49-F238E27FC236}">
                <a16:creationId xmlns:a16="http://schemas.microsoft.com/office/drawing/2014/main" id="{43CF012C-C0FD-9844-0ACD-FFC6F062C84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852" y="2381881"/>
            <a:ext cx="1665386" cy="105738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" name="Picture 6">
            <a:hlinkClick r:id="rId12"/>
            <a:extLst>
              <a:ext uri="{FF2B5EF4-FFF2-40B4-BE49-F238E27FC236}">
                <a16:creationId xmlns:a16="http://schemas.microsoft.com/office/drawing/2014/main" id="{1C076825-EDC9-B93F-562D-1C1C42A58FF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64" y="2353826"/>
            <a:ext cx="1934894" cy="1228504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" name="Picture 7">
            <a:hlinkClick r:id="rId14"/>
            <a:extLst>
              <a:ext uri="{FF2B5EF4-FFF2-40B4-BE49-F238E27FC236}">
                <a16:creationId xmlns:a16="http://schemas.microsoft.com/office/drawing/2014/main" id="{63446E4F-D3BC-0038-ABB1-F64346A64D5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497" y="1004664"/>
            <a:ext cx="2020911" cy="128311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8">
            <a:hlinkClick r:id="rId16"/>
            <a:extLst>
              <a:ext uri="{FF2B5EF4-FFF2-40B4-BE49-F238E27FC236}">
                <a16:creationId xmlns:a16="http://schemas.microsoft.com/office/drawing/2014/main" id="{96E17302-C189-518F-0B60-130E0C7A15F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74" y="1004663"/>
            <a:ext cx="2020912" cy="1283119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9">
            <a:hlinkClick r:id="rId18"/>
            <a:extLst>
              <a:ext uri="{FF2B5EF4-FFF2-40B4-BE49-F238E27FC236}">
                <a16:creationId xmlns:a16="http://schemas.microsoft.com/office/drawing/2014/main" id="{733C8331-32CE-CC7D-FB1C-E25028EB889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274" y="1002339"/>
            <a:ext cx="2020910" cy="128311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1" name="Picture 10">
            <a:hlinkClick r:id="rId20"/>
            <a:extLst>
              <a:ext uri="{FF2B5EF4-FFF2-40B4-BE49-F238E27FC236}">
                <a16:creationId xmlns:a16="http://schemas.microsoft.com/office/drawing/2014/main" id="{A3578D67-C2EC-36E7-8741-8448E72D2620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467" y="1004663"/>
            <a:ext cx="2040458" cy="1296169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" name="Picture 11">
            <a:hlinkClick r:id="rId22"/>
            <a:extLst>
              <a:ext uri="{FF2B5EF4-FFF2-40B4-BE49-F238E27FC236}">
                <a16:creationId xmlns:a16="http://schemas.microsoft.com/office/drawing/2014/main" id="{DB8DCED3-D3DD-8DB3-2F0C-EC9A57D8926A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90" y="3774397"/>
            <a:ext cx="2016384" cy="1280243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" name="Picture 12">
            <a:hlinkClick r:id="rId24"/>
            <a:extLst>
              <a:ext uri="{FF2B5EF4-FFF2-40B4-BE49-F238E27FC236}">
                <a16:creationId xmlns:a16="http://schemas.microsoft.com/office/drawing/2014/main" id="{6D165BBB-ABC8-FC33-E9BA-CE944EDCA6DB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9677" y="3568416"/>
            <a:ext cx="1637316" cy="1039566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1364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50"/>
          <p:cNvSpPr/>
          <p:nvPr/>
        </p:nvSpPr>
        <p:spPr>
          <a:xfrm rot="10800000" flipH="1" flipV="1">
            <a:off x="7065269" y="592931"/>
            <a:ext cx="885900" cy="24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50"/>
          <p:cNvSpPr/>
          <p:nvPr/>
        </p:nvSpPr>
        <p:spPr>
          <a:xfrm rot="10800000" flipH="1">
            <a:off x="0" y="50"/>
            <a:ext cx="885900" cy="369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50"/>
          <p:cNvSpPr/>
          <p:nvPr/>
        </p:nvSpPr>
        <p:spPr>
          <a:xfrm rot="10800000" flipH="1">
            <a:off x="8711250" y="2407500"/>
            <a:ext cx="432900" cy="27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372306-A8A2-C2C1-16BF-E74068AA1664}"/>
              </a:ext>
            </a:extLst>
          </p:cNvPr>
          <p:cNvSpPr txBox="1"/>
          <p:nvPr/>
        </p:nvSpPr>
        <p:spPr>
          <a:xfrm>
            <a:off x="5384397" y="292848"/>
            <a:ext cx="336174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Mj_Casablanca Heavy" panose="00000400000000000000" pitchFamily="2" charset="-78"/>
              </a:rPr>
              <a:t>تیتر عنوان را وارد نمایید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Mj_Casablanca Heavy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D9FE57-1BEB-AD83-98BA-6CBE0CCE11AC}"/>
              </a:ext>
            </a:extLst>
          </p:cNvPr>
          <p:cNvSpPr txBox="1"/>
          <p:nvPr/>
        </p:nvSpPr>
        <p:spPr>
          <a:xfrm>
            <a:off x="1321652" y="893012"/>
            <a:ext cx="6953846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Google Shape;261;p52"/>
          <p:cNvPicPr preferRelativeResize="0"/>
          <p:nvPr/>
        </p:nvPicPr>
        <p:blipFill rotWithShape="1">
          <a:blip r:embed="rId3">
            <a:alphaModFix/>
          </a:blip>
          <a:srcRect r="37067"/>
          <a:stretch/>
        </p:blipFill>
        <p:spPr>
          <a:xfrm>
            <a:off x="0" y="0"/>
            <a:ext cx="484957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52"/>
          <p:cNvSpPr/>
          <p:nvPr/>
        </p:nvSpPr>
        <p:spPr>
          <a:xfrm>
            <a:off x="3771900" y="1433550"/>
            <a:ext cx="2276400" cy="22764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425894-4B56-640D-BF8C-AC06A68066BB}"/>
              </a:ext>
            </a:extLst>
          </p:cNvPr>
          <p:cNvSpPr txBox="1"/>
          <p:nvPr/>
        </p:nvSpPr>
        <p:spPr>
          <a:xfrm>
            <a:off x="3771900" y="1857057"/>
            <a:ext cx="51431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800" b="1" dirty="0">
                <a:solidFill>
                  <a:schemeClr val="tx1">
                    <a:lumMod val="75000"/>
                    <a:lumOff val="25000"/>
                  </a:schemeClr>
                </a:solidFill>
                <a:cs typeface="Mj_Casablanca Heavy" panose="00000400000000000000" pitchFamily="2" charset="-78"/>
              </a:rPr>
              <a:t>تیتر عنوان موضوع</a:t>
            </a:r>
            <a:endParaRPr lang="en-US" sz="4800" b="1" dirty="0">
              <a:solidFill>
                <a:schemeClr val="tx1">
                  <a:lumMod val="75000"/>
                  <a:lumOff val="25000"/>
                </a:schemeClr>
              </a:solidFill>
              <a:cs typeface="Mj_Casablanca Heavy" panose="00000400000000000000" pitchFamily="2" charset="-7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53"/>
          <p:cNvSpPr/>
          <p:nvPr/>
        </p:nvSpPr>
        <p:spPr>
          <a:xfrm rot="10800000" flipH="1">
            <a:off x="7448974" y="592930"/>
            <a:ext cx="885900" cy="167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2" name="Google Shape;272;p53"/>
          <p:cNvPicPr preferRelativeResize="0"/>
          <p:nvPr/>
        </p:nvPicPr>
        <p:blipFill rotWithShape="1">
          <a:blip r:embed="rId3">
            <a:alphaModFix/>
          </a:blip>
          <a:srcRect t="14523" b="14523"/>
          <a:stretch/>
        </p:blipFill>
        <p:spPr>
          <a:xfrm>
            <a:off x="5649250" y="2935425"/>
            <a:ext cx="3599449" cy="170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53"/>
          <p:cNvPicPr preferRelativeResize="0"/>
          <p:nvPr/>
        </p:nvPicPr>
        <p:blipFill rotWithShape="1">
          <a:blip r:embed="rId4">
            <a:alphaModFix/>
          </a:blip>
          <a:srcRect t="35753"/>
          <a:stretch/>
        </p:blipFill>
        <p:spPr>
          <a:xfrm>
            <a:off x="0" y="1249500"/>
            <a:ext cx="3729053" cy="1597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5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31000" y="2935425"/>
            <a:ext cx="1702649" cy="1702600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53"/>
          <p:cNvSpPr/>
          <p:nvPr/>
        </p:nvSpPr>
        <p:spPr>
          <a:xfrm>
            <a:off x="7034050" y="1667113"/>
            <a:ext cx="2109900" cy="762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987640F-A1B7-694B-0C2C-5F9988ECF662}"/>
              </a:ext>
            </a:extLst>
          </p:cNvPr>
          <p:cNvSpPr txBox="1"/>
          <p:nvPr/>
        </p:nvSpPr>
        <p:spPr>
          <a:xfrm>
            <a:off x="5384397" y="292848"/>
            <a:ext cx="336174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Mj_Casablanca Heavy" panose="00000400000000000000" pitchFamily="2" charset="-78"/>
              </a:rPr>
              <a:t>تیتر عنوان را وارد نمایید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Mj_Casablanca Heavy" panose="000004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0D69C06-6C32-8672-81B8-7D38C43F308C}"/>
              </a:ext>
            </a:extLst>
          </p:cNvPr>
          <p:cNvSpPr txBox="1"/>
          <p:nvPr/>
        </p:nvSpPr>
        <p:spPr>
          <a:xfrm>
            <a:off x="3831000" y="1399324"/>
            <a:ext cx="3017197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Mj_Casablanca Heavy" panose="00000400000000000000" pitchFamily="2" charset="-78"/>
              </a:rPr>
              <a:t>تیتر عنوان را بنویسید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cs typeface="Mj_Casablanca Heavy" panose="000004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B428CB-EF0D-0D3B-1CAC-23EA16A26FFF}"/>
              </a:ext>
            </a:extLst>
          </p:cNvPr>
          <p:cNvSpPr txBox="1"/>
          <p:nvPr/>
        </p:nvSpPr>
        <p:spPr>
          <a:xfrm>
            <a:off x="104077" y="2927991"/>
            <a:ext cx="3520897" cy="1567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Mj_Casablanca Heavy" panose="00000400000000000000" pitchFamily="2" charset="-78"/>
              </a:rPr>
              <a:t>تیتر عنوان را بنویسید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cs typeface="Mj_Casablanca Heavy" panose="00000400000000000000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54"/>
          <p:cNvSpPr/>
          <p:nvPr/>
        </p:nvSpPr>
        <p:spPr>
          <a:xfrm>
            <a:off x="0" y="1719300"/>
            <a:ext cx="9144000" cy="1704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54"/>
          <p:cNvSpPr/>
          <p:nvPr/>
        </p:nvSpPr>
        <p:spPr>
          <a:xfrm rot="10800000" flipH="1">
            <a:off x="7353400" y="874650"/>
            <a:ext cx="885900" cy="167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84" name="Google Shape;284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38463" y="1371061"/>
            <a:ext cx="2290424" cy="229042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C47ADAB-4233-F209-EE06-EC21378AA58E}"/>
              </a:ext>
            </a:extLst>
          </p:cNvPr>
          <p:cNvSpPr txBox="1"/>
          <p:nvPr/>
        </p:nvSpPr>
        <p:spPr>
          <a:xfrm>
            <a:off x="5977409" y="1831162"/>
            <a:ext cx="2751982" cy="148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800" b="1" dirty="0">
                <a:solidFill>
                  <a:schemeClr val="bg1"/>
                </a:solidFill>
                <a:cs typeface="Mj_Casablanca Heavy" panose="00000400000000000000" pitchFamily="2" charset="-78"/>
              </a:rPr>
              <a:t>تیتر عنوان را بنویسید</a:t>
            </a:r>
            <a:endParaRPr lang="en-US" sz="1800" b="1" dirty="0">
              <a:solidFill>
                <a:schemeClr val="bg1"/>
              </a:solidFill>
              <a:cs typeface="Mj_Casablanca Heavy" panose="000004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FD2854-2CE8-8714-CD6A-0A711A60BBF0}"/>
              </a:ext>
            </a:extLst>
          </p:cNvPr>
          <p:cNvSpPr txBox="1"/>
          <p:nvPr/>
        </p:nvSpPr>
        <p:spPr>
          <a:xfrm>
            <a:off x="343241" y="1831162"/>
            <a:ext cx="2751982" cy="148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800" b="1" dirty="0">
                <a:solidFill>
                  <a:schemeClr val="bg1"/>
                </a:solidFill>
                <a:cs typeface="Mj_Casablanca Heavy" panose="00000400000000000000" pitchFamily="2" charset="-78"/>
              </a:rPr>
              <a:t>تیتر عنوان را بنویسید</a:t>
            </a:r>
            <a:endParaRPr lang="en-US" sz="1800" b="1" dirty="0">
              <a:solidFill>
                <a:schemeClr val="bg1"/>
              </a:solidFill>
              <a:cs typeface="Mj_Casablanca Heavy" panose="000004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AB7EA1-84E4-F0BE-8166-CF404C8EA27D}"/>
              </a:ext>
            </a:extLst>
          </p:cNvPr>
          <p:cNvSpPr txBox="1"/>
          <p:nvPr/>
        </p:nvSpPr>
        <p:spPr>
          <a:xfrm>
            <a:off x="5384397" y="508438"/>
            <a:ext cx="336174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Mj_Casablanca Heavy" panose="00000400000000000000" pitchFamily="2" charset="-78"/>
              </a:rPr>
              <a:t>تیتر عنوان را وارد نمایید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Mj_Casablanca Heavy" panose="00000400000000000000" pitchFamily="2" charset="-7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55"/>
          <p:cNvSpPr/>
          <p:nvPr/>
        </p:nvSpPr>
        <p:spPr>
          <a:xfrm rot="10800000" flipH="1">
            <a:off x="7353400" y="874650"/>
            <a:ext cx="885900" cy="167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p55"/>
          <p:cNvSpPr/>
          <p:nvPr/>
        </p:nvSpPr>
        <p:spPr>
          <a:xfrm rot="10800000" flipH="1">
            <a:off x="1281500" y="2407325"/>
            <a:ext cx="1981200" cy="204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55"/>
          <p:cNvSpPr/>
          <p:nvPr/>
        </p:nvSpPr>
        <p:spPr>
          <a:xfrm rot="10800000" flipH="1">
            <a:off x="3581400" y="2407325"/>
            <a:ext cx="1981200" cy="204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55"/>
          <p:cNvSpPr/>
          <p:nvPr/>
        </p:nvSpPr>
        <p:spPr>
          <a:xfrm rot="10800000" flipH="1">
            <a:off x="5881300" y="2407325"/>
            <a:ext cx="1981200" cy="204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4" name="Google Shape;294;p55"/>
          <p:cNvGrpSpPr/>
          <p:nvPr/>
        </p:nvGrpSpPr>
        <p:grpSpPr>
          <a:xfrm>
            <a:off x="1808929" y="1608330"/>
            <a:ext cx="926330" cy="556951"/>
            <a:chOff x="232275" y="706475"/>
            <a:chExt cx="7142100" cy="4294150"/>
          </a:xfrm>
        </p:grpSpPr>
        <p:sp>
          <p:nvSpPr>
            <p:cNvPr id="295" name="Google Shape;295;p55"/>
            <p:cNvSpPr/>
            <p:nvPr/>
          </p:nvSpPr>
          <p:spPr>
            <a:xfrm>
              <a:off x="1960975" y="906850"/>
              <a:ext cx="4180150" cy="3667700"/>
            </a:xfrm>
            <a:custGeom>
              <a:avLst/>
              <a:gdLst/>
              <a:ahLst/>
              <a:cxnLst/>
              <a:rect l="l" t="t" r="r" b="b"/>
              <a:pathLst>
                <a:path w="167206" h="146708" extrusionOk="0">
                  <a:moveTo>
                    <a:pt x="109185" y="1"/>
                  </a:moveTo>
                  <a:cubicBezTo>
                    <a:pt x="108685" y="1"/>
                    <a:pt x="108183" y="24"/>
                    <a:pt x="107683" y="71"/>
                  </a:cubicBezTo>
                  <a:lnTo>
                    <a:pt x="66140" y="3914"/>
                  </a:lnTo>
                  <a:cubicBezTo>
                    <a:pt x="61027" y="4382"/>
                    <a:pt x="56448" y="7290"/>
                    <a:pt x="53875" y="11735"/>
                  </a:cubicBezTo>
                  <a:lnTo>
                    <a:pt x="24598" y="62134"/>
                  </a:lnTo>
                  <a:cubicBezTo>
                    <a:pt x="22426" y="65844"/>
                    <a:pt x="24130" y="70623"/>
                    <a:pt x="28141" y="72160"/>
                  </a:cubicBezTo>
                  <a:lnTo>
                    <a:pt x="29344" y="72595"/>
                  </a:lnTo>
                  <a:cubicBezTo>
                    <a:pt x="31650" y="73464"/>
                    <a:pt x="34023" y="73965"/>
                    <a:pt x="36396" y="74165"/>
                  </a:cubicBezTo>
                  <a:lnTo>
                    <a:pt x="32686" y="77407"/>
                  </a:lnTo>
                  <a:lnTo>
                    <a:pt x="25267" y="83891"/>
                  </a:lnTo>
                  <a:lnTo>
                    <a:pt x="4144" y="101905"/>
                  </a:lnTo>
                  <a:cubicBezTo>
                    <a:pt x="368" y="105180"/>
                    <a:pt x="0" y="110862"/>
                    <a:pt x="3275" y="114638"/>
                  </a:cubicBezTo>
                  <a:lnTo>
                    <a:pt x="5414" y="117078"/>
                  </a:lnTo>
                  <a:cubicBezTo>
                    <a:pt x="7707" y="119698"/>
                    <a:pt x="10920" y="121040"/>
                    <a:pt x="14149" y="121040"/>
                  </a:cubicBezTo>
                  <a:cubicBezTo>
                    <a:pt x="16851" y="121040"/>
                    <a:pt x="19564" y="120100"/>
                    <a:pt x="21757" y="118181"/>
                  </a:cubicBezTo>
                  <a:lnTo>
                    <a:pt x="29845" y="127439"/>
                  </a:lnTo>
                  <a:cubicBezTo>
                    <a:pt x="32113" y="130084"/>
                    <a:pt x="35316" y="131440"/>
                    <a:pt x="38554" y="131440"/>
                  </a:cubicBezTo>
                  <a:cubicBezTo>
                    <a:pt x="39038" y="131440"/>
                    <a:pt x="39523" y="131410"/>
                    <a:pt x="40005" y="131349"/>
                  </a:cubicBezTo>
                  <a:cubicBezTo>
                    <a:pt x="42211" y="131081"/>
                    <a:pt x="44383" y="130146"/>
                    <a:pt x="46188" y="128575"/>
                  </a:cubicBezTo>
                  <a:lnTo>
                    <a:pt x="54243" y="137832"/>
                  </a:lnTo>
                  <a:cubicBezTo>
                    <a:pt x="56539" y="140449"/>
                    <a:pt x="59745" y="141801"/>
                    <a:pt x="62982" y="141801"/>
                  </a:cubicBezTo>
                  <a:cubicBezTo>
                    <a:pt x="63467" y="141801"/>
                    <a:pt x="63953" y="141770"/>
                    <a:pt x="64436" y="141709"/>
                  </a:cubicBezTo>
                  <a:cubicBezTo>
                    <a:pt x="66642" y="141442"/>
                    <a:pt x="68814" y="140540"/>
                    <a:pt x="70619" y="138969"/>
                  </a:cubicBezTo>
                  <a:lnTo>
                    <a:pt x="74997" y="142745"/>
                  </a:lnTo>
                  <a:cubicBezTo>
                    <a:pt x="77289" y="145365"/>
                    <a:pt x="80503" y="146707"/>
                    <a:pt x="83737" y="146707"/>
                  </a:cubicBezTo>
                  <a:cubicBezTo>
                    <a:pt x="86444" y="146707"/>
                    <a:pt x="89165" y="145767"/>
                    <a:pt x="91373" y="143848"/>
                  </a:cubicBezTo>
                  <a:lnTo>
                    <a:pt x="97322" y="138668"/>
                  </a:lnTo>
                  <a:lnTo>
                    <a:pt x="147387" y="99666"/>
                  </a:lnTo>
                  <a:lnTo>
                    <a:pt x="147454" y="99632"/>
                  </a:lnTo>
                  <a:lnTo>
                    <a:pt x="167206" y="99599"/>
                  </a:lnTo>
                  <a:lnTo>
                    <a:pt x="164064" y="74032"/>
                  </a:lnTo>
                  <a:lnTo>
                    <a:pt x="156812" y="15177"/>
                  </a:lnTo>
                  <a:lnTo>
                    <a:pt x="143243" y="16848"/>
                  </a:lnTo>
                  <a:lnTo>
                    <a:pt x="116940" y="2009"/>
                  </a:lnTo>
                  <a:cubicBezTo>
                    <a:pt x="114571" y="684"/>
                    <a:pt x="111892" y="1"/>
                    <a:pt x="10918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55"/>
            <p:cNvSpPr/>
            <p:nvPr/>
          </p:nvSpPr>
          <p:spPr>
            <a:xfrm>
              <a:off x="1970150" y="2953150"/>
              <a:ext cx="4170975" cy="1621400"/>
            </a:xfrm>
            <a:custGeom>
              <a:avLst/>
              <a:gdLst/>
              <a:ahLst/>
              <a:cxnLst/>
              <a:rect l="l" t="t" r="r" b="b"/>
              <a:pathLst>
                <a:path w="166839" h="64856" extrusionOk="0">
                  <a:moveTo>
                    <a:pt x="164666" y="0"/>
                  </a:moveTo>
                  <a:lnTo>
                    <a:pt x="142241" y="2607"/>
                  </a:lnTo>
                  <a:lnTo>
                    <a:pt x="142174" y="2640"/>
                  </a:lnTo>
                  <a:lnTo>
                    <a:pt x="92109" y="41643"/>
                  </a:lnTo>
                  <a:lnTo>
                    <a:pt x="86160" y="46857"/>
                  </a:lnTo>
                  <a:cubicBezTo>
                    <a:pt x="83956" y="48772"/>
                    <a:pt x="81240" y="49713"/>
                    <a:pt x="78537" y="49713"/>
                  </a:cubicBezTo>
                  <a:cubicBezTo>
                    <a:pt x="75299" y="49713"/>
                    <a:pt x="72080" y="48362"/>
                    <a:pt x="69784" y="45720"/>
                  </a:cubicBezTo>
                  <a:lnTo>
                    <a:pt x="65406" y="41944"/>
                  </a:lnTo>
                  <a:cubicBezTo>
                    <a:pt x="63601" y="43514"/>
                    <a:pt x="61429" y="44450"/>
                    <a:pt x="59223" y="44718"/>
                  </a:cubicBezTo>
                  <a:cubicBezTo>
                    <a:pt x="58759" y="44772"/>
                    <a:pt x="58293" y="44799"/>
                    <a:pt x="57828" y="44799"/>
                  </a:cubicBezTo>
                  <a:cubicBezTo>
                    <a:pt x="54571" y="44799"/>
                    <a:pt x="51340" y="43468"/>
                    <a:pt x="49030" y="40807"/>
                  </a:cubicBezTo>
                  <a:lnTo>
                    <a:pt x="40975" y="31550"/>
                  </a:lnTo>
                  <a:cubicBezTo>
                    <a:pt x="39170" y="33154"/>
                    <a:pt x="36998" y="34056"/>
                    <a:pt x="34792" y="34324"/>
                  </a:cubicBezTo>
                  <a:cubicBezTo>
                    <a:pt x="34309" y="34385"/>
                    <a:pt x="33823" y="34415"/>
                    <a:pt x="33339" y="34415"/>
                  </a:cubicBezTo>
                  <a:cubicBezTo>
                    <a:pt x="30102" y="34415"/>
                    <a:pt x="26899" y="33063"/>
                    <a:pt x="24632" y="30447"/>
                  </a:cubicBezTo>
                  <a:lnTo>
                    <a:pt x="16544" y="21189"/>
                  </a:lnTo>
                  <a:cubicBezTo>
                    <a:pt x="14348" y="23102"/>
                    <a:pt x="11644" y="24039"/>
                    <a:pt x="8951" y="24039"/>
                  </a:cubicBezTo>
                  <a:cubicBezTo>
                    <a:pt x="6563" y="24039"/>
                    <a:pt x="4184" y="23303"/>
                    <a:pt x="2173" y="21858"/>
                  </a:cubicBezTo>
                  <a:lnTo>
                    <a:pt x="2173" y="21858"/>
                  </a:lnTo>
                  <a:cubicBezTo>
                    <a:pt x="1" y="25166"/>
                    <a:pt x="168" y="29645"/>
                    <a:pt x="2908" y="32786"/>
                  </a:cubicBezTo>
                  <a:lnTo>
                    <a:pt x="5047" y="35226"/>
                  </a:lnTo>
                  <a:cubicBezTo>
                    <a:pt x="7340" y="37846"/>
                    <a:pt x="10553" y="39188"/>
                    <a:pt x="13782" y="39188"/>
                  </a:cubicBezTo>
                  <a:cubicBezTo>
                    <a:pt x="16484" y="39188"/>
                    <a:pt x="19197" y="38248"/>
                    <a:pt x="21390" y="36329"/>
                  </a:cubicBezTo>
                  <a:lnTo>
                    <a:pt x="29478" y="45587"/>
                  </a:lnTo>
                  <a:cubicBezTo>
                    <a:pt x="31746" y="48232"/>
                    <a:pt x="34949" y="49588"/>
                    <a:pt x="38187" y="49588"/>
                  </a:cubicBezTo>
                  <a:cubicBezTo>
                    <a:pt x="38671" y="49588"/>
                    <a:pt x="39156" y="49558"/>
                    <a:pt x="39638" y="49497"/>
                  </a:cubicBezTo>
                  <a:cubicBezTo>
                    <a:pt x="41844" y="49229"/>
                    <a:pt x="44016" y="48294"/>
                    <a:pt x="45821" y="46723"/>
                  </a:cubicBezTo>
                  <a:lnTo>
                    <a:pt x="53876" y="55980"/>
                  </a:lnTo>
                  <a:cubicBezTo>
                    <a:pt x="56172" y="58597"/>
                    <a:pt x="59378" y="59949"/>
                    <a:pt x="62615" y="59949"/>
                  </a:cubicBezTo>
                  <a:cubicBezTo>
                    <a:pt x="63100" y="59949"/>
                    <a:pt x="63586" y="59918"/>
                    <a:pt x="64069" y="59857"/>
                  </a:cubicBezTo>
                  <a:cubicBezTo>
                    <a:pt x="66275" y="59590"/>
                    <a:pt x="68447" y="58688"/>
                    <a:pt x="70252" y="57117"/>
                  </a:cubicBezTo>
                  <a:lnTo>
                    <a:pt x="74630" y="60893"/>
                  </a:lnTo>
                  <a:cubicBezTo>
                    <a:pt x="76922" y="63513"/>
                    <a:pt x="80136" y="64855"/>
                    <a:pt x="83370" y="64855"/>
                  </a:cubicBezTo>
                  <a:cubicBezTo>
                    <a:pt x="86077" y="64855"/>
                    <a:pt x="88798" y="63915"/>
                    <a:pt x="91006" y="61996"/>
                  </a:cubicBezTo>
                  <a:lnTo>
                    <a:pt x="96955" y="56816"/>
                  </a:lnTo>
                  <a:lnTo>
                    <a:pt x="147020" y="17814"/>
                  </a:lnTo>
                  <a:lnTo>
                    <a:pt x="147087" y="17780"/>
                  </a:lnTo>
                  <a:lnTo>
                    <a:pt x="166839" y="17747"/>
                  </a:lnTo>
                  <a:lnTo>
                    <a:pt x="16466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55"/>
            <p:cNvSpPr/>
            <p:nvPr/>
          </p:nvSpPr>
          <p:spPr>
            <a:xfrm>
              <a:off x="1306750" y="964825"/>
              <a:ext cx="4551975" cy="3958675"/>
            </a:xfrm>
            <a:custGeom>
              <a:avLst/>
              <a:gdLst/>
              <a:ahLst/>
              <a:cxnLst/>
              <a:rect l="l" t="t" r="r" b="b"/>
              <a:pathLst>
                <a:path w="182079" h="158347" extrusionOk="0">
                  <a:moveTo>
                    <a:pt x="53501" y="1"/>
                  </a:moveTo>
                  <a:cubicBezTo>
                    <a:pt x="49242" y="1"/>
                    <a:pt x="45232" y="2353"/>
                    <a:pt x="43214" y="6308"/>
                  </a:cubicBezTo>
                  <a:lnTo>
                    <a:pt x="36931" y="18573"/>
                  </a:lnTo>
                  <a:lnTo>
                    <a:pt x="9927" y="16735"/>
                  </a:lnTo>
                  <a:lnTo>
                    <a:pt x="3008" y="75623"/>
                  </a:lnTo>
                  <a:lnTo>
                    <a:pt x="1" y="101223"/>
                  </a:lnTo>
                  <a:lnTo>
                    <a:pt x="26269" y="102961"/>
                  </a:lnTo>
                  <a:lnTo>
                    <a:pt x="26336" y="103028"/>
                  </a:lnTo>
                  <a:lnTo>
                    <a:pt x="81247" y="150386"/>
                  </a:lnTo>
                  <a:lnTo>
                    <a:pt x="87229" y="155533"/>
                  </a:lnTo>
                  <a:cubicBezTo>
                    <a:pt x="89435" y="157421"/>
                    <a:pt x="92138" y="158346"/>
                    <a:pt x="94825" y="158346"/>
                  </a:cubicBezTo>
                  <a:cubicBezTo>
                    <a:pt x="98083" y="158346"/>
                    <a:pt x="101316" y="156985"/>
                    <a:pt x="103606" y="154330"/>
                  </a:cubicBezTo>
                  <a:lnTo>
                    <a:pt x="111627" y="145038"/>
                  </a:lnTo>
                  <a:cubicBezTo>
                    <a:pt x="113432" y="146609"/>
                    <a:pt x="115604" y="147478"/>
                    <a:pt x="117810" y="147746"/>
                  </a:cubicBezTo>
                  <a:cubicBezTo>
                    <a:pt x="118266" y="147799"/>
                    <a:pt x="118724" y="147826"/>
                    <a:pt x="119181" y="147826"/>
                  </a:cubicBezTo>
                  <a:cubicBezTo>
                    <a:pt x="122446" y="147826"/>
                    <a:pt x="125683" y="146469"/>
                    <a:pt x="127970" y="143802"/>
                  </a:cubicBezTo>
                  <a:lnTo>
                    <a:pt x="135991" y="134511"/>
                  </a:lnTo>
                  <a:cubicBezTo>
                    <a:pt x="137796" y="136082"/>
                    <a:pt x="139968" y="136984"/>
                    <a:pt x="142207" y="137251"/>
                  </a:cubicBezTo>
                  <a:cubicBezTo>
                    <a:pt x="142652" y="137304"/>
                    <a:pt x="143100" y="137330"/>
                    <a:pt x="143547" y="137330"/>
                  </a:cubicBezTo>
                  <a:cubicBezTo>
                    <a:pt x="146796" y="137330"/>
                    <a:pt x="150042" y="135951"/>
                    <a:pt x="152334" y="133308"/>
                  </a:cubicBezTo>
                  <a:lnTo>
                    <a:pt x="160355" y="123983"/>
                  </a:lnTo>
                  <a:cubicBezTo>
                    <a:pt x="162545" y="125871"/>
                    <a:pt x="165240" y="126797"/>
                    <a:pt x="167923" y="126797"/>
                  </a:cubicBezTo>
                  <a:cubicBezTo>
                    <a:pt x="171175" y="126797"/>
                    <a:pt x="174408" y="125436"/>
                    <a:pt x="176698" y="122780"/>
                  </a:cubicBezTo>
                  <a:lnTo>
                    <a:pt x="178837" y="120307"/>
                  </a:lnTo>
                  <a:cubicBezTo>
                    <a:pt x="182078" y="116530"/>
                    <a:pt x="181677" y="110849"/>
                    <a:pt x="177901" y="107607"/>
                  </a:cubicBezTo>
                  <a:lnTo>
                    <a:pt x="151064" y="84480"/>
                  </a:lnTo>
                  <a:lnTo>
                    <a:pt x="143611" y="78029"/>
                  </a:lnTo>
                  <a:lnTo>
                    <a:pt x="138263" y="73451"/>
                  </a:lnTo>
                  <a:lnTo>
                    <a:pt x="115303" y="53665"/>
                  </a:lnTo>
                  <a:lnTo>
                    <a:pt x="117943" y="31073"/>
                  </a:lnTo>
                  <a:cubicBezTo>
                    <a:pt x="118846" y="23453"/>
                    <a:pt x="114067" y="16301"/>
                    <a:pt x="106647" y="14262"/>
                  </a:cubicBezTo>
                  <a:lnTo>
                    <a:pt x="56616" y="426"/>
                  </a:lnTo>
                  <a:cubicBezTo>
                    <a:pt x="55579" y="139"/>
                    <a:pt x="54533" y="1"/>
                    <a:pt x="53501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55"/>
            <p:cNvSpPr/>
            <p:nvPr/>
          </p:nvSpPr>
          <p:spPr>
            <a:xfrm>
              <a:off x="3397250" y="3478700"/>
              <a:ext cx="2461475" cy="1444800"/>
            </a:xfrm>
            <a:custGeom>
              <a:avLst/>
              <a:gdLst/>
              <a:ahLst/>
              <a:cxnLst/>
              <a:rect l="l" t="t" r="r" b="b"/>
              <a:pathLst>
                <a:path w="98459" h="57792" extrusionOk="0">
                  <a:moveTo>
                    <a:pt x="86093" y="0"/>
                  </a:moveTo>
                  <a:lnTo>
                    <a:pt x="86093" y="0"/>
                  </a:lnTo>
                  <a:cubicBezTo>
                    <a:pt x="88766" y="3509"/>
                    <a:pt x="88699" y="8522"/>
                    <a:pt x="85692" y="11998"/>
                  </a:cubicBezTo>
                  <a:lnTo>
                    <a:pt x="83452" y="14638"/>
                  </a:lnTo>
                  <a:cubicBezTo>
                    <a:pt x="81013" y="17445"/>
                    <a:pt x="77577" y="18892"/>
                    <a:pt x="74116" y="18892"/>
                  </a:cubicBezTo>
                  <a:cubicBezTo>
                    <a:pt x="71272" y="18892"/>
                    <a:pt x="68411" y="17914"/>
                    <a:pt x="66073" y="15908"/>
                  </a:cubicBezTo>
                  <a:lnTo>
                    <a:pt x="57584" y="25768"/>
                  </a:lnTo>
                  <a:cubicBezTo>
                    <a:pt x="55152" y="28610"/>
                    <a:pt x="51718" y="30065"/>
                    <a:pt x="48273" y="30065"/>
                  </a:cubicBezTo>
                  <a:cubicBezTo>
                    <a:pt x="47789" y="30065"/>
                    <a:pt x="47305" y="30036"/>
                    <a:pt x="46823" y="29979"/>
                  </a:cubicBezTo>
                  <a:cubicBezTo>
                    <a:pt x="44450" y="29678"/>
                    <a:pt x="42144" y="28742"/>
                    <a:pt x="40206" y="27071"/>
                  </a:cubicBezTo>
                  <a:lnTo>
                    <a:pt x="31717" y="36930"/>
                  </a:lnTo>
                  <a:cubicBezTo>
                    <a:pt x="29270" y="39789"/>
                    <a:pt x="25811" y="41218"/>
                    <a:pt x="22323" y="41218"/>
                  </a:cubicBezTo>
                  <a:cubicBezTo>
                    <a:pt x="21856" y="41218"/>
                    <a:pt x="21388" y="41193"/>
                    <a:pt x="20922" y="41141"/>
                  </a:cubicBezTo>
                  <a:cubicBezTo>
                    <a:pt x="18582" y="40841"/>
                    <a:pt x="16276" y="39905"/>
                    <a:pt x="14338" y="38234"/>
                  </a:cubicBezTo>
                  <a:lnTo>
                    <a:pt x="5849" y="48093"/>
                  </a:lnTo>
                  <a:cubicBezTo>
                    <a:pt x="4244" y="49965"/>
                    <a:pt x="2206" y="51201"/>
                    <a:pt x="0" y="51870"/>
                  </a:cubicBezTo>
                  <a:lnTo>
                    <a:pt x="3643" y="54978"/>
                  </a:lnTo>
                  <a:cubicBezTo>
                    <a:pt x="5833" y="56866"/>
                    <a:pt x="8528" y="57791"/>
                    <a:pt x="11211" y="57791"/>
                  </a:cubicBezTo>
                  <a:cubicBezTo>
                    <a:pt x="14463" y="57791"/>
                    <a:pt x="17696" y="56430"/>
                    <a:pt x="19986" y="53775"/>
                  </a:cubicBezTo>
                  <a:lnTo>
                    <a:pt x="28007" y="44483"/>
                  </a:lnTo>
                  <a:cubicBezTo>
                    <a:pt x="29812" y="46054"/>
                    <a:pt x="31984" y="46923"/>
                    <a:pt x="34223" y="47191"/>
                  </a:cubicBezTo>
                  <a:cubicBezTo>
                    <a:pt x="34675" y="47244"/>
                    <a:pt x="35130" y="47271"/>
                    <a:pt x="35584" y="47271"/>
                  </a:cubicBezTo>
                  <a:cubicBezTo>
                    <a:pt x="38826" y="47271"/>
                    <a:pt x="42063" y="45914"/>
                    <a:pt x="44350" y="43247"/>
                  </a:cubicBezTo>
                  <a:lnTo>
                    <a:pt x="52371" y="33956"/>
                  </a:lnTo>
                  <a:cubicBezTo>
                    <a:pt x="54176" y="35527"/>
                    <a:pt x="56348" y="36429"/>
                    <a:pt x="58587" y="36696"/>
                  </a:cubicBezTo>
                  <a:cubicBezTo>
                    <a:pt x="59032" y="36749"/>
                    <a:pt x="59480" y="36775"/>
                    <a:pt x="59927" y="36775"/>
                  </a:cubicBezTo>
                  <a:cubicBezTo>
                    <a:pt x="63176" y="36775"/>
                    <a:pt x="66422" y="35396"/>
                    <a:pt x="68714" y="32753"/>
                  </a:cubicBezTo>
                  <a:lnTo>
                    <a:pt x="76735" y="23428"/>
                  </a:lnTo>
                  <a:cubicBezTo>
                    <a:pt x="78925" y="25316"/>
                    <a:pt x="81620" y="26242"/>
                    <a:pt x="84303" y="26242"/>
                  </a:cubicBezTo>
                  <a:cubicBezTo>
                    <a:pt x="87555" y="26242"/>
                    <a:pt x="90788" y="24881"/>
                    <a:pt x="93078" y="22225"/>
                  </a:cubicBezTo>
                  <a:lnTo>
                    <a:pt x="95217" y="19752"/>
                  </a:lnTo>
                  <a:cubicBezTo>
                    <a:pt x="98458" y="15975"/>
                    <a:pt x="98057" y="10294"/>
                    <a:pt x="94281" y="7052"/>
                  </a:cubicBezTo>
                  <a:lnTo>
                    <a:pt x="8609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55"/>
            <p:cNvSpPr/>
            <p:nvPr/>
          </p:nvSpPr>
          <p:spPr>
            <a:xfrm>
              <a:off x="4831000" y="3644775"/>
              <a:ext cx="599100" cy="499850"/>
            </a:xfrm>
            <a:custGeom>
              <a:avLst/>
              <a:gdLst/>
              <a:ahLst/>
              <a:cxnLst/>
              <a:rect l="l" t="t" r="r" b="b"/>
              <a:pathLst>
                <a:path w="23964" h="19994" extrusionOk="0">
                  <a:moveTo>
                    <a:pt x="4671" y="0"/>
                  </a:moveTo>
                  <a:cubicBezTo>
                    <a:pt x="3498" y="0"/>
                    <a:pt x="2330" y="491"/>
                    <a:pt x="1504" y="1445"/>
                  </a:cubicBezTo>
                  <a:cubicBezTo>
                    <a:pt x="1" y="3216"/>
                    <a:pt x="201" y="5857"/>
                    <a:pt x="1939" y="7360"/>
                  </a:cubicBezTo>
                  <a:lnTo>
                    <a:pt x="16611" y="19994"/>
                  </a:lnTo>
                  <a:lnTo>
                    <a:pt x="19385" y="16785"/>
                  </a:lnTo>
                  <a:cubicBezTo>
                    <a:pt x="20488" y="17754"/>
                    <a:pt x="21724" y="18456"/>
                    <a:pt x="23028" y="18924"/>
                  </a:cubicBezTo>
                  <a:cubicBezTo>
                    <a:pt x="23963" y="17220"/>
                    <a:pt x="23629" y="15014"/>
                    <a:pt x="22092" y="13710"/>
                  </a:cubicBezTo>
                  <a:lnTo>
                    <a:pt x="7387" y="1010"/>
                  </a:lnTo>
                  <a:cubicBezTo>
                    <a:pt x="6603" y="332"/>
                    <a:pt x="5635" y="0"/>
                    <a:pt x="46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55"/>
            <p:cNvSpPr/>
            <p:nvPr/>
          </p:nvSpPr>
          <p:spPr>
            <a:xfrm>
              <a:off x="4258675" y="3938050"/>
              <a:ext cx="562325" cy="468925"/>
            </a:xfrm>
            <a:custGeom>
              <a:avLst/>
              <a:gdLst/>
              <a:ahLst/>
              <a:cxnLst/>
              <a:rect l="l" t="t" r="r" b="b"/>
              <a:pathLst>
                <a:path w="22493" h="18757" extrusionOk="0">
                  <a:moveTo>
                    <a:pt x="4704" y="0"/>
                  </a:moveTo>
                  <a:cubicBezTo>
                    <a:pt x="3531" y="0"/>
                    <a:pt x="2363" y="491"/>
                    <a:pt x="1537" y="1445"/>
                  </a:cubicBezTo>
                  <a:cubicBezTo>
                    <a:pt x="0" y="3216"/>
                    <a:pt x="201" y="5823"/>
                    <a:pt x="1972" y="7360"/>
                  </a:cubicBezTo>
                  <a:lnTo>
                    <a:pt x="15173" y="18723"/>
                  </a:lnTo>
                  <a:cubicBezTo>
                    <a:pt x="15173" y="18723"/>
                    <a:pt x="15173" y="18757"/>
                    <a:pt x="15173" y="18757"/>
                  </a:cubicBezTo>
                  <a:lnTo>
                    <a:pt x="17914" y="15582"/>
                  </a:lnTo>
                  <a:cubicBezTo>
                    <a:pt x="18983" y="16518"/>
                    <a:pt x="20220" y="17219"/>
                    <a:pt x="21490" y="17687"/>
                  </a:cubicBezTo>
                  <a:cubicBezTo>
                    <a:pt x="22492" y="15983"/>
                    <a:pt x="22192" y="13744"/>
                    <a:pt x="20621" y="12407"/>
                  </a:cubicBezTo>
                  <a:lnTo>
                    <a:pt x="7420" y="1010"/>
                  </a:lnTo>
                  <a:cubicBezTo>
                    <a:pt x="6636" y="332"/>
                    <a:pt x="5668" y="0"/>
                    <a:pt x="47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55"/>
            <p:cNvSpPr/>
            <p:nvPr/>
          </p:nvSpPr>
          <p:spPr>
            <a:xfrm>
              <a:off x="1832300" y="3435000"/>
              <a:ext cx="666775" cy="624650"/>
            </a:xfrm>
            <a:custGeom>
              <a:avLst/>
              <a:gdLst/>
              <a:ahLst/>
              <a:cxnLst/>
              <a:rect l="l" t="t" r="r" b="b"/>
              <a:pathLst>
                <a:path w="26671" h="24986" extrusionOk="0">
                  <a:moveTo>
                    <a:pt x="14916" y="0"/>
                  </a:moveTo>
                  <a:cubicBezTo>
                    <a:pt x="11773" y="0"/>
                    <a:pt x="8667" y="1422"/>
                    <a:pt x="6618" y="4121"/>
                  </a:cubicBezTo>
                  <a:lnTo>
                    <a:pt x="3443" y="8299"/>
                  </a:lnTo>
                  <a:cubicBezTo>
                    <a:pt x="0" y="12877"/>
                    <a:pt x="869" y="19394"/>
                    <a:pt x="5448" y="22870"/>
                  </a:cubicBezTo>
                  <a:cubicBezTo>
                    <a:pt x="7327" y="24297"/>
                    <a:pt x="9533" y="24986"/>
                    <a:pt x="11721" y="24986"/>
                  </a:cubicBezTo>
                  <a:cubicBezTo>
                    <a:pt x="14864" y="24986"/>
                    <a:pt x="17970" y="23564"/>
                    <a:pt x="20020" y="20865"/>
                  </a:cubicBezTo>
                  <a:lnTo>
                    <a:pt x="23195" y="16654"/>
                  </a:lnTo>
                  <a:cubicBezTo>
                    <a:pt x="26670" y="12075"/>
                    <a:pt x="25768" y="5558"/>
                    <a:pt x="21189" y="2116"/>
                  </a:cubicBezTo>
                  <a:cubicBezTo>
                    <a:pt x="19310" y="689"/>
                    <a:pt x="17104" y="0"/>
                    <a:pt x="149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55"/>
            <p:cNvSpPr/>
            <p:nvPr/>
          </p:nvSpPr>
          <p:spPr>
            <a:xfrm>
              <a:off x="2245875" y="3655575"/>
              <a:ext cx="737800" cy="717575"/>
            </a:xfrm>
            <a:custGeom>
              <a:avLst/>
              <a:gdLst/>
              <a:ahLst/>
              <a:cxnLst/>
              <a:rect l="l" t="t" r="r" b="b"/>
              <a:pathLst>
                <a:path w="29512" h="28703" extrusionOk="0">
                  <a:moveTo>
                    <a:pt x="17757" y="0"/>
                  </a:moveTo>
                  <a:cubicBezTo>
                    <a:pt x="14614" y="0"/>
                    <a:pt x="11508" y="1422"/>
                    <a:pt x="9459" y="4121"/>
                  </a:cubicBezTo>
                  <a:lnTo>
                    <a:pt x="3477" y="12042"/>
                  </a:lnTo>
                  <a:cubicBezTo>
                    <a:pt x="1" y="16621"/>
                    <a:pt x="903" y="23138"/>
                    <a:pt x="5482" y="26613"/>
                  </a:cubicBezTo>
                  <a:cubicBezTo>
                    <a:pt x="7355" y="28021"/>
                    <a:pt x="9552" y="28703"/>
                    <a:pt x="11732" y="28703"/>
                  </a:cubicBezTo>
                  <a:cubicBezTo>
                    <a:pt x="14883" y="28703"/>
                    <a:pt x="17999" y="27281"/>
                    <a:pt x="20053" y="24575"/>
                  </a:cubicBezTo>
                  <a:lnTo>
                    <a:pt x="26036" y="16687"/>
                  </a:lnTo>
                  <a:cubicBezTo>
                    <a:pt x="29512" y="12109"/>
                    <a:pt x="28609" y="5592"/>
                    <a:pt x="24031" y="2116"/>
                  </a:cubicBezTo>
                  <a:cubicBezTo>
                    <a:pt x="22151" y="689"/>
                    <a:pt x="19945" y="0"/>
                    <a:pt x="177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55"/>
            <p:cNvSpPr/>
            <p:nvPr/>
          </p:nvSpPr>
          <p:spPr>
            <a:xfrm>
              <a:off x="2660300" y="3897875"/>
              <a:ext cx="792100" cy="789275"/>
            </a:xfrm>
            <a:custGeom>
              <a:avLst/>
              <a:gdLst/>
              <a:ahLst/>
              <a:cxnLst/>
              <a:rect l="l" t="t" r="r" b="b"/>
              <a:pathLst>
                <a:path w="31684" h="31571" extrusionOk="0">
                  <a:moveTo>
                    <a:pt x="19929" y="0"/>
                  </a:moveTo>
                  <a:cubicBezTo>
                    <a:pt x="16787" y="0"/>
                    <a:pt x="13680" y="1422"/>
                    <a:pt x="11631" y="4121"/>
                  </a:cubicBezTo>
                  <a:lnTo>
                    <a:pt x="3476" y="14883"/>
                  </a:lnTo>
                  <a:cubicBezTo>
                    <a:pt x="1" y="19461"/>
                    <a:pt x="903" y="25979"/>
                    <a:pt x="5482" y="29454"/>
                  </a:cubicBezTo>
                  <a:cubicBezTo>
                    <a:pt x="7361" y="30881"/>
                    <a:pt x="9567" y="31570"/>
                    <a:pt x="11755" y="31570"/>
                  </a:cubicBezTo>
                  <a:cubicBezTo>
                    <a:pt x="14898" y="31570"/>
                    <a:pt x="18004" y="30148"/>
                    <a:pt x="20053" y="27449"/>
                  </a:cubicBezTo>
                  <a:lnTo>
                    <a:pt x="28208" y="16654"/>
                  </a:lnTo>
                  <a:cubicBezTo>
                    <a:pt x="31684" y="12075"/>
                    <a:pt x="30781" y="5558"/>
                    <a:pt x="26203" y="2116"/>
                  </a:cubicBezTo>
                  <a:cubicBezTo>
                    <a:pt x="24323" y="689"/>
                    <a:pt x="22118" y="0"/>
                    <a:pt x="199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55"/>
            <p:cNvSpPr/>
            <p:nvPr/>
          </p:nvSpPr>
          <p:spPr>
            <a:xfrm>
              <a:off x="3074725" y="4195925"/>
              <a:ext cx="803800" cy="804700"/>
            </a:xfrm>
            <a:custGeom>
              <a:avLst/>
              <a:gdLst/>
              <a:ahLst/>
              <a:cxnLst/>
              <a:rect l="l" t="t" r="r" b="b"/>
              <a:pathLst>
                <a:path w="32152" h="32188" extrusionOk="0">
                  <a:moveTo>
                    <a:pt x="20409" y="0"/>
                  </a:moveTo>
                  <a:cubicBezTo>
                    <a:pt x="17262" y="0"/>
                    <a:pt x="14151" y="1414"/>
                    <a:pt x="12099" y="4097"/>
                  </a:cubicBezTo>
                  <a:lnTo>
                    <a:pt x="3476" y="15527"/>
                  </a:lnTo>
                  <a:cubicBezTo>
                    <a:pt x="0" y="20106"/>
                    <a:pt x="903" y="26623"/>
                    <a:pt x="5482" y="30099"/>
                  </a:cubicBezTo>
                  <a:cubicBezTo>
                    <a:pt x="7354" y="31507"/>
                    <a:pt x="9551" y="32188"/>
                    <a:pt x="11732" y="32188"/>
                  </a:cubicBezTo>
                  <a:cubicBezTo>
                    <a:pt x="14883" y="32188"/>
                    <a:pt x="17999" y="30766"/>
                    <a:pt x="20053" y="28060"/>
                  </a:cubicBezTo>
                  <a:lnTo>
                    <a:pt x="28676" y="16663"/>
                  </a:lnTo>
                  <a:cubicBezTo>
                    <a:pt x="32152" y="12085"/>
                    <a:pt x="31249" y="5568"/>
                    <a:pt x="26670" y="2092"/>
                  </a:cubicBezTo>
                  <a:cubicBezTo>
                    <a:pt x="24795" y="681"/>
                    <a:pt x="22593" y="0"/>
                    <a:pt x="204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55"/>
            <p:cNvSpPr/>
            <p:nvPr/>
          </p:nvSpPr>
          <p:spPr>
            <a:xfrm>
              <a:off x="2521600" y="906850"/>
              <a:ext cx="3020450" cy="1857150"/>
            </a:xfrm>
            <a:custGeom>
              <a:avLst/>
              <a:gdLst/>
              <a:ahLst/>
              <a:cxnLst/>
              <a:rect l="l" t="t" r="r" b="b"/>
              <a:pathLst>
                <a:path w="120818" h="74286" extrusionOk="0">
                  <a:moveTo>
                    <a:pt x="86760" y="1"/>
                  </a:moveTo>
                  <a:cubicBezTo>
                    <a:pt x="86260" y="1"/>
                    <a:pt x="85758" y="24"/>
                    <a:pt x="85258" y="71"/>
                  </a:cubicBezTo>
                  <a:lnTo>
                    <a:pt x="43715" y="3914"/>
                  </a:lnTo>
                  <a:cubicBezTo>
                    <a:pt x="38602" y="4382"/>
                    <a:pt x="34023" y="7290"/>
                    <a:pt x="31450" y="11735"/>
                  </a:cubicBezTo>
                  <a:lnTo>
                    <a:pt x="2173" y="62134"/>
                  </a:lnTo>
                  <a:cubicBezTo>
                    <a:pt x="1" y="65844"/>
                    <a:pt x="1705" y="70623"/>
                    <a:pt x="5716" y="72160"/>
                  </a:cubicBezTo>
                  <a:lnTo>
                    <a:pt x="6919" y="72595"/>
                  </a:lnTo>
                  <a:cubicBezTo>
                    <a:pt x="9932" y="73736"/>
                    <a:pt x="13050" y="74286"/>
                    <a:pt x="16131" y="74286"/>
                  </a:cubicBezTo>
                  <a:cubicBezTo>
                    <a:pt x="24057" y="74286"/>
                    <a:pt x="31744" y="70651"/>
                    <a:pt x="36797" y="64106"/>
                  </a:cubicBezTo>
                  <a:lnTo>
                    <a:pt x="47993" y="49501"/>
                  </a:lnTo>
                  <a:cubicBezTo>
                    <a:pt x="47993" y="49501"/>
                    <a:pt x="58757" y="61956"/>
                    <a:pt x="74161" y="61956"/>
                  </a:cubicBezTo>
                  <a:cubicBezTo>
                    <a:pt x="83156" y="61956"/>
                    <a:pt x="93734" y="57708"/>
                    <a:pt x="104675" y="44254"/>
                  </a:cubicBezTo>
                  <a:lnTo>
                    <a:pt x="120818" y="16848"/>
                  </a:lnTo>
                  <a:lnTo>
                    <a:pt x="94515" y="2009"/>
                  </a:lnTo>
                  <a:cubicBezTo>
                    <a:pt x="92146" y="684"/>
                    <a:pt x="89467" y="1"/>
                    <a:pt x="8676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55"/>
            <p:cNvSpPr/>
            <p:nvPr/>
          </p:nvSpPr>
          <p:spPr>
            <a:xfrm>
              <a:off x="5743400" y="706475"/>
              <a:ext cx="1630975" cy="3105625"/>
            </a:xfrm>
            <a:custGeom>
              <a:avLst/>
              <a:gdLst/>
              <a:ahLst/>
              <a:cxnLst/>
              <a:rect l="l" t="t" r="r" b="b"/>
              <a:pathLst>
                <a:path w="65239" h="124225" extrusionOk="0">
                  <a:moveTo>
                    <a:pt x="47037" y="0"/>
                  </a:moveTo>
                  <a:cubicBezTo>
                    <a:pt x="46866" y="0"/>
                    <a:pt x="46694" y="11"/>
                    <a:pt x="46522" y="31"/>
                  </a:cubicBezTo>
                  <a:lnTo>
                    <a:pt x="14338" y="3975"/>
                  </a:lnTo>
                  <a:cubicBezTo>
                    <a:pt x="5983" y="5011"/>
                    <a:pt x="0" y="12665"/>
                    <a:pt x="1036" y="21020"/>
                  </a:cubicBezTo>
                  <a:lnTo>
                    <a:pt x="12099" y="110822"/>
                  </a:lnTo>
                  <a:cubicBezTo>
                    <a:pt x="13035" y="118542"/>
                    <a:pt x="19652" y="124224"/>
                    <a:pt x="27238" y="124224"/>
                  </a:cubicBezTo>
                  <a:cubicBezTo>
                    <a:pt x="27873" y="124224"/>
                    <a:pt x="28508" y="124191"/>
                    <a:pt x="29110" y="124090"/>
                  </a:cubicBezTo>
                  <a:lnTo>
                    <a:pt x="61328" y="120147"/>
                  </a:lnTo>
                  <a:cubicBezTo>
                    <a:pt x="63601" y="119846"/>
                    <a:pt x="65238" y="117774"/>
                    <a:pt x="64937" y="115501"/>
                  </a:cubicBezTo>
                  <a:lnTo>
                    <a:pt x="51201" y="3674"/>
                  </a:lnTo>
                  <a:cubicBezTo>
                    <a:pt x="51034" y="2571"/>
                    <a:pt x="50500" y="1569"/>
                    <a:pt x="49597" y="867"/>
                  </a:cubicBezTo>
                  <a:cubicBezTo>
                    <a:pt x="48864" y="303"/>
                    <a:pt x="47963" y="0"/>
                    <a:pt x="47037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55"/>
            <p:cNvSpPr/>
            <p:nvPr/>
          </p:nvSpPr>
          <p:spPr>
            <a:xfrm>
              <a:off x="6017450" y="3248075"/>
              <a:ext cx="1356925" cy="564025"/>
            </a:xfrm>
            <a:custGeom>
              <a:avLst/>
              <a:gdLst/>
              <a:ahLst/>
              <a:cxnLst/>
              <a:rect l="l" t="t" r="r" b="b"/>
              <a:pathLst>
                <a:path w="54277" h="22561" extrusionOk="0">
                  <a:moveTo>
                    <a:pt x="0" y="1"/>
                  </a:moveTo>
                  <a:lnTo>
                    <a:pt x="1137" y="9158"/>
                  </a:lnTo>
                  <a:cubicBezTo>
                    <a:pt x="2073" y="16878"/>
                    <a:pt x="8690" y="22560"/>
                    <a:pt x="16276" y="22560"/>
                  </a:cubicBezTo>
                  <a:cubicBezTo>
                    <a:pt x="16911" y="22560"/>
                    <a:pt x="17546" y="22527"/>
                    <a:pt x="18148" y="22426"/>
                  </a:cubicBezTo>
                  <a:lnTo>
                    <a:pt x="50366" y="18483"/>
                  </a:lnTo>
                  <a:cubicBezTo>
                    <a:pt x="52639" y="18182"/>
                    <a:pt x="54276" y="16110"/>
                    <a:pt x="53975" y="13837"/>
                  </a:cubicBezTo>
                  <a:lnTo>
                    <a:pt x="52471" y="1538"/>
                  </a:lnTo>
                  <a:cubicBezTo>
                    <a:pt x="51803" y="2541"/>
                    <a:pt x="50700" y="3276"/>
                    <a:pt x="49397" y="3443"/>
                  </a:cubicBezTo>
                  <a:lnTo>
                    <a:pt x="15641" y="7587"/>
                  </a:lnTo>
                  <a:cubicBezTo>
                    <a:pt x="15006" y="7654"/>
                    <a:pt x="14338" y="7721"/>
                    <a:pt x="13670" y="7721"/>
                  </a:cubicBezTo>
                  <a:cubicBezTo>
                    <a:pt x="7988" y="7721"/>
                    <a:pt x="2841" y="4680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55"/>
            <p:cNvSpPr/>
            <p:nvPr/>
          </p:nvSpPr>
          <p:spPr>
            <a:xfrm>
              <a:off x="232275" y="706475"/>
              <a:ext cx="1630125" cy="3105625"/>
            </a:xfrm>
            <a:custGeom>
              <a:avLst/>
              <a:gdLst/>
              <a:ahLst/>
              <a:cxnLst/>
              <a:rect l="l" t="t" r="r" b="b"/>
              <a:pathLst>
                <a:path w="65205" h="124225" extrusionOk="0">
                  <a:moveTo>
                    <a:pt x="18168" y="0"/>
                  </a:moveTo>
                  <a:cubicBezTo>
                    <a:pt x="17242" y="0"/>
                    <a:pt x="16341" y="303"/>
                    <a:pt x="15608" y="867"/>
                  </a:cubicBezTo>
                  <a:cubicBezTo>
                    <a:pt x="14739" y="1569"/>
                    <a:pt x="14171" y="2571"/>
                    <a:pt x="14037" y="3674"/>
                  </a:cubicBezTo>
                  <a:lnTo>
                    <a:pt x="267" y="115501"/>
                  </a:lnTo>
                  <a:cubicBezTo>
                    <a:pt x="0" y="117774"/>
                    <a:pt x="1604" y="119846"/>
                    <a:pt x="3910" y="120147"/>
                  </a:cubicBezTo>
                  <a:lnTo>
                    <a:pt x="36095" y="124090"/>
                  </a:lnTo>
                  <a:cubicBezTo>
                    <a:pt x="36730" y="124191"/>
                    <a:pt x="37331" y="124224"/>
                    <a:pt x="37966" y="124224"/>
                  </a:cubicBezTo>
                  <a:cubicBezTo>
                    <a:pt x="45553" y="124224"/>
                    <a:pt x="52170" y="118542"/>
                    <a:pt x="53106" y="110822"/>
                  </a:cubicBezTo>
                  <a:lnTo>
                    <a:pt x="64168" y="21020"/>
                  </a:lnTo>
                  <a:cubicBezTo>
                    <a:pt x="65205" y="12665"/>
                    <a:pt x="59222" y="5011"/>
                    <a:pt x="50867" y="3975"/>
                  </a:cubicBezTo>
                  <a:lnTo>
                    <a:pt x="18682" y="31"/>
                  </a:lnTo>
                  <a:cubicBezTo>
                    <a:pt x="18511" y="11"/>
                    <a:pt x="18339" y="0"/>
                    <a:pt x="18168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55"/>
            <p:cNvSpPr/>
            <p:nvPr/>
          </p:nvSpPr>
          <p:spPr>
            <a:xfrm>
              <a:off x="232275" y="3248075"/>
              <a:ext cx="1356075" cy="564025"/>
            </a:xfrm>
            <a:custGeom>
              <a:avLst/>
              <a:gdLst/>
              <a:ahLst/>
              <a:cxnLst/>
              <a:rect l="l" t="t" r="r" b="b"/>
              <a:pathLst>
                <a:path w="54243" h="22561" extrusionOk="0">
                  <a:moveTo>
                    <a:pt x="54242" y="1"/>
                  </a:moveTo>
                  <a:lnTo>
                    <a:pt x="54242" y="1"/>
                  </a:lnTo>
                  <a:cubicBezTo>
                    <a:pt x="51402" y="4680"/>
                    <a:pt x="46255" y="7721"/>
                    <a:pt x="40573" y="7721"/>
                  </a:cubicBezTo>
                  <a:cubicBezTo>
                    <a:pt x="39905" y="7721"/>
                    <a:pt x="39270" y="7654"/>
                    <a:pt x="38601" y="7587"/>
                  </a:cubicBezTo>
                  <a:lnTo>
                    <a:pt x="4846" y="3443"/>
                  </a:lnTo>
                  <a:cubicBezTo>
                    <a:pt x="3543" y="3276"/>
                    <a:pt x="2473" y="2541"/>
                    <a:pt x="1771" y="1538"/>
                  </a:cubicBezTo>
                  <a:lnTo>
                    <a:pt x="267" y="13837"/>
                  </a:lnTo>
                  <a:cubicBezTo>
                    <a:pt x="0" y="16110"/>
                    <a:pt x="1604" y="18182"/>
                    <a:pt x="3910" y="18483"/>
                  </a:cubicBezTo>
                  <a:lnTo>
                    <a:pt x="36095" y="22426"/>
                  </a:lnTo>
                  <a:cubicBezTo>
                    <a:pt x="36730" y="22527"/>
                    <a:pt x="37365" y="22560"/>
                    <a:pt x="37966" y="22560"/>
                  </a:cubicBezTo>
                  <a:cubicBezTo>
                    <a:pt x="45553" y="22560"/>
                    <a:pt x="52170" y="16878"/>
                    <a:pt x="53106" y="9158"/>
                  </a:cubicBezTo>
                  <a:lnTo>
                    <a:pt x="542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55"/>
            <p:cNvSpPr/>
            <p:nvPr/>
          </p:nvSpPr>
          <p:spPr>
            <a:xfrm>
              <a:off x="6497875" y="2943950"/>
              <a:ext cx="403575" cy="403575"/>
            </a:xfrm>
            <a:custGeom>
              <a:avLst/>
              <a:gdLst/>
              <a:ahLst/>
              <a:cxnLst/>
              <a:rect l="l" t="t" r="r" b="b"/>
              <a:pathLst>
                <a:path w="16143" h="16143" extrusionOk="0">
                  <a:moveTo>
                    <a:pt x="8055" y="1"/>
                  </a:moveTo>
                  <a:cubicBezTo>
                    <a:pt x="3610" y="1"/>
                    <a:pt x="1" y="3610"/>
                    <a:pt x="1" y="8088"/>
                  </a:cubicBezTo>
                  <a:cubicBezTo>
                    <a:pt x="1" y="12533"/>
                    <a:pt x="3610" y="16143"/>
                    <a:pt x="8055" y="16143"/>
                  </a:cubicBezTo>
                  <a:cubicBezTo>
                    <a:pt x="12533" y="16143"/>
                    <a:pt x="16143" y="12533"/>
                    <a:pt x="16143" y="8088"/>
                  </a:cubicBezTo>
                  <a:cubicBezTo>
                    <a:pt x="16143" y="3610"/>
                    <a:pt x="12533" y="1"/>
                    <a:pt x="80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55"/>
            <p:cNvSpPr/>
            <p:nvPr/>
          </p:nvSpPr>
          <p:spPr>
            <a:xfrm>
              <a:off x="693475" y="2943950"/>
              <a:ext cx="403575" cy="403575"/>
            </a:xfrm>
            <a:custGeom>
              <a:avLst/>
              <a:gdLst/>
              <a:ahLst/>
              <a:cxnLst/>
              <a:rect l="l" t="t" r="r" b="b"/>
              <a:pathLst>
                <a:path w="16143" h="16143" extrusionOk="0">
                  <a:moveTo>
                    <a:pt x="8055" y="1"/>
                  </a:moveTo>
                  <a:cubicBezTo>
                    <a:pt x="3610" y="1"/>
                    <a:pt x="0" y="3610"/>
                    <a:pt x="0" y="8088"/>
                  </a:cubicBezTo>
                  <a:cubicBezTo>
                    <a:pt x="0" y="12533"/>
                    <a:pt x="3610" y="16143"/>
                    <a:pt x="8055" y="16143"/>
                  </a:cubicBezTo>
                  <a:cubicBezTo>
                    <a:pt x="12533" y="16143"/>
                    <a:pt x="16143" y="12533"/>
                    <a:pt x="16143" y="8088"/>
                  </a:cubicBezTo>
                  <a:cubicBezTo>
                    <a:pt x="16143" y="3610"/>
                    <a:pt x="12533" y="1"/>
                    <a:pt x="80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2" name="Google Shape;312;p55"/>
          <p:cNvGrpSpPr/>
          <p:nvPr/>
        </p:nvGrpSpPr>
        <p:grpSpPr>
          <a:xfrm>
            <a:off x="4140672" y="1531840"/>
            <a:ext cx="862676" cy="627116"/>
            <a:chOff x="238125" y="252750"/>
            <a:chExt cx="7129550" cy="5182775"/>
          </a:xfrm>
        </p:grpSpPr>
        <p:sp>
          <p:nvSpPr>
            <p:cNvPr id="313" name="Google Shape;313;p55"/>
            <p:cNvSpPr/>
            <p:nvPr/>
          </p:nvSpPr>
          <p:spPr>
            <a:xfrm>
              <a:off x="5524500" y="795000"/>
              <a:ext cx="1545725" cy="1992750"/>
            </a:xfrm>
            <a:custGeom>
              <a:avLst/>
              <a:gdLst/>
              <a:ahLst/>
              <a:cxnLst/>
              <a:rect l="l" t="t" r="r" b="b"/>
              <a:pathLst>
                <a:path w="61829" h="79710" extrusionOk="0">
                  <a:moveTo>
                    <a:pt x="28675" y="0"/>
                  </a:moveTo>
                  <a:cubicBezTo>
                    <a:pt x="12834" y="0"/>
                    <a:pt x="0" y="12834"/>
                    <a:pt x="0" y="28675"/>
                  </a:cubicBezTo>
                  <a:lnTo>
                    <a:pt x="0" y="48795"/>
                  </a:lnTo>
                  <a:cubicBezTo>
                    <a:pt x="0" y="65873"/>
                    <a:pt x="13836" y="79709"/>
                    <a:pt x="30914" y="79709"/>
                  </a:cubicBezTo>
                  <a:cubicBezTo>
                    <a:pt x="47993" y="79709"/>
                    <a:pt x="61829" y="65873"/>
                    <a:pt x="61829" y="48795"/>
                  </a:cubicBezTo>
                  <a:lnTo>
                    <a:pt x="61829" y="28675"/>
                  </a:lnTo>
                  <a:cubicBezTo>
                    <a:pt x="61829" y="12834"/>
                    <a:pt x="48995" y="0"/>
                    <a:pt x="3318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55"/>
            <p:cNvSpPr/>
            <p:nvPr/>
          </p:nvSpPr>
          <p:spPr>
            <a:xfrm>
              <a:off x="5227050" y="3165375"/>
              <a:ext cx="2140625" cy="1561625"/>
            </a:xfrm>
            <a:custGeom>
              <a:avLst/>
              <a:gdLst/>
              <a:ahLst/>
              <a:cxnLst/>
              <a:rect l="l" t="t" r="r" b="b"/>
              <a:pathLst>
                <a:path w="85625" h="62465" extrusionOk="0">
                  <a:moveTo>
                    <a:pt x="30547" y="1"/>
                  </a:moveTo>
                  <a:cubicBezTo>
                    <a:pt x="13669" y="1"/>
                    <a:pt x="0" y="13670"/>
                    <a:pt x="0" y="30547"/>
                  </a:cubicBezTo>
                  <a:lnTo>
                    <a:pt x="0" y="60092"/>
                  </a:lnTo>
                  <a:cubicBezTo>
                    <a:pt x="0" y="61395"/>
                    <a:pt x="1070" y="62465"/>
                    <a:pt x="2373" y="62465"/>
                  </a:cubicBezTo>
                  <a:lnTo>
                    <a:pt x="83252" y="62465"/>
                  </a:lnTo>
                  <a:cubicBezTo>
                    <a:pt x="84555" y="62465"/>
                    <a:pt x="85625" y="61395"/>
                    <a:pt x="85625" y="60092"/>
                  </a:cubicBezTo>
                  <a:lnTo>
                    <a:pt x="85625" y="30547"/>
                  </a:lnTo>
                  <a:cubicBezTo>
                    <a:pt x="85625" y="13670"/>
                    <a:pt x="71956" y="1"/>
                    <a:pt x="55111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55"/>
            <p:cNvSpPr/>
            <p:nvPr/>
          </p:nvSpPr>
          <p:spPr>
            <a:xfrm>
              <a:off x="5524500" y="795000"/>
              <a:ext cx="1545725" cy="892350"/>
            </a:xfrm>
            <a:custGeom>
              <a:avLst/>
              <a:gdLst/>
              <a:ahLst/>
              <a:cxnLst/>
              <a:rect l="l" t="t" r="r" b="b"/>
              <a:pathLst>
                <a:path w="61829" h="35694" extrusionOk="0">
                  <a:moveTo>
                    <a:pt x="28675" y="0"/>
                  </a:moveTo>
                  <a:cubicBezTo>
                    <a:pt x="12834" y="0"/>
                    <a:pt x="0" y="12834"/>
                    <a:pt x="0" y="28675"/>
                  </a:cubicBezTo>
                  <a:lnTo>
                    <a:pt x="0" y="34157"/>
                  </a:lnTo>
                  <a:cubicBezTo>
                    <a:pt x="2908" y="35015"/>
                    <a:pt x="6145" y="35404"/>
                    <a:pt x="9509" y="35404"/>
                  </a:cubicBezTo>
                  <a:cubicBezTo>
                    <a:pt x="22652" y="35404"/>
                    <a:pt x="37729" y="29464"/>
                    <a:pt x="42679" y="22359"/>
                  </a:cubicBezTo>
                  <a:cubicBezTo>
                    <a:pt x="44918" y="29244"/>
                    <a:pt x="54376" y="33655"/>
                    <a:pt x="61829" y="35694"/>
                  </a:cubicBezTo>
                  <a:lnTo>
                    <a:pt x="61829" y="28675"/>
                  </a:lnTo>
                  <a:cubicBezTo>
                    <a:pt x="61829" y="12834"/>
                    <a:pt x="48995" y="0"/>
                    <a:pt x="33187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55"/>
            <p:cNvSpPr/>
            <p:nvPr/>
          </p:nvSpPr>
          <p:spPr>
            <a:xfrm>
              <a:off x="6003250" y="3165375"/>
              <a:ext cx="588225" cy="1138025"/>
            </a:xfrm>
            <a:custGeom>
              <a:avLst/>
              <a:gdLst/>
              <a:ahLst/>
              <a:cxnLst/>
              <a:rect l="l" t="t" r="r" b="b"/>
              <a:pathLst>
                <a:path w="23529" h="45521" extrusionOk="0">
                  <a:moveTo>
                    <a:pt x="7854" y="1"/>
                  </a:moveTo>
                  <a:lnTo>
                    <a:pt x="0" y="33154"/>
                  </a:lnTo>
                  <a:lnTo>
                    <a:pt x="11764" y="45520"/>
                  </a:lnTo>
                  <a:lnTo>
                    <a:pt x="23529" y="33154"/>
                  </a:lnTo>
                  <a:lnTo>
                    <a:pt x="1567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55"/>
            <p:cNvSpPr/>
            <p:nvPr/>
          </p:nvSpPr>
          <p:spPr>
            <a:xfrm>
              <a:off x="535550" y="795000"/>
              <a:ext cx="1545750" cy="1992750"/>
            </a:xfrm>
            <a:custGeom>
              <a:avLst/>
              <a:gdLst/>
              <a:ahLst/>
              <a:cxnLst/>
              <a:rect l="l" t="t" r="r" b="b"/>
              <a:pathLst>
                <a:path w="61830" h="79710" extrusionOk="0">
                  <a:moveTo>
                    <a:pt x="28676" y="0"/>
                  </a:moveTo>
                  <a:cubicBezTo>
                    <a:pt x="12835" y="0"/>
                    <a:pt x="1" y="12834"/>
                    <a:pt x="1" y="28675"/>
                  </a:cubicBezTo>
                  <a:lnTo>
                    <a:pt x="1" y="48795"/>
                  </a:lnTo>
                  <a:cubicBezTo>
                    <a:pt x="1" y="65873"/>
                    <a:pt x="13837" y="79709"/>
                    <a:pt x="30915" y="79709"/>
                  </a:cubicBezTo>
                  <a:cubicBezTo>
                    <a:pt x="47994" y="79709"/>
                    <a:pt x="61830" y="65873"/>
                    <a:pt x="61830" y="48795"/>
                  </a:cubicBezTo>
                  <a:lnTo>
                    <a:pt x="61830" y="28675"/>
                  </a:lnTo>
                  <a:cubicBezTo>
                    <a:pt x="61830" y="12834"/>
                    <a:pt x="48996" y="0"/>
                    <a:pt x="3318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55"/>
            <p:cNvSpPr/>
            <p:nvPr/>
          </p:nvSpPr>
          <p:spPr>
            <a:xfrm>
              <a:off x="238125" y="3165375"/>
              <a:ext cx="2140625" cy="1561625"/>
            </a:xfrm>
            <a:custGeom>
              <a:avLst/>
              <a:gdLst/>
              <a:ahLst/>
              <a:cxnLst/>
              <a:rect l="l" t="t" r="r" b="b"/>
              <a:pathLst>
                <a:path w="85625" h="62465" extrusionOk="0">
                  <a:moveTo>
                    <a:pt x="30547" y="1"/>
                  </a:moveTo>
                  <a:cubicBezTo>
                    <a:pt x="13669" y="1"/>
                    <a:pt x="0" y="13670"/>
                    <a:pt x="0" y="30547"/>
                  </a:cubicBezTo>
                  <a:lnTo>
                    <a:pt x="0" y="60092"/>
                  </a:lnTo>
                  <a:cubicBezTo>
                    <a:pt x="0" y="61395"/>
                    <a:pt x="1069" y="62465"/>
                    <a:pt x="2373" y="62465"/>
                  </a:cubicBezTo>
                  <a:lnTo>
                    <a:pt x="83252" y="62465"/>
                  </a:lnTo>
                  <a:cubicBezTo>
                    <a:pt x="84555" y="62465"/>
                    <a:pt x="85625" y="61395"/>
                    <a:pt x="85625" y="60092"/>
                  </a:cubicBezTo>
                  <a:lnTo>
                    <a:pt x="85625" y="30547"/>
                  </a:lnTo>
                  <a:cubicBezTo>
                    <a:pt x="85625" y="13670"/>
                    <a:pt x="71956" y="1"/>
                    <a:pt x="55078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55"/>
            <p:cNvSpPr/>
            <p:nvPr/>
          </p:nvSpPr>
          <p:spPr>
            <a:xfrm>
              <a:off x="1014325" y="3165375"/>
              <a:ext cx="588225" cy="1138025"/>
            </a:xfrm>
            <a:custGeom>
              <a:avLst/>
              <a:gdLst/>
              <a:ahLst/>
              <a:cxnLst/>
              <a:rect l="l" t="t" r="r" b="b"/>
              <a:pathLst>
                <a:path w="23529" h="45521" extrusionOk="0">
                  <a:moveTo>
                    <a:pt x="7854" y="1"/>
                  </a:moveTo>
                  <a:lnTo>
                    <a:pt x="0" y="33154"/>
                  </a:lnTo>
                  <a:lnTo>
                    <a:pt x="11764" y="45520"/>
                  </a:lnTo>
                  <a:lnTo>
                    <a:pt x="23529" y="33154"/>
                  </a:lnTo>
                  <a:lnTo>
                    <a:pt x="1567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55"/>
            <p:cNvSpPr/>
            <p:nvPr/>
          </p:nvSpPr>
          <p:spPr>
            <a:xfrm>
              <a:off x="2303525" y="3275675"/>
              <a:ext cx="2998725" cy="2159850"/>
            </a:xfrm>
            <a:custGeom>
              <a:avLst/>
              <a:gdLst/>
              <a:ahLst/>
              <a:cxnLst/>
              <a:rect l="l" t="t" r="r" b="b"/>
              <a:pathLst>
                <a:path w="119949" h="86394" extrusionOk="0">
                  <a:moveTo>
                    <a:pt x="42780" y="0"/>
                  </a:moveTo>
                  <a:cubicBezTo>
                    <a:pt x="36363" y="0"/>
                    <a:pt x="30280" y="301"/>
                    <a:pt x="24799" y="2841"/>
                  </a:cubicBezTo>
                  <a:cubicBezTo>
                    <a:pt x="10161" y="9625"/>
                    <a:pt x="1" y="24464"/>
                    <a:pt x="1" y="41676"/>
                  </a:cubicBezTo>
                  <a:lnTo>
                    <a:pt x="1" y="80645"/>
                  </a:lnTo>
                  <a:cubicBezTo>
                    <a:pt x="1" y="83820"/>
                    <a:pt x="2574" y="86394"/>
                    <a:pt x="5749" y="86394"/>
                  </a:cubicBezTo>
                  <a:lnTo>
                    <a:pt x="114234" y="86394"/>
                  </a:lnTo>
                  <a:cubicBezTo>
                    <a:pt x="117409" y="86394"/>
                    <a:pt x="119949" y="83820"/>
                    <a:pt x="119949" y="80645"/>
                  </a:cubicBezTo>
                  <a:lnTo>
                    <a:pt x="119949" y="41676"/>
                  </a:lnTo>
                  <a:cubicBezTo>
                    <a:pt x="119949" y="24498"/>
                    <a:pt x="109822" y="9692"/>
                    <a:pt x="95217" y="2874"/>
                  </a:cubicBezTo>
                  <a:cubicBezTo>
                    <a:pt x="89736" y="301"/>
                    <a:pt x="83620" y="0"/>
                    <a:pt x="77170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55"/>
            <p:cNvSpPr/>
            <p:nvPr/>
          </p:nvSpPr>
          <p:spPr>
            <a:xfrm>
              <a:off x="4016375" y="3275675"/>
              <a:ext cx="1285875" cy="2159850"/>
            </a:xfrm>
            <a:custGeom>
              <a:avLst/>
              <a:gdLst/>
              <a:ahLst/>
              <a:cxnLst/>
              <a:rect l="l" t="t" r="r" b="b"/>
              <a:pathLst>
                <a:path w="51435" h="86394" extrusionOk="0">
                  <a:moveTo>
                    <a:pt x="0" y="0"/>
                  </a:moveTo>
                  <a:cubicBezTo>
                    <a:pt x="8857" y="0"/>
                    <a:pt x="17045" y="2306"/>
                    <a:pt x="23495" y="8088"/>
                  </a:cubicBezTo>
                  <a:cubicBezTo>
                    <a:pt x="32318" y="15909"/>
                    <a:pt x="37966" y="28040"/>
                    <a:pt x="37966" y="41676"/>
                  </a:cubicBezTo>
                  <a:lnTo>
                    <a:pt x="37966" y="80645"/>
                  </a:lnTo>
                  <a:cubicBezTo>
                    <a:pt x="37966" y="83820"/>
                    <a:pt x="35694" y="86394"/>
                    <a:pt x="32886" y="86394"/>
                  </a:cubicBezTo>
                  <a:lnTo>
                    <a:pt x="45720" y="86394"/>
                  </a:lnTo>
                  <a:cubicBezTo>
                    <a:pt x="48895" y="86394"/>
                    <a:pt x="51435" y="83820"/>
                    <a:pt x="51435" y="80645"/>
                  </a:cubicBezTo>
                  <a:lnTo>
                    <a:pt x="51435" y="41676"/>
                  </a:lnTo>
                  <a:cubicBezTo>
                    <a:pt x="51435" y="24498"/>
                    <a:pt x="41308" y="9692"/>
                    <a:pt x="26703" y="2874"/>
                  </a:cubicBezTo>
                  <a:cubicBezTo>
                    <a:pt x="21222" y="301"/>
                    <a:pt x="15106" y="0"/>
                    <a:pt x="86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55"/>
            <p:cNvSpPr/>
            <p:nvPr/>
          </p:nvSpPr>
          <p:spPr>
            <a:xfrm>
              <a:off x="2924325" y="3248100"/>
              <a:ext cx="1757975" cy="1702825"/>
            </a:xfrm>
            <a:custGeom>
              <a:avLst/>
              <a:gdLst/>
              <a:ahLst/>
              <a:cxnLst/>
              <a:rect l="l" t="t" r="r" b="b"/>
              <a:pathLst>
                <a:path w="70319" h="68113" extrusionOk="0">
                  <a:moveTo>
                    <a:pt x="17948" y="0"/>
                  </a:moveTo>
                  <a:cubicBezTo>
                    <a:pt x="11531" y="0"/>
                    <a:pt x="5448" y="1404"/>
                    <a:pt x="1" y="3944"/>
                  </a:cubicBezTo>
                  <a:lnTo>
                    <a:pt x="35160" y="68112"/>
                  </a:lnTo>
                  <a:lnTo>
                    <a:pt x="70319" y="3944"/>
                  </a:lnTo>
                  <a:cubicBezTo>
                    <a:pt x="64838" y="1404"/>
                    <a:pt x="58755" y="0"/>
                    <a:pt x="52338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55"/>
            <p:cNvSpPr/>
            <p:nvPr/>
          </p:nvSpPr>
          <p:spPr>
            <a:xfrm>
              <a:off x="3379700" y="3248100"/>
              <a:ext cx="847250" cy="1702825"/>
            </a:xfrm>
            <a:custGeom>
              <a:avLst/>
              <a:gdLst/>
              <a:ahLst/>
              <a:cxnLst/>
              <a:rect l="l" t="t" r="r" b="b"/>
              <a:pathLst>
                <a:path w="33890" h="68113" extrusionOk="0">
                  <a:moveTo>
                    <a:pt x="0" y="0"/>
                  </a:moveTo>
                  <a:cubicBezTo>
                    <a:pt x="0" y="7152"/>
                    <a:pt x="4412" y="13268"/>
                    <a:pt x="10695" y="15742"/>
                  </a:cubicBezTo>
                  <a:lnTo>
                    <a:pt x="5080" y="46489"/>
                  </a:lnTo>
                  <a:lnTo>
                    <a:pt x="16945" y="68112"/>
                  </a:lnTo>
                  <a:lnTo>
                    <a:pt x="28776" y="46489"/>
                  </a:lnTo>
                  <a:lnTo>
                    <a:pt x="23194" y="15742"/>
                  </a:lnTo>
                  <a:cubicBezTo>
                    <a:pt x="29444" y="13268"/>
                    <a:pt x="33889" y="7152"/>
                    <a:pt x="3388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55"/>
            <p:cNvSpPr/>
            <p:nvPr/>
          </p:nvSpPr>
          <p:spPr>
            <a:xfrm>
              <a:off x="2794825" y="252750"/>
              <a:ext cx="2009475" cy="2577600"/>
            </a:xfrm>
            <a:custGeom>
              <a:avLst/>
              <a:gdLst/>
              <a:ahLst/>
              <a:cxnLst/>
              <a:rect l="l" t="t" r="r" b="b"/>
              <a:pathLst>
                <a:path w="80379" h="103104" extrusionOk="0">
                  <a:moveTo>
                    <a:pt x="37031" y="0"/>
                  </a:moveTo>
                  <a:cubicBezTo>
                    <a:pt x="16577" y="0"/>
                    <a:pt x="0" y="16577"/>
                    <a:pt x="0" y="37030"/>
                  </a:cubicBezTo>
                  <a:lnTo>
                    <a:pt x="0" y="62898"/>
                  </a:lnTo>
                  <a:cubicBezTo>
                    <a:pt x="0" y="85090"/>
                    <a:pt x="18014" y="103104"/>
                    <a:pt x="40206" y="103104"/>
                  </a:cubicBezTo>
                  <a:cubicBezTo>
                    <a:pt x="62398" y="103104"/>
                    <a:pt x="80378" y="85090"/>
                    <a:pt x="80378" y="62898"/>
                  </a:cubicBezTo>
                  <a:lnTo>
                    <a:pt x="80378" y="37030"/>
                  </a:lnTo>
                  <a:cubicBezTo>
                    <a:pt x="80378" y="16577"/>
                    <a:pt x="63801" y="0"/>
                    <a:pt x="4334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55"/>
            <p:cNvSpPr/>
            <p:nvPr/>
          </p:nvSpPr>
          <p:spPr>
            <a:xfrm>
              <a:off x="3703875" y="252750"/>
              <a:ext cx="1100425" cy="2577600"/>
            </a:xfrm>
            <a:custGeom>
              <a:avLst/>
              <a:gdLst/>
              <a:ahLst/>
              <a:cxnLst/>
              <a:rect l="l" t="t" r="r" b="b"/>
              <a:pathLst>
                <a:path w="44017" h="103104" extrusionOk="0">
                  <a:moveTo>
                    <a:pt x="669" y="0"/>
                  </a:moveTo>
                  <a:cubicBezTo>
                    <a:pt x="468" y="0"/>
                    <a:pt x="234" y="0"/>
                    <a:pt x="1" y="33"/>
                  </a:cubicBezTo>
                  <a:cubicBezTo>
                    <a:pt x="16511" y="401"/>
                    <a:pt x="29779" y="13870"/>
                    <a:pt x="29779" y="30480"/>
                  </a:cubicBezTo>
                  <a:lnTo>
                    <a:pt x="29779" y="70017"/>
                  </a:lnTo>
                  <a:cubicBezTo>
                    <a:pt x="29779" y="87129"/>
                    <a:pt x="16778" y="101199"/>
                    <a:pt x="134" y="102903"/>
                  </a:cubicBezTo>
                  <a:cubicBezTo>
                    <a:pt x="1371" y="103037"/>
                    <a:pt x="2574" y="103104"/>
                    <a:pt x="3844" y="103104"/>
                  </a:cubicBezTo>
                  <a:cubicBezTo>
                    <a:pt x="26036" y="103104"/>
                    <a:pt x="44016" y="85090"/>
                    <a:pt x="44016" y="62898"/>
                  </a:cubicBezTo>
                  <a:lnTo>
                    <a:pt x="44016" y="37030"/>
                  </a:lnTo>
                  <a:cubicBezTo>
                    <a:pt x="44016" y="16577"/>
                    <a:pt x="27439" y="0"/>
                    <a:pt x="69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55"/>
            <p:cNvSpPr/>
            <p:nvPr/>
          </p:nvSpPr>
          <p:spPr>
            <a:xfrm>
              <a:off x="2795650" y="252750"/>
              <a:ext cx="2008650" cy="1479725"/>
            </a:xfrm>
            <a:custGeom>
              <a:avLst/>
              <a:gdLst/>
              <a:ahLst/>
              <a:cxnLst/>
              <a:rect l="l" t="t" r="r" b="b"/>
              <a:pathLst>
                <a:path w="80346" h="59189" extrusionOk="0">
                  <a:moveTo>
                    <a:pt x="36998" y="0"/>
                  </a:moveTo>
                  <a:cubicBezTo>
                    <a:pt x="16745" y="0"/>
                    <a:pt x="302" y="16276"/>
                    <a:pt x="1" y="36462"/>
                  </a:cubicBezTo>
                  <a:cubicBezTo>
                    <a:pt x="6852" y="44082"/>
                    <a:pt x="17079" y="50533"/>
                    <a:pt x="24799" y="52504"/>
                  </a:cubicBezTo>
                  <a:cubicBezTo>
                    <a:pt x="22794" y="48494"/>
                    <a:pt x="18616" y="38902"/>
                    <a:pt x="20789" y="29845"/>
                  </a:cubicBezTo>
                  <a:lnTo>
                    <a:pt x="20789" y="29845"/>
                  </a:lnTo>
                  <a:cubicBezTo>
                    <a:pt x="27506" y="38902"/>
                    <a:pt x="58521" y="53774"/>
                    <a:pt x="80345" y="59189"/>
                  </a:cubicBezTo>
                  <a:lnTo>
                    <a:pt x="80345" y="37030"/>
                  </a:lnTo>
                  <a:cubicBezTo>
                    <a:pt x="80345" y="16577"/>
                    <a:pt x="63768" y="0"/>
                    <a:pt x="43315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55"/>
            <p:cNvSpPr/>
            <p:nvPr/>
          </p:nvSpPr>
          <p:spPr>
            <a:xfrm>
              <a:off x="3703875" y="252750"/>
              <a:ext cx="1100425" cy="1479725"/>
            </a:xfrm>
            <a:custGeom>
              <a:avLst/>
              <a:gdLst/>
              <a:ahLst/>
              <a:cxnLst/>
              <a:rect l="l" t="t" r="r" b="b"/>
              <a:pathLst>
                <a:path w="44017" h="59189" extrusionOk="0">
                  <a:moveTo>
                    <a:pt x="669" y="0"/>
                  </a:moveTo>
                  <a:cubicBezTo>
                    <a:pt x="468" y="0"/>
                    <a:pt x="234" y="0"/>
                    <a:pt x="1" y="33"/>
                  </a:cubicBezTo>
                  <a:cubicBezTo>
                    <a:pt x="16511" y="401"/>
                    <a:pt x="29779" y="13870"/>
                    <a:pt x="29779" y="30480"/>
                  </a:cubicBezTo>
                  <a:lnTo>
                    <a:pt x="29779" y="54810"/>
                  </a:lnTo>
                  <a:cubicBezTo>
                    <a:pt x="34725" y="56582"/>
                    <a:pt x="39571" y="58086"/>
                    <a:pt x="44016" y="59189"/>
                  </a:cubicBezTo>
                  <a:lnTo>
                    <a:pt x="44016" y="37030"/>
                  </a:lnTo>
                  <a:cubicBezTo>
                    <a:pt x="44016" y="16577"/>
                    <a:pt x="27439" y="0"/>
                    <a:pt x="69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55"/>
            <p:cNvSpPr/>
            <p:nvPr/>
          </p:nvSpPr>
          <p:spPr>
            <a:xfrm>
              <a:off x="535550" y="637925"/>
              <a:ext cx="1833175" cy="873975"/>
            </a:xfrm>
            <a:custGeom>
              <a:avLst/>
              <a:gdLst/>
              <a:ahLst/>
              <a:cxnLst/>
              <a:rect l="l" t="t" r="r" b="b"/>
              <a:pathLst>
                <a:path w="73327" h="34959" extrusionOk="0">
                  <a:moveTo>
                    <a:pt x="24900" y="0"/>
                  </a:moveTo>
                  <a:cubicBezTo>
                    <a:pt x="11164" y="0"/>
                    <a:pt x="1" y="11129"/>
                    <a:pt x="1" y="24899"/>
                  </a:cubicBezTo>
                  <a:lnTo>
                    <a:pt x="1" y="34958"/>
                  </a:lnTo>
                  <a:lnTo>
                    <a:pt x="48395" y="34958"/>
                  </a:lnTo>
                  <a:cubicBezTo>
                    <a:pt x="62164" y="34958"/>
                    <a:pt x="73327" y="23796"/>
                    <a:pt x="73327" y="10026"/>
                  </a:cubicBezTo>
                  <a:lnTo>
                    <a:pt x="73327" y="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9" name="Google Shape;329;p55"/>
          <p:cNvGrpSpPr/>
          <p:nvPr/>
        </p:nvGrpSpPr>
        <p:grpSpPr>
          <a:xfrm>
            <a:off x="6533674" y="1531568"/>
            <a:ext cx="676456" cy="640314"/>
            <a:chOff x="1100950" y="238125"/>
            <a:chExt cx="5407325" cy="5235600"/>
          </a:xfrm>
        </p:grpSpPr>
        <p:sp>
          <p:nvSpPr>
            <p:cNvPr id="330" name="Google Shape;330;p55"/>
            <p:cNvSpPr/>
            <p:nvPr/>
          </p:nvSpPr>
          <p:spPr>
            <a:xfrm>
              <a:off x="1100950" y="238125"/>
              <a:ext cx="2897250" cy="2039250"/>
            </a:xfrm>
            <a:custGeom>
              <a:avLst/>
              <a:gdLst/>
              <a:ahLst/>
              <a:cxnLst/>
              <a:rect l="l" t="t" r="r" b="b"/>
              <a:pathLst>
                <a:path w="115890" h="81570" extrusionOk="0">
                  <a:moveTo>
                    <a:pt x="21419" y="0"/>
                  </a:moveTo>
                  <a:cubicBezTo>
                    <a:pt x="9581" y="0"/>
                    <a:pt x="0" y="9581"/>
                    <a:pt x="0" y="21419"/>
                  </a:cubicBezTo>
                  <a:lnTo>
                    <a:pt x="0" y="81569"/>
                  </a:lnTo>
                  <a:lnTo>
                    <a:pt x="35233" y="81569"/>
                  </a:lnTo>
                  <a:cubicBezTo>
                    <a:pt x="34980" y="79744"/>
                    <a:pt x="33991" y="78046"/>
                    <a:pt x="32420" y="77032"/>
                  </a:cubicBezTo>
                  <a:cubicBezTo>
                    <a:pt x="27781" y="74092"/>
                    <a:pt x="24815" y="68819"/>
                    <a:pt x="25145" y="62862"/>
                  </a:cubicBezTo>
                  <a:cubicBezTo>
                    <a:pt x="25576" y="54979"/>
                    <a:pt x="31989" y="48516"/>
                    <a:pt x="39872" y="48034"/>
                  </a:cubicBezTo>
                  <a:cubicBezTo>
                    <a:pt x="40217" y="48012"/>
                    <a:pt x="40561" y="48001"/>
                    <a:pt x="40901" y="48001"/>
                  </a:cubicBezTo>
                  <a:cubicBezTo>
                    <a:pt x="49610" y="48001"/>
                    <a:pt x="56652" y="55066"/>
                    <a:pt x="56652" y="63775"/>
                  </a:cubicBezTo>
                  <a:cubicBezTo>
                    <a:pt x="56652" y="69326"/>
                    <a:pt x="53763" y="74218"/>
                    <a:pt x="49403" y="77007"/>
                  </a:cubicBezTo>
                  <a:cubicBezTo>
                    <a:pt x="47831" y="78046"/>
                    <a:pt x="46792" y="79719"/>
                    <a:pt x="46538" y="81569"/>
                  </a:cubicBezTo>
                  <a:lnTo>
                    <a:pt x="81569" y="81569"/>
                  </a:lnTo>
                  <a:lnTo>
                    <a:pt x="81569" y="46716"/>
                  </a:lnTo>
                  <a:cubicBezTo>
                    <a:pt x="83521" y="46919"/>
                    <a:pt x="85270" y="47958"/>
                    <a:pt x="86334" y="49631"/>
                  </a:cubicBezTo>
                  <a:cubicBezTo>
                    <a:pt x="89148" y="53965"/>
                    <a:pt x="94015" y="56855"/>
                    <a:pt x="99591" y="56855"/>
                  </a:cubicBezTo>
                  <a:cubicBezTo>
                    <a:pt x="108640" y="56855"/>
                    <a:pt x="115890" y="49251"/>
                    <a:pt x="115332" y="40075"/>
                  </a:cubicBezTo>
                  <a:cubicBezTo>
                    <a:pt x="114825" y="32192"/>
                    <a:pt x="108387" y="25779"/>
                    <a:pt x="100504" y="25348"/>
                  </a:cubicBezTo>
                  <a:cubicBezTo>
                    <a:pt x="100204" y="25331"/>
                    <a:pt x="99907" y="25323"/>
                    <a:pt x="99611" y="25323"/>
                  </a:cubicBezTo>
                  <a:cubicBezTo>
                    <a:pt x="94023" y="25323"/>
                    <a:pt x="89126" y="28241"/>
                    <a:pt x="86309" y="32623"/>
                  </a:cubicBezTo>
                  <a:cubicBezTo>
                    <a:pt x="85270" y="34245"/>
                    <a:pt x="83495" y="35284"/>
                    <a:pt x="81569" y="35462"/>
                  </a:cubicBezTo>
                  <a:lnTo>
                    <a:pt x="8156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55"/>
            <p:cNvSpPr/>
            <p:nvPr/>
          </p:nvSpPr>
          <p:spPr>
            <a:xfrm>
              <a:off x="3140150" y="238125"/>
              <a:ext cx="2039900" cy="2889200"/>
            </a:xfrm>
            <a:custGeom>
              <a:avLst/>
              <a:gdLst/>
              <a:ahLst/>
              <a:cxnLst/>
              <a:rect l="l" t="t" r="r" b="b"/>
              <a:pathLst>
                <a:path w="81596" h="115568" extrusionOk="0">
                  <a:moveTo>
                    <a:pt x="1" y="0"/>
                  </a:moveTo>
                  <a:lnTo>
                    <a:pt x="1" y="35462"/>
                  </a:lnTo>
                  <a:cubicBezTo>
                    <a:pt x="1927" y="35284"/>
                    <a:pt x="3702" y="34245"/>
                    <a:pt x="4741" y="32623"/>
                  </a:cubicBezTo>
                  <a:cubicBezTo>
                    <a:pt x="7558" y="28241"/>
                    <a:pt x="12455" y="25323"/>
                    <a:pt x="18043" y="25323"/>
                  </a:cubicBezTo>
                  <a:cubicBezTo>
                    <a:pt x="18339" y="25323"/>
                    <a:pt x="18636" y="25331"/>
                    <a:pt x="18936" y="25348"/>
                  </a:cubicBezTo>
                  <a:cubicBezTo>
                    <a:pt x="26819" y="25779"/>
                    <a:pt x="33257" y="32192"/>
                    <a:pt x="33764" y="40075"/>
                  </a:cubicBezTo>
                  <a:cubicBezTo>
                    <a:pt x="34322" y="49251"/>
                    <a:pt x="27072" y="56855"/>
                    <a:pt x="18023" y="56855"/>
                  </a:cubicBezTo>
                  <a:cubicBezTo>
                    <a:pt x="12447" y="56855"/>
                    <a:pt x="7580" y="53965"/>
                    <a:pt x="4766" y="49631"/>
                  </a:cubicBezTo>
                  <a:cubicBezTo>
                    <a:pt x="3702" y="47958"/>
                    <a:pt x="1953" y="46919"/>
                    <a:pt x="1" y="46716"/>
                  </a:cubicBezTo>
                  <a:lnTo>
                    <a:pt x="1" y="81569"/>
                  </a:lnTo>
                  <a:lnTo>
                    <a:pt x="35082" y="81569"/>
                  </a:lnTo>
                  <a:cubicBezTo>
                    <a:pt x="34930" y="83572"/>
                    <a:pt x="33891" y="85447"/>
                    <a:pt x="32167" y="86563"/>
                  </a:cubicBezTo>
                  <a:cubicBezTo>
                    <a:pt x="27807" y="89351"/>
                    <a:pt x="24918" y="94243"/>
                    <a:pt x="24918" y="99794"/>
                  </a:cubicBezTo>
                  <a:cubicBezTo>
                    <a:pt x="24918" y="108503"/>
                    <a:pt x="31984" y="115568"/>
                    <a:pt x="40671" y="115568"/>
                  </a:cubicBezTo>
                  <a:cubicBezTo>
                    <a:pt x="41011" y="115568"/>
                    <a:pt x="41353" y="115557"/>
                    <a:pt x="41698" y="115535"/>
                  </a:cubicBezTo>
                  <a:cubicBezTo>
                    <a:pt x="49606" y="115028"/>
                    <a:pt x="55994" y="108590"/>
                    <a:pt x="56425" y="100707"/>
                  </a:cubicBezTo>
                  <a:cubicBezTo>
                    <a:pt x="56755" y="94750"/>
                    <a:pt x="53789" y="89478"/>
                    <a:pt x="49176" y="86512"/>
                  </a:cubicBezTo>
                  <a:cubicBezTo>
                    <a:pt x="47477" y="85447"/>
                    <a:pt x="46438" y="83572"/>
                    <a:pt x="46311" y="81569"/>
                  </a:cubicBezTo>
                  <a:lnTo>
                    <a:pt x="81595" y="81569"/>
                  </a:lnTo>
                  <a:lnTo>
                    <a:pt x="81595" y="21419"/>
                  </a:lnTo>
                  <a:cubicBezTo>
                    <a:pt x="81595" y="9581"/>
                    <a:pt x="71988" y="0"/>
                    <a:pt x="60151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55"/>
            <p:cNvSpPr/>
            <p:nvPr/>
          </p:nvSpPr>
          <p:spPr>
            <a:xfrm>
              <a:off x="4399300" y="238125"/>
              <a:ext cx="780750" cy="2039250"/>
            </a:xfrm>
            <a:custGeom>
              <a:avLst/>
              <a:gdLst/>
              <a:ahLst/>
              <a:cxnLst/>
              <a:rect l="l" t="t" r="r" b="b"/>
              <a:pathLst>
                <a:path w="31230" h="81570" extrusionOk="0">
                  <a:moveTo>
                    <a:pt x="1" y="0"/>
                  </a:moveTo>
                  <a:cubicBezTo>
                    <a:pt x="11838" y="0"/>
                    <a:pt x="21420" y="9581"/>
                    <a:pt x="21420" y="21419"/>
                  </a:cubicBezTo>
                  <a:lnTo>
                    <a:pt x="21420" y="81569"/>
                  </a:lnTo>
                  <a:lnTo>
                    <a:pt x="31229" y="81569"/>
                  </a:lnTo>
                  <a:lnTo>
                    <a:pt x="31229" y="21419"/>
                  </a:lnTo>
                  <a:cubicBezTo>
                    <a:pt x="31229" y="9581"/>
                    <a:pt x="21622" y="0"/>
                    <a:pt x="97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55"/>
            <p:cNvSpPr/>
            <p:nvPr/>
          </p:nvSpPr>
          <p:spPr>
            <a:xfrm>
              <a:off x="4034925" y="2277350"/>
              <a:ext cx="524100" cy="849925"/>
            </a:xfrm>
            <a:custGeom>
              <a:avLst/>
              <a:gdLst/>
              <a:ahLst/>
              <a:cxnLst/>
              <a:rect l="l" t="t" r="r" b="b"/>
              <a:pathLst>
                <a:path w="20964" h="33997" extrusionOk="0">
                  <a:moveTo>
                    <a:pt x="711" y="0"/>
                  </a:moveTo>
                  <a:cubicBezTo>
                    <a:pt x="863" y="2003"/>
                    <a:pt x="1902" y="3878"/>
                    <a:pt x="3600" y="4943"/>
                  </a:cubicBezTo>
                  <a:cubicBezTo>
                    <a:pt x="8214" y="7909"/>
                    <a:pt x="11179" y="13181"/>
                    <a:pt x="10850" y="19138"/>
                  </a:cubicBezTo>
                  <a:cubicBezTo>
                    <a:pt x="10495" y="25677"/>
                    <a:pt x="6008" y="31229"/>
                    <a:pt x="1" y="33206"/>
                  </a:cubicBezTo>
                  <a:cubicBezTo>
                    <a:pt x="1558" y="33718"/>
                    <a:pt x="3222" y="33996"/>
                    <a:pt x="4934" y="33996"/>
                  </a:cubicBezTo>
                  <a:cubicBezTo>
                    <a:pt x="5257" y="33996"/>
                    <a:pt x="5581" y="33986"/>
                    <a:pt x="5907" y="33966"/>
                  </a:cubicBezTo>
                  <a:cubicBezTo>
                    <a:pt x="13815" y="33459"/>
                    <a:pt x="20203" y="27021"/>
                    <a:pt x="20634" y="19138"/>
                  </a:cubicBezTo>
                  <a:cubicBezTo>
                    <a:pt x="20964" y="13181"/>
                    <a:pt x="17998" y="7909"/>
                    <a:pt x="13385" y="4943"/>
                  </a:cubicBezTo>
                  <a:cubicBezTo>
                    <a:pt x="11686" y="3878"/>
                    <a:pt x="10647" y="2003"/>
                    <a:pt x="105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55"/>
            <p:cNvSpPr/>
            <p:nvPr/>
          </p:nvSpPr>
          <p:spPr>
            <a:xfrm>
              <a:off x="3611000" y="3433825"/>
              <a:ext cx="2897275" cy="2039900"/>
            </a:xfrm>
            <a:custGeom>
              <a:avLst/>
              <a:gdLst/>
              <a:ahLst/>
              <a:cxnLst/>
              <a:rect l="l" t="t" r="r" b="b"/>
              <a:pathLst>
                <a:path w="115891" h="81596" extrusionOk="0">
                  <a:moveTo>
                    <a:pt x="34321" y="1"/>
                  </a:moveTo>
                  <a:lnTo>
                    <a:pt x="34321" y="35285"/>
                  </a:lnTo>
                  <a:cubicBezTo>
                    <a:pt x="32395" y="35082"/>
                    <a:pt x="30620" y="34043"/>
                    <a:pt x="29556" y="32370"/>
                  </a:cubicBezTo>
                  <a:cubicBezTo>
                    <a:pt x="26742" y="28010"/>
                    <a:pt x="21875" y="25120"/>
                    <a:pt x="16299" y="25120"/>
                  </a:cubicBezTo>
                  <a:cubicBezTo>
                    <a:pt x="7250" y="25120"/>
                    <a:pt x="0" y="32750"/>
                    <a:pt x="558" y="41926"/>
                  </a:cubicBezTo>
                  <a:cubicBezTo>
                    <a:pt x="1065" y="49809"/>
                    <a:pt x="7503" y="56197"/>
                    <a:pt x="15412" y="56653"/>
                  </a:cubicBezTo>
                  <a:cubicBezTo>
                    <a:pt x="15711" y="56670"/>
                    <a:pt x="16009" y="56678"/>
                    <a:pt x="16305" y="56678"/>
                  </a:cubicBezTo>
                  <a:cubicBezTo>
                    <a:pt x="21893" y="56678"/>
                    <a:pt x="26789" y="53760"/>
                    <a:pt x="29581" y="49378"/>
                  </a:cubicBezTo>
                  <a:cubicBezTo>
                    <a:pt x="30646" y="47756"/>
                    <a:pt x="32395" y="46717"/>
                    <a:pt x="34321" y="46539"/>
                  </a:cubicBezTo>
                  <a:lnTo>
                    <a:pt x="34321" y="81595"/>
                  </a:lnTo>
                  <a:lnTo>
                    <a:pt x="94471" y="81595"/>
                  </a:lnTo>
                  <a:cubicBezTo>
                    <a:pt x="106309" y="81595"/>
                    <a:pt x="115890" y="71988"/>
                    <a:pt x="115890" y="60176"/>
                  </a:cubicBezTo>
                  <a:lnTo>
                    <a:pt x="115890" y="1"/>
                  </a:lnTo>
                  <a:lnTo>
                    <a:pt x="80606" y="1"/>
                  </a:lnTo>
                  <a:cubicBezTo>
                    <a:pt x="80758" y="2003"/>
                    <a:pt x="81797" y="3879"/>
                    <a:pt x="83496" y="4944"/>
                  </a:cubicBezTo>
                  <a:cubicBezTo>
                    <a:pt x="88109" y="7909"/>
                    <a:pt x="91075" y="13182"/>
                    <a:pt x="90745" y="19138"/>
                  </a:cubicBezTo>
                  <a:cubicBezTo>
                    <a:pt x="90314" y="27022"/>
                    <a:pt x="83901" y="33485"/>
                    <a:pt x="76018" y="33967"/>
                  </a:cubicBezTo>
                  <a:cubicBezTo>
                    <a:pt x="75673" y="33989"/>
                    <a:pt x="75330" y="34000"/>
                    <a:pt x="74989" y="34000"/>
                  </a:cubicBezTo>
                  <a:cubicBezTo>
                    <a:pt x="66281" y="34000"/>
                    <a:pt x="59238" y="26934"/>
                    <a:pt x="59238" y="18226"/>
                  </a:cubicBezTo>
                  <a:cubicBezTo>
                    <a:pt x="59238" y="12675"/>
                    <a:pt x="62128" y="7783"/>
                    <a:pt x="66487" y="4994"/>
                  </a:cubicBezTo>
                  <a:cubicBezTo>
                    <a:pt x="68186" y="3879"/>
                    <a:pt x="69250" y="2029"/>
                    <a:pt x="6940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55"/>
            <p:cNvSpPr/>
            <p:nvPr/>
          </p:nvSpPr>
          <p:spPr>
            <a:xfrm>
              <a:off x="4847325" y="3433825"/>
              <a:ext cx="516500" cy="850000"/>
            </a:xfrm>
            <a:custGeom>
              <a:avLst/>
              <a:gdLst/>
              <a:ahLst/>
              <a:cxnLst/>
              <a:rect l="l" t="t" r="r" b="b"/>
              <a:pathLst>
                <a:path w="20660" h="34000" extrusionOk="0">
                  <a:moveTo>
                    <a:pt x="10165" y="1"/>
                  </a:moveTo>
                  <a:cubicBezTo>
                    <a:pt x="10013" y="2029"/>
                    <a:pt x="8948" y="3879"/>
                    <a:pt x="7250" y="4994"/>
                  </a:cubicBezTo>
                  <a:cubicBezTo>
                    <a:pt x="2890" y="7783"/>
                    <a:pt x="1" y="12675"/>
                    <a:pt x="1" y="18226"/>
                  </a:cubicBezTo>
                  <a:cubicBezTo>
                    <a:pt x="1" y="26934"/>
                    <a:pt x="7043" y="34000"/>
                    <a:pt x="15752" y="34000"/>
                  </a:cubicBezTo>
                  <a:cubicBezTo>
                    <a:pt x="16092" y="34000"/>
                    <a:pt x="16435" y="33989"/>
                    <a:pt x="16781" y="33967"/>
                  </a:cubicBezTo>
                  <a:cubicBezTo>
                    <a:pt x="18124" y="33891"/>
                    <a:pt x="19417" y="33637"/>
                    <a:pt x="20659" y="33232"/>
                  </a:cubicBezTo>
                  <a:cubicBezTo>
                    <a:pt x="14348" y="31153"/>
                    <a:pt x="9785" y="25222"/>
                    <a:pt x="9785" y="18226"/>
                  </a:cubicBezTo>
                  <a:cubicBezTo>
                    <a:pt x="9785" y="12675"/>
                    <a:pt x="12675" y="7783"/>
                    <a:pt x="17034" y="4994"/>
                  </a:cubicBezTo>
                  <a:cubicBezTo>
                    <a:pt x="18733" y="3879"/>
                    <a:pt x="19797" y="2029"/>
                    <a:pt x="199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55"/>
            <p:cNvSpPr/>
            <p:nvPr/>
          </p:nvSpPr>
          <p:spPr>
            <a:xfrm>
              <a:off x="5728175" y="3433825"/>
              <a:ext cx="780100" cy="2039900"/>
            </a:xfrm>
            <a:custGeom>
              <a:avLst/>
              <a:gdLst/>
              <a:ahLst/>
              <a:cxnLst/>
              <a:rect l="l" t="t" r="r" b="b"/>
              <a:pathLst>
                <a:path w="31204" h="81596" extrusionOk="0">
                  <a:moveTo>
                    <a:pt x="21419" y="1"/>
                  </a:moveTo>
                  <a:lnTo>
                    <a:pt x="21419" y="60176"/>
                  </a:lnTo>
                  <a:cubicBezTo>
                    <a:pt x="21419" y="71988"/>
                    <a:pt x="11837" y="81595"/>
                    <a:pt x="0" y="81595"/>
                  </a:cubicBezTo>
                  <a:lnTo>
                    <a:pt x="9784" y="81595"/>
                  </a:lnTo>
                  <a:cubicBezTo>
                    <a:pt x="21622" y="81595"/>
                    <a:pt x="31203" y="71988"/>
                    <a:pt x="31203" y="60176"/>
                  </a:cubicBezTo>
                  <a:lnTo>
                    <a:pt x="312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55"/>
            <p:cNvSpPr/>
            <p:nvPr/>
          </p:nvSpPr>
          <p:spPr>
            <a:xfrm>
              <a:off x="1100950" y="1438150"/>
              <a:ext cx="2039225" cy="2879075"/>
            </a:xfrm>
            <a:custGeom>
              <a:avLst/>
              <a:gdLst/>
              <a:ahLst/>
              <a:cxnLst/>
              <a:rect l="l" t="t" r="r" b="b"/>
              <a:pathLst>
                <a:path w="81569" h="115163" extrusionOk="0">
                  <a:moveTo>
                    <a:pt x="40901" y="0"/>
                  </a:moveTo>
                  <a:cubicBezTo>
                    <a:pt x="40561" y="0"/>
                    <a:pt x="40217" y="11"/>
                    <a:pt x="39872" y="33"/>
                  </a:cubicBezTo>
                  <a:cubicBezTo>
                    <a:pt x="31989" y="515"/>
                    <a:pt x="25576" y="6978"/>
                    <a:pt x="25145" y="14861"/>
                  </a:cubicBezTo>
                  <a:cubicBezTo>
                    <a:pt x="24815" y="20818"/>
                    <a:pt x="27781" y="26091"/>
                    <a:pt x="32420" y="29031"/>
                  </a:cubicBezTo>
                  <a:cubicBezTo>
                    <a:pt x="33991" y="30045"/>
                    <a:pt x="34980" y="31743"/>
                    <a:pt x="35233" y="33568"/>
                  </a:cubicBezTo>
                  <a:lnTo>
                    <a:pt x="0" y="33568"/>
                  </a:lnTo>
                  <a:lnTo>
                    <a:pt x="0" y="93718"/>
                  </a:lnTo>
                  <a:cubicBezTo>
                    <a:pt x="0" y="105556"/>
                    <a:pt x="9581" y="115163"/>
                    <a:pt x="21419" y="115163"/>
                  </a:cubicBezTo>
                  <a:lnTo>
                    <a:pt x="81569" y="115163"/>
                  </a:lnTo>
                  <a:lnTo>
                    <a:pt x="81569" y="80081"/>
                  </a:lnTo>
                  <a:cubicBezTo>
                    <a:pt x="79668" y="80284"/>
                    <a:pt x="77894" y="81298"/>
                    <a:pt x="76829" y="82946"/>
                  </a:cubicBezTo>
                  <a:cubicBezTo>
                    <a:pt x="74036" y="87327"/>
                    <a:pt x="69140" y="90245"/>
                    <a:pt x="63552" y="90245"/>
                  </a:cubicBezTo>
                  <a:cubicBezTo>
                    <a:pt x="63257" y="90245"/>
                    <a:pt x="62959" y="90237"/>
                    <a:pt x="62660" y="90220"/>
                  </a:cubicBezTo>
                  <a:cubicBezTo>
                    <a:pt x="54776" y="89764"/>
                    <a:pt x="48313" y="83376"/>
                    <a:pt x="47831" y="75493"/>
                  </a:cubicBezTo>
                  <a:cubicBezTo>
                    <a:pt x="47248" y="66317"/>
                    <a:pt x="54523" y="58688"/>
                    <a:pt x="63572" y="58688"/>
                  </a:cubicBezTo>
                  <a:cubicBezTo>
                    <a:pt x="69123" y="58688"/>
                    <a:pt x="74015" y="61577"/>
                    <a:pt x="76804" y="65937"/>
                  </a:cubicBezTo>
                  <a:cubicBezTo>
                    <a:pt x="77868" y="67585"/>
                    <a:pt x="79643" y="68624"/>
                    <a:pt x="81569" y="68827"/>
                  </a:cubicBezTo>
                  <a:lnTo>
                    <a:pt x="81569" y="33568"/>
                  </a:lnTo>
                  <a:lnTo>
                    <a:pt x="46538" y="33568"/>
                  </a:lnTo>
                  <a:cubicBezTo>
                    <a:pt x="46792" y="31718"/>
                    <a:pt x="47831" y="30045"/>
                    <a:pt x="49403" y="29006"/>
                  </a:cubicBezTo>
                  <a:cubicBezTo>
                    <a:pt x="53763" y="26217"/>
                    <a:pt x="56652" y="21325"/>
                    <a:pt x="56652" y="15774"/>
                  </a:cubicBezTo>
                  <a:cubicBezTo>
                    <a:pt x="56652" y="7065"/>
                    <a:pt x="49610" y="0"/>
                    <a:pt x="40901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A88B4D9D-76AD-AD07-D3B2-E4FDCD1EB302}"/>
              </a:ext>
            </a:extLst>
          </p:cNvPr>
          <p:cNvSpPr txBox="1"/>
          <p:nvPr/>
        </p:nvSpPr>
        <p:spPr>
          <a:xfrm>
            <a:off x="5861349" y="2609039"/>
            <a:ext cx="1981201" cy="148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b="1" dirty="0">
                <a:solidFill>
                  <a:srgbClr val="404040"/>
                </a:solidFill>
                <a:cs typeface="Mj_Casablanca Heavy" panose="00000400000000000000" pitchFamily="2" charset="-78"/>
              </a:rPr>
              <a:t>تیتر عنوان را بنویسید</a:t>
            </a:r>
            <a:endParaRPr lang="en-US" sz="1800" b="1" dirty="0">
              <a:solidFill>
                <a:srgbClr val="404040"/>
              </a:solidFill>
              <a:cs typeface="Mj_Casablanca Heavy" panose="000004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40404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6D33844-D934-3411-5E95-94DE3026B8B0}"/>
              </a:ext>
            </a:extLst>
          </p:cNvPr>
          <p:cNvSpPr txBox="1"/>
          <p:nvPr/>
        </p:nvSpPr>
        <p:spPr>
          <a:xfrm>
            <a:off x="5384397" y="508438"/>
            <a:ext cx="336174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Mj_Casablanca Heavy" panose="00000400000000000000" pitchFamily="2" charset="-78"/>
              </a:rPr>
              <a:t>تیتر عنوان را وارد نمایید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Mj_Casablanca Heavy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B9039AF-4379-F8E6-6351-45DED22C276D}"/>
              </a:ext>
            </a:extLst>
          </p:cNvPr>
          <p:cNvSpPr txBox="1"/>
          <p:nvPr/>
        </p:nvSpPr>
        <p:spPr>
          <a:xfrm>
            <a:off x="3591374" y="2609039"/>
            <a:ext cx="1981201" cy="148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b="1" dirty="0">
                <a:solidFill>
                  <a:srgbClr val="404040"/>
                </a:solidFill>
                <a:cs typeface="Mj_Casablanca Heavy" panose="00000400000000000000" pitchFamily="2" charset="-78"/>
              </a:rPr>
              <a:t>تیتر عنوان را بنویسید</a:t>
            </a:r>
            <a:endParaRPr lang="en-US" sz="1800" b="1" dirty="0">
              <a:solidFill>
                <a:srgbClr val="404040"/>
              </a:solidFill>
              <a:cs typeface="Mj_Casablanca Heavy" panose="000004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40404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FEC57EE-235C-EC30-6F9F-085039A6C37F}"/>
              </a:ext>
            </a:extLst>
          </p:cNvPr>
          <p:cNvSpPr txBox="1"/>
          <p:nvPr/>
        </p:nvSpPr>
        <p:spPr>
          <a:xfrm>
            <a:off x="1301449" y="2609039"/>
            <a:ext cx="1981201" cy="148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b="1" dirty="0">
                <a:solidFill>
                  <a:srgbClr val="404040"/>
                </a:solidFill>
                <a:cs typeface="Mj_Casablanca Heavy" panose="00000400000000000000" pitchFamily="2" charset="-78"/>
              </a:rPr>
              <a:t>تیتر عنوان را بنویسید</a:t>
            </a:r>
            <a:endParaRPr lang="en-US" sz="1800" b="1" dirty="0">
              <a:solidFill>
                <a:srgbClr val="404040"/>
              </a:solidFill>
              <a:cs typeface="Mj_Casablanca Heavy" panose="000004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40404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6"/>
          <p:cNvSpPr/>
          <p:nvPr/>
        </p:nvSpPr>
        <p:spPr>
          <a:xfrm rot="10800000" flipH="1">
            <a:off x="7429600" y="874650"/>
            <a:ext cx="885900" cy="167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50" name="Google Shape;350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125700"/>
            <a:ext cx="4572000" cy="3050538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56"/>
          <p:cNvSpPr/>
          <p:nvPr/>
        </p:nvSpPr>
        <p:spPr>
          <a:xfrm rot="10800000" flipH="1">
            <a:off x="2294700" y="1837675"/>
            <a:ext cx="1981200" cy="1740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Google Shape;352;p56"/>
          <p:cNvSpPr/>
          <p:nvPr/>
        </p:nvSpPr>
        <p:spPr>
          <a:xfrm rot="10800000" flipH="1">
            <a:off x="6406800" y="1837675"/>
            <a:ext cx="1981200" cy="1740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3" name="Google Shape;353;p56"/>
          <p:cNvSpPr/>
          <p:nvPr/>
        </p:nvSpPr>
        <p:spPr>
          <a:xfrm rot="10800000" flipH="1">
            <a:off x="4350750" y="1837675"/>
            <a:ext cx="1981200" cy="1740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60" name="Google Shape;360;p56"/>
          <p:cNvGrpSpPr/>
          <p:nvPr/>
        </p:nvGrpSpPr>
        <p:grpSpPr>
          <a:xfrm>
            <a:off x="3005592" y="1396660"/>
            <a:ext cx="559413" cy="557935"/>
            <a:chOff x="1185725" y="238100"/>
            <a:chExt cx="5237950" cy="5219225"/>
          </a:xfrm>
        </p:grpSpPr>
        <p:sp>
          <p:nvSpPr>
            <p:cNvPr id="361" name="Google Shape;361;p56"/>
            <p:cNvSpPr/>
            <p:nvPr/>
          </p:nvSpPr>
          <p:spPr>
            <a:xfrm>
              <a:off x="1555150" y="435475"/>
              <a:ext cx="4079950" cy="2536200"/>
            </a:xfrm>
            <a:custGeom>
              <a:avLst/>
              <a:gdLst/>
              <a:ahLst/>
              <a:cxnLst/>
              <a:rect l="l" t="t" r="r" b="b"/>
              <a:pathLst>
                <a:path w="163198" h="101448" extrusionOk="0">
                  <a:moveTo>
                    <a:pt x="81582" y="0"/>
                  </a:moveTo>
                  <a:cubicBezTo>
                    <a:pt x="36534" y="33"/>
                    <a:pt x="0" y="36567"/>
                    <a:pt x="33" y="81648"/>
                  </a:cubicBezTo>
                  <a:lnTo>
                    <a:pt x="33" y="101448"/>
                  </a:lnTo>
                  <a:lnTo>
                    <a:pt x="163197" y="101448"/>
                  </a:lnTo>
                  <a:lnTo>
                    <a:pt x="163197" y="81550"/>
                  </a:lnTo>
                  <a:cubicBezTo>
                    <a:pt x="163165" y="36502"/>
                    <a:pt x="126630" y="0"/>
                    <a:pt x="8158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56"/>
            <p:cNvSpPr/>
            <p:nvPr/>
          </p:nvSpPr>
          <p:spPr>
            <a:xfrm>
              <a:off x="3160025" y="238100"/>
              <a:ext cx="870175" cy="2733575"/>
            </a:xfrm>
            <a:custGeom>
              <a:avLst/>
              <a:gdLst/>
              <a:ahLst/>
              <a:cxnLst/>
              <a:rect l="l" t="t" r="r" b="b"/>
              <a:pathLst>
                <a:path w="34807" h="109343" extrusionOk="0">
                  <a:moveTo>
                    <a:pt x="17439" y="1"/>
                  </a:moveTo>
                  <a:cubicBezTo>
                    <a:pt x="11452" y="1"/>
                    <a:pt x="5464" y="1428"/>
                    <a:pt x="1" y="4274"/>
                  </a:cubicBezTo>
                  <a:lnTo>
                    <a:pt x="34" y="109343"/>
                  </a:lnTo>
                  <a:lnTo>
                    <a:pt x="34806" y="109343"/>
                  </a:lnTo>
                  <a:lnTo>
                    <a:pt x="34774" y="4242"/>
                  </a:lnTo>
                  <a:cubicBezTo>
                    <a:pt x="29342" y="1412"/>
                    <a:pt x="23391" y="1"/>
                    <a:pt x="174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56"/>
            <p:cNvSpPr/>
            <p:nvPr/>
          </p:nvSpPr>
          <p:spPr>
            <a:xfrm>
              <a:off x="3385125" y="238150"/>
              <a:ext cx="645075" cy="2733525"/>
            </a:xfrm>
            <a:custGeom>
              <a:avLst/>
              <a:gdLst/>
              <a:ahLst/>
              <a:cxnLst/>
              <a:rect l="l" t="t" r="r" b="b"/>
              <a:pathLst>
                <a:path w="25803" h="109341" extrusionOk="0">
                  <a:moveTo>
                    <a:pt x="8413" y="0"/>
                  </a:moveTo>
                  <a:cubicBezTo>
                    <a:pt x="5591" y="0"/>
                    <a:pt x="2768" y="316"/>
                    <a:pt x="0" y="945"/>
                  </a:cubicBezTo>
                  <a:cubicBezTo>
                    <a:pt x="3066" y="1663"/>
                    <a:pt x="6100" y="2772"/>
                    <a:pt x="8971" y="4240"/>
                  </a:cubicBezTo>
                  <a:lnTo>
                    <a:pt x="9003" y="109341"/>
                  </a:lnTo>
                  <a:lnTo>
                    <a:pt x="25802" y="109341"/>
                  </a:lnTo>
                  <a:lnTo>
                    <a:pt x="25770" y="4240"/>
                  </a:lnTo>
                  <a:cubicBezTo>
                    <a:pt x="20325" y="1406"/>
                    <a:pt x="14369" y="0"/>
                    <a:pt x="841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56"/>
            <p:cNvSpPr/>
            <p:nvPr/>
          </p:nvSpPr>
          <p:spPr>
            <a:xfrm>
              <a:off x="1441775" y="776825"/>
              <a:ext cx="939475" cy="2194850"/>
            </a:xfrm>
            <a:custGeom>
              <a:avLst/>
              <a:gdLst/>
              <a:ahLst/>
              <a:cxnLst/>
              <a:rect l="l" t="t" r="r" b="b"/>
              <a:pathLst>
                <a:path w="37579" h="87794" extrusionOk="0">
                  <a:moveTo>
                    <a:pt x="34355" y="0"/>
                  </a:moveTo>
                  <a:cubicBezTo>
                    <a:pt x="33684" y="0"/>
                    <a:pt x="32997" y="217"/>
                    <a:pt x="32392" y="699"/>
                  </a:cubicBezTo>
                  <a:cubicBezTo>
                    <a:pt x="12657" y="16519"/>
                    <a:pt x="1" y="40789"/>
                    <a:pt x="34" y="67994"/>
                  </a:cubicBezTo>
                  <a:lnTo>
                    <a:pt x="34" y="87794"/>
                  </a:lnTo>
                  <a:lnTo>
                    <a:pt x="37579" y="87794"/>
                  </a:lnTo>
                  <a:lnTo>
                    <a:pt x="37546" y="3178"/>
                  </a:lnTo>
                  <a:cubicBezTo>
                    <a:pt x="37546" y="1301"/>
                    <a:pt x="35999" y="0"/>
                    <a:pt x="3435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56"/>
            <p:cNvSpPr/>
            <p:nvPr/>
          </p:nvSpPr>
          <p:spPr>
            <a:xfrm>
              <a:off x="1960450" y="776825"/>
              <a:ext cx="420800" cy="2194850"/>
            </a:xfrm>
            <a:custGeom>
              <a:avLst/>
              <a:gdLst/>
              <a:ahLst/>
              <a:cxnLst/>
              <a:rect l="l" t="t" r="r" b="b"/>
              <a:pathLst>
                <a:path w="16832" h="87794" extrusionOk="0">
                  <a:moveTo>
                    <a:pt x="13608" y="0"/>
                  </a:moveTo>
                  <a:cubicBezTo>
                    <a:pt x="12937" y="0"/>
                    <a:pt x="12250" y="217"/>
                    <a:pt x="11645" y="699"/>
                  </a:cubicBezTo>
                  <a:cubicBezTo>
                    <a:pt x="7437" y="4091"/>
                    <a:pt x="3523" y="7875"/>
                    <a:pt x="0" y="11985"/>
                  </a:cubicBezTo>
                  <a:lnTo>
                    <a:pt x="33" y="87794"/>
                  </a:lnTo>
                  <a:lnTo>
                    <a:pt x="16832" y="87794"/>
                  </a:lnTo>
                  <a:lnTo>
                    <a:pt x="16799" y="3178"/>
                  </a:lnTo>
                  <a:cubicBezTo>
                    <a:pt x="16799" y="1301"/>
                    <a:pt x="15252" y="0"/>
                    <a:pt x="1360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56"/>
            <p:cNvSpPr/>
            <p:nvPr/>
          </p:nvSpPr>
          <p:spPr>
            <a:xfrm>
              <a:off x="4808975" y="776000"/>
              <a:ext cx="939475" cy="2195675"/>
            </a:xfrm>
            <a:custGeom>
              <a:avLst/>
              <a:gdLst/>
              <a:ahLst/>
              <a:cxnLst/>
              <a:rect l="l" t="t" r="r" b="b"/>
              <a:pathLst>
                <a:path w="37579" h="87827" extrusionOk="0">
                  <a:moveTo>
                    <a:pt x="3192" y="1"/>
                  </a:moveTo>
                  <a:cubicBezTo>
                    <a:pt x="1547" y="1"/>
                    <a:pt x="0" y="1302"/>
                    <a:pt x="0" y="3178"/>
                  </a:cubicBezTo>
                  <a:lnTo>
                    <a:pt x="33" y="87827"/>
                  </a:lnTo>
                  <a:lnTo>
                    <a:pt x="37578" y="87827"/>
                  </a:lnTo>
                  <a:lnTo>
                    <a:pt x="37578" y="67929"/>
                  </a:lnTo>
                  <a:cubicBezTo>
                    <a:pt x="37578" y="40756"/>
                    <a:pt x="24889" y="16487"/>
                    <a:pt x="5154" y="699"/>
                  </a:cubicBezTo>
                  <a:cubicBezTo>
                    <a:pt x="4549" y="217"/>
                    <a:pt x="3863" y="1"/>
                    <a:pt x="319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56"/>
            <p:cNvSpPr/>
            <p:nvPr/>
          </p:nvSpPr>
          <p:spPr>
            <a:xfrm>
              <a:off x="4808975" y="776000"/>
              <a:ext cx="939475" cy="2195675"/>
            </a:xfrm>
            <a:custGeom>
              <a:avLst/>
              <a:gdLst/>
              <a:ahLst/>
              <a:cxnLst/>
              <a:rect l="l" t="t" r="r" b="b"/>
              <a:pathLst>
                <a:path w="37579" h="87827" extrusionOk="0">
                  <a:moveTo>
                    <a:pt x="3192" y="1"/>
                  </a:moveTo>
                  <a:cubicBezTo>
                    <a:pt x="1547" y="1"/>
                    <a:pt x="0" y="1302"/>
                    <a:pt x="0" y="3178"/>
                  </a:cubicBezTo>
                  <a:lnTo>
                    <a:pt x="0" y="11953"/>
                  </a:lnTo>
                  <a:cubicBezTo>
                    <a:pt x="12950" y="27023"/>
                    <a:pt x="20779" y="46563"/>
                    <a:pt x="20779" y="67929"/>
                  </a:cubicBezTo>
                  <a:lnTo>
                    <a:pt x="20779" y="87827"/>
                  </a:lnTo>
                  <a:lnTo>
                    <a:pt x="37578" y="87827"/>
                  </a:lnTo>
                  <a:lnTo>
                    <a:pt x="37578" y="67929"/>
                  </a:lnTo>
                  <a:cubicBezTo>
                    <a:pt x="37578" y="40756"/>
                    <a:pt x="24889" y="16487"/>
                    <a:pt x="5154" y="699"/>
                  </a:cubicBezTo>
                  <a:cubicBezTo>
                    <a:pt x="4549" y="217"/>
                    <a:pt x="3863" y="1"/>
                    <a:pt x="319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56"/>
            <p:cNvSpPr/>
            <p:nvPr/>
          </p:nvSpPr>
          <p:spPr>
            <a:xfrm>
              <a:off x="1185725" y="2971650"/>
              <a:ext cx="4820425" cy="919900"/>
            </a:xfrm>
            <a:custGeom>
              <a:avLst/>
              <a:gdLst/>
              <a:ahLst/>
              <a:cxnLst/>
              <a:rect l="l" t="t" r="r" b="b"/>
              <a:pathLst>
                <a:path w="192817" h="36796" extrusionOk="0">
                  <a:moveTo>
                    <a:pt x="10667" y="1"/>
                  </a:moveTo>
                  <a:cubicBezTo>
                    <a:pt x="5122" y="1"/>
                    <a:pt x="392" y="4307"/>
                    <a:pt x="196" y="9885"/>
                  </a:cubicBezTo>
                  <a:cubicBezTo>
                    <a:pt x="0" y="15658"/>
                    <a:pt x="4665" y="20421"/>
                    <a:pt x="10406" y="20421"/>
                  </a:cubicBezTo>
                  <a:cubicBezTo>
                    <a:pt x="20844" y="20421"/>
                    <a:pt x="31152" y="22965"/>
                    <a:pt x="40384" y="27826"/>
                  </a:cubicBezTo>
                  <a:lnTo>
                    <a:pt x="43319" y="29391"/>
                  </a:lnTo>
                  <a:cubicBezTo>
                    <a:pt x="52551" y="34252"/>
                    <a:pt x="62859" y="36796"/>
                    <a:pt x="73297" y="36796"/>
                  </a:cubicBezTo>
                  <a:lnTo>
                    <a:pt x="119519" y="36796"/>
                  </a:lnTo>
                  <a:cubicBezTo>
                    <a:pt x="129990" y="36796"/>
                    <a:pt x="140266" y="34219"/>
                    <a:pt x="149497" y="29359"/>
                  </a:cubicBezTo>
                  <a:lnTo>
                    <a:pt x="152433" y="27793"/>
                  </a:lnTo>
                  <a:cubicBezTo>
                    <a:pt x="161664" y="22900"/>
                    <a:pt x="171972" y="20356"/>
                    <a:pt x="182411" y="20356"/>
                  </a:cubicBezTo>
                  <a:cubicBezTo>
                    <a:pt x="188152" y="20356"/>
                    <a:pt x="192816" y="15593"/>
                    <a:pt x="192621" y="9787"/>
                  </a:cubicBezTo>
                  <a:cubicBezTo>
                    <a:pt x="192425" y="4241"/>
                    <a:pt x="187662" y="1"/>
                    <a:pt x="18211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56"/>
            <p:cNvSpPr/>
            <p:nvPr/>
          </p:nvSpPr>
          <p:spPr>
            <a:xfrm>
              <a:off x="3753725" y="2971650"/>
              <a:ext cx="2252425" cy="919900"/>
            </a:xfrm>
            <a:custGeom>
              <a:avLst/>
              <a:gdLst/>
              <a:ahLst/>
              <a:cxnLst/>
              <a:rect l="l" t="t" r="r" b="b"/>
              <a:pathLst>
                <a:path w="90097" h="36796" extrusionOk="0">
                  <a:moveTo>
                    <a:pt x="62598" y="1"/>
                  </a:moveTo>
                  <a:cubicBezTo>
                    <a:pt x="68143" y="1"/>
                    <a:pt x="72906" y="4241"/>
                    <a:pt x="73069" y="9787"/>
                  </a:cubicBezTo>
                  <a:cubicBezTo>
                    <a:pt x="73264" y="15593"/>
                    <a:pt x="68632" y="20356"/>
                    <a:pt x="62891" y="20356"/>
                  </a:cubicBezTo>
                  <a:cubicBezTo>
                    <a:pt x="52453" y="20356"/>
                    <a:pt x="42145" y="22900"/>
                    <a:pt x="32914" y="27793"/>
                  </a:cubicBezTo>
                  <a:lnTo>
                    <a:pt x="29978" y="29359"/>
                  </a:lnTo>
                  <a:cubicBezTo>
                    <a:pt x="20746" y="34219"/>
                    <a:pt x="10471" y="36796"/>
                    <a:pt x="0" y="36796"/>
                  </a:cubicBezTo>
                  <a:lnTo>
                    <a:pt x="16799" y="36796"/>
                  </a:lnTo>
                  <a:cubicBezTo>
                    <a:pt x="27270" y="36796"/>
                    <a:pt x="37546" y="34219"/>
                    <a:pt x="46777" y="29359"/>
                  </a:cubicBezTo>
                  <a:lnTo>
                    <a:pt x="49713" y="27793"/>
                  </a:lnTo>
                  <a:cubicBezTo>
                    <a:pt x="58944" y="22900"/>
                    <a:pt x="69252" y="20356"/>
                    <a:pt x="79691" y="20356"/>
                  </a:cubicBezTo>
                  <a:cubicBezTo>
                    <a:pt x="85432" y="20356"/>
                    <a:pt x="90096" y="15593"/>
                    <a:pt x="89901" y="9787"/>
                  </a:cubicBezTo>
                  <a:cubicBezTo>
                    <a:pt x="89705" y="4241"/>
                    <a:pt x="84942" y="1"/>
                    <a:pt x="79397" y="1"/>
                  </a:cubicBezTo>
                  <a:close/>
                </a:path>
              </a:pathLst>
            </a:custGeom>
            <a:solidFill>
              <a:srgbClr val="F5D6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56"/>
            <p:cNvSpPr/>
            <p:nvPr/>
          </p:nvSpPr>
          <p:spPr>
            <a:xfrm>
              <a:off x="2520825" y="3449475"/>
              <a:ext cx="3646800" cy="2007850"/>
            </a:xfrm>
            <a:custGeom>
              <a:avLst/>
              <a:gdLst/>
              <a:ahLst/>
              <a:cxnLst/>
              <a:rect l="l" t="t" r="r" b="b"/>
              <a:pathLst>
                <a:path w="145872" h="80314" extrusionOk="0">
                  <a:moveTo>
                    <a:pt x="17216" y="1"/>
                  </a:moveTo>
                  <a:cubicBezTo>
                    <a:pt x="13476" y="1"/>
                    <a:pt x="10099" y="2562"/>
                    <a:pt x="9226" y="6364"/>
                  </a:cubicBezTo>
                  <a:lnTo>
                    <a:pt x="3583" y="31188"/>
                  </a:lnTo>
                  <a:cubicBezTo>
                    <a:pt x="1" y="47028"/>
                    <a:pt x="24854" y="66790"/>
                    <a:pt x="43008" y="66790"/>
                  </a:cubicBezTo>
                  <a:cubicBezTo>
                    <a:pt x="51136" y="66790"/>
                    <a:pt x="57921" y="62829"/>
                    <a:pt x="60211" y="52782"/>
                  </a:cubicBezTo>
                  <a:lnTo>
                    <a:pt x="61386" y="47628"/>
                  </a:lnTo>
                  <a:cubicBezTo>
                    <a:pt x="62399" y="43179"/>
                    <a:pt x="66355" y="40188"/>
                    <a:pt x="70712" y="40188"/>
                  </a:cubicBezTo>
                  <a:cubicBezTo>
                    <a:pt x="71402" y="40188"/>
                    <a:pt x="72102" y="40263"/>
                    <a:pt x="72803" y="40419"/>
                  </a:cubicBezTo>
                  <a:cubicBezTo>
                    <a:pt x="77956" y="41593"/>
                    <a:pt x="81186" y="46715"/>
                    <a:pt x="80012" y="51869"/>
                  </a:cubicBezTo>
                  <a:lnTo>
                    <a:pt x="78837" y="56990"/>
                  </a:lnTo>
                  <a:cubicBezTo>
                    <a:pt x="75126" y="73355"/>
                    <a:pt x="88998" y="80313"/>
                    <a:pt x="104414" y="80313"/>
                  </a:cubicBezTo>
                  <a:cubicBezTo>
                    <a:pt x="119757" y="80313"/>
                    <a:pt x="136629" y="73420"/>
                    <a:pt x="139217" y="62046"/>
                  </a:cubicBezTo>
                  <a:lnTo>
                    <a:pt x="144860" y="37190"/>
                  </a:lnTo>
                  <a:cubicBezTo>
                    <a:pt x="145871" y="32819"/>
                    <a:pt x="143131" y="28415"/>
                    <a:pt x="138727" y="27436"/>
                  </a:cubicBezTo>
                  <a:lnTo>
                    <a:pt x="19012" y="199"/>
                  </a:lnTo>
                  <a:cubicBezTo>
                    <a:pt x="18410" y="65"/>
                    <a:pt x="17809" y="1"/>
                    <a:pt x="17216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56"/>
            <p:cNvSpPr/>
            <p:nvPr/>
          </p:nvSpPr>
          <p:spPr>
            <a:xfrm>
              <a:off x="2808550" y="3449500"/>
              <a:ext cx="3359075" cy="2007700"/>
            </a:xfrm>
            <a:custGeom>
              <a:avLst/>
              <a:gdLst/>
              <a:ahLst/>
              <a:cxnLst/>
              <a:rect l="l" t="t" r="r" b="b"/>
              <a:pathLst>
                <a:path w="134363" h="80308" extrusionOk="0">
                  <a:moveTo>
                    <a:pt x="5711" y="1"/>
                  </a:moveTo>
                  <a:cubicBezTo>
                    <a:pt x="3547" y="1"/>
                    <a:pt x="1513" y="858"/>
                    <a:pt x="1" y="2318"/>
                  </a:cubicBezTo>
                  <a:lnTo>
                    <a:pt x="110419" y="27435"/>
                  </a:lnTo>
                  <a:cubicBezTo>
                    <a:pt x="114790" y="28414"/>
                    <a:pt x="117563" y="32818"/>
                    <a:pt x="116552" y="37189"/>
                  </a:cubicBezTo>
                  <a:lnTo>
                    <a:pt x="110908" y="62045"/>
                  </a:lnTo>
                  <a:cubicBezTo>
                    <a:pt x="108821" y="71309"/>
                    <a:pt x="97241" y="77572"/>
                    <a:pt x="84747" y="79594"/>
                  </a:cubicBezTo>
                  <a:cubicBezTo>
                    <a:pt x="87362" y="80075"/>
                    <a:pt x="90126" y="80308"/>
                    <a:pt x="92940" y="80308"/>
                  </a:cubicBezTo>
                  <a:cubicBezTo>
                    <a:pt x="108274" y="80308"/>
                    <a:pt x="125117" y="73400"/>
                    <a:pt x="127708" y="62045"/>
                  </a:cubicBezTo>
                  <a:lnTo>
                    <a:pt x="133351" y="37189"/>
                  </a:lnTo>
                  <a:cubicBezTo>
                    <a:pt x="134362" y="32818"/>
                    <a:pt x="131622" y="28414"/>
                    <a:pt x="127218" y="27435"/>
                  </a:cubicBezTo>
                  <a:lnTo>
                    <a:pt x="7503" y="198"/>
                  </a:lnTo>
                  <a:cubicBezTo>
                    <a:pt x="6902" y="65"/>
                    <a:pt x="6301" y="1"/>
                    <a:pt x="5711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56"/>
            <p:cNvSpPr/>
            <p:nvPr/>
          </p:nvSpPr>
          <p:spPr>
            <a:xfrm>
              <a:off x="2313550" y="3569750"/>
              <a:ext cx="437950" cy="731200"/>
            </a:xfrm>
            <a:custGeom>
              <a:avLst/>
              <a:gdLst/>
              <a:ahLst/>
              <a:cxnLst/>
              <a:rect l="l" t="t" r="r" b="b"/>
              <a:pathLst>
                <a:path w="17518" h="29248" extrusionOk="0">
                  <a:moveTo>
                    <a:pt x="10015" y="0"/>
                  </a:moveTo>
                  <a:cubicBezTo>
                    <a:pt x="7402" y="0"/>
                    <a:pt x="5053" y="1799"/>
                    <a:pt x="4437" y="4489"/>
                  </a:cubicBezTo>
                  <a:lnTo>
                    <a:pt x="686" y="20929"/>
                  </a:lnTo>
                  <a:cubicBezTo>
                    <a:pt x="1" y="24028"/>
                    <a:pt x="1925" y="27127"/>
                    <a:pt x="5024" y="27845"/>
                  </a:cubicBezTo>
                  <a:lnTo>
                    <a:pt x="11222" y="29247"/>
                  </a:lnTo>
                  <a:lnTo>
                    <a:pt x="17517" y="1553"/>
                  </a:lnTo>
                  <a:lnTo>
                    <a:pt x="11320" y="150"/>
                  </a:lnTo>
                  <a:cubicBezTo>
                    <a:pt x="10882" y="49"/>
                    <a:pt x="10445" y="0"/>
                    <a:pt x="100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56"/>
            <p:cNvSpPr/>
            <p:nvPr/>
          </p:nvSpPr>
          <p:spPr>
            <a:xfrm>
              <a:off x="5984925" y="4379200"/>
              <a:ext cx="438750" cy="731725"/>
            </a:xfrm>
            <a:custGeom>
              <a:avLst/>
              <a:gdLst/>
              <a:ahLst/>
              <a:cxnLst/>
              <a:rect l="l" t="t" r="r" b="b"/>
              <a:pathLst>
                <a:path w="17550" h="29269" extrusionOk="0">
                  <a:moveTo>
                    <a:pt x="6296" y="1"/>
                  </a:moveTo>
                  <a:lnTo>
                    <a:pt x="0" y="27695"/>
                  </a:lnTo>
                  <a:lnTo>
                    <a:pt x="6231" y="29130"/>
                  </a:lnTo>
                  <a:cubicBezTo>
                    <a:pt x="6653" y="29224"/>
                    <a:pt x="7075" y="29269"/>
                    <a:pt x="7491" y="29269"/>
                  </a:cubicBezTo>
                  <a:cubicBezTo>
                    <a:pt x="10122" y="29269"/>
                    <a:pt x="12494" y="27468"/>
                    <a:pt x="13113" y="24792"/>
                  </a:cubicBezTo>
                  <a:lnTo>
                    <a:pt x="16865" y="8319"/>
                  </a:lnTo>
                  <a:cubicBezTo>
                    <a:pt x="17550" y="5220"/>
                    <a:pt x="15625" y="2121"/>
                    <a:pt x="12526" y="1436"/>
                  </a:cubicBezTo>
                  <a:lnTo>
                    <a:pt x="629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56"/>
            <p:cNvSpPr/>
            <p:nvPr/>
          </p:nvSpPr>
          <p:spPr>
            <a:xfrm>
              <a:off x="2912125" y="3785400"/>
              <a:ext cx="497475" cy="357325"/>
            </a:xfrm>
            <a:custGeom>
              <a:avLst/>
              <a:gdLst/>
              <a:ahLst/>
              <a:cxnLst/>
              <a:rect l="l" t="t" r="r" b="b"/>
              <a:pathLst>
                <a:path w="19899" h="14293" extrusionOk="0">
                  <a:moveTo>
                    <a:pt x="16293" y="0"/>
                  </a:moveTo>
                  <a:cubicBezTo>
                    <a:pt x="15717" y="0"/>
                    <a:pt x="15135" y="159"/>
                    <a:pt x="14614" y="495"/>
                  </a:cubicBezTo>
                  <a:lnTo>
                    <a:pt x="1925" y="8487"/>
                  </a:lnTo>
                  <a:cubicBezTo>
                    <a:pt x="457" y="9400"/>
                    <a:pt x="1" y="11357"/>
                    <a:pt x="947" y="12825"/>
                  </a:cubicBezTo>
                  <a:cubicBezTo>
                    <a:pt x="1534" y="13771"/>
                    <a:pt x="2545" y="14293"/>
                    <a:pt x="3589" y="14293"/>
                  </a:cubicBezTo>
                  <a:cubicBezTo>
                    <a:pt x="4176" y="14293"/>
                    <a:pt x="4763" y="14130"/>
                    <a:pt x="5285" y="13804"/>
                  </a:cubicBezTo>
                  <a:lnTo>
                    <a:pt x="17974" y="5812"/>
                  </a:lnTo>
                  <a:cubicBezTo>
                    <a:pt x="19442" y="4898"/>
                    <a:pt x="19899" y="2941"/>
                    <a:pt x="18953" y="1473"/>
                  </a:cubicBezTo>
                  <a:cubicBezTo>
                    <a:pt x="18363" y="526"/>
                    <a:pt x="17339" y="0"/>
                    <a:pt x="16293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56"/>
            <p:cNvSpPr/>
            <p:nvPr/>
          </p:nvSpPr>
          <p:spPr>
            <a:xfrm>
              <a:off x="2944750" y="3895025"/>
              <a:ext cx="946800" cy="639975"/>
            </a:xfrm>
            <a:custGeom>
              <a:avLst/>
              <a:gdLst/>
              <a:ahLst/>
              <a:cxnLst/>
              <a:rect l="l" t="t" r="r" b="b"/>
              <a:pathLst>
                <a:path w="37872" h="25599" extrusionOk="0">
                  <a:moveTo>
                    <a:pt x="34285" y="1"/>
                  </a:moveTo>
                  <a:cubicBezTo>
                    <a:pt x="33707" y="1"/>
                    <a:pt x="33121" y="156"/>
                    <a:pt x="32588" y="481"/>
                  </a:cubicBezTo>
                  <a:lnTo>
                    <a:pt x="1925" y="19792"/>
                  </a:lnTo>
                  <a:cubicBezTo>
                    <a:pt x="457" y="20705"/>
                    <a:pt x="0" y="22662"/>
                    <a:pt x="946" y="24130"/>
                  </a:cubicBezTo>
                  <a:cubicBezTo>
                    <a:pt x="1533" y="25076"/>
                    <a:pt x="2577" y="25598"/>
                    <a:pt x="3621" y="25598"/>
                  </a:cubicBezTo>
                  <a:cubicBezTo>
                    <a:pt x="4176" y="25598"/>
                    <a:pt x="4763" y="25468"/>
                    <a:pt x="5285" y="25109"/>
                  </a:cubicBezTo>
                  <a:lnTo>
                    <a:pt x="35947" y="5830"/>
                  </a:lnTo>
                  <a:cubicBezTo>
                    <a:pt x="37415" y="4884"/>
                    <a:pt x="37872" y="2960"/>
                    <a:pt x="36959" y="1459"/>
                  </a:cubicBezTo>
                  <a:cubicBezTo>
                    <a:pt x="36349" y="513"/>
                    <a:pt x="35332" y="1"/>
                    <a:pt x="34285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56"/>
            <p:cNvSpPr/>
            <p:nvPr/>
          </p:nvSpPr>
          <p:spPr>
            <a:xfrm>
              <a:off x="4778800" y="4209800"/>
              <a:ext cx="496650" cy="357000"/>
            </a:xfrm>
            <a:custGeom>
              <a:avLst/>
              <a:gdLst/>
              <a:ahLst/>
              <a:cxnLst/>
              <a:rect l="l" t="t" r="r" b="b"/>
              <a:pathLst>
                <a:path w="19866" h="14280" extrusionOk="0">
                  <a:moveTo>
                    <a:pt x="16295" y="1"/>
                  </a:moveTo>
                  <a:cubicBezTo>
                    <a:pt x="15719" y="1"/>
                    <a:pt x="15136" y="157"/>
                    <a:pt x="14614" y="481"/>
                  </a:cubicBezTo>
                  <a:lnTo>
                    <a:pt x="1925" y="8473"/>
                  </a:lnTo>
                  <a:cubicBezTo>
                    <a:pt x="457" y="9419"/>
                    <a:pt x="0" y="11343"/>
                    <a:pt x="914" y="12811"/>
                  </a:cubicBezTo>
                  <a:cubicBezTo>
                    <a:pt x="1534" y="13757"/>
                    <a:pt x="2545" y="14279"/>
                    <a:pt x="3589" y="14279"/>
                  </a:cubicBezTo>
                  <a:cubicBezTo>
                    <a:pt x="4176" y="14279"/>
                    <a:pt x="4763" y="14149"/>
                    <a:pt x="5285" y="13823"/>
                  </a:cubicBezTo>
                  <a:lnTo>
                    <a:pt x="17974" y="5831"/>
                  </a:lnTo>
                  <a:cubicBezTo>
                    <a:pt x="19442" y="4885"/>
                    <a:pt x="19866" y="2960"/>
                    <a:pt x="18953" y="1460"/>
                  </a:cubicBezTo>
                  <a:cubicBezTo>
                    <a:pt x="18364" y="513"/>
                    <a:pt x="17341" y="1"/>
                    <a:pt x="16295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56"/>
            <p:cNvSpPr/>
            <p:nvPr/>
          </p:nvSpPr>
          <p:spPr>
            <a:xfrm>
              <a:off x="4811425" y="4319550"/>
              <a:ext cx="946800" cy="640300"/>
            </a:xfrm>
            <a:custGeom>
              <a:avLst/>
              <a:gdLst/>
              <a:ahLst/>
              <a:cxnLst/>
              <a:rect l="l" t="t" r="r" b="b"/>
              <a:pathLst>
                <a:path w="37872" h="25612" extrusionOk="0">
                  <a:moveTo>
                    <a:pt x="34266" y="0"/>
                  </a:moveTo>
                  <a:cubicBezTo>
                    <a:pt x="33691" y="0"/>
                    <a:pt x="33108" y="159"/>
                    <a:pt x="32587" y="495"/>
                  </a:cubicBezTo>
                  <a:lnTo>
                    <a:pt x="1925" y="19806"/>
                  </a:lnTo>
                  <a:cubicBezTo>
                    <a:pt x="457" y="20719"/>
                    <a:pt x="0" y="22676"/>
                    <a:pt x="946" y="24144"/>
                  </a:cubicBezTo>
                  <a:cubicBezTo>
                    <a:pt x="1533" y="25090"/>
                    <a:pt x="2545" y="25612"/>
                    <a:pt x="3588" y="25612"/>
                  </a:cubicBezTo>
                  <a:cubicBezTo>
                    <a:pt x="4176" y="25612"/>
                    <a:pt x="4763" y="25449"/>
                    <a:pt x="5285" y="25123"/>
                  </a:cubicBezTo>
                  <a:lnTo>
                    <a:pt x="35947" y="5812"/>
                  </a:lnTo>
                  <a:cubicBezTo>
                    <a:pt x="37415" y="4898"/>
                    <a:pt x="37872" y="2941"/>
                    <a:pt x="36926" y="1473"/>
                  </a:cubicBezTo>
                  <a:cubicBezTo>
                    <a:pt x="36337" y="526"/>
                    <a:pt x="35313" y="0"/>
                    <a:pt x="34266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8" name="Google Shape;378;p56"/>
          <p:cNvGrpSpPr/>
          <p:nvPr/>
        </p:nvGrpSpPr>
        <p:grpSpPr>
          <a:xfrm>
            <a:off x="5062380" y="1396664"/>
            <a:ext cx="557932" cy="557932"/>
            <a:chOff x="1190625" y="238125"/>
            <a:chExt cx="5219200" cy="5219200"/>
          </a:xfrm>
        </p:grpSpPr>
        <p:sp>
          <p:nvSpPr>
            <p:cNvPr id="379" name="Google Shape;379;p56"/>
            <p:cNvSpPr/>
            <p:nvPr/>
          </p:nvSpPr>
          <p:spPr>
            <a:xfrm>
              <a:off x="5304800" y="1617925"/>
              <a:ext cx="683400" cy="722575"/>
            </a:xfrm>
            <a:custGeom>
              <a:avLst/>
              <a:gdLst/>
              <a:ahLst/>
              <a:cxnLst/>
              <a:rect l="l" t="t" r="r" b="b"/>
              <a:pathLst>
                <a:path w="27336" h="28903" extrusionOk="0">
                  <a:moveTo>
                    <a:pt x="7079" y="1"/>
                  </a:moveTo>
                  <a:lnTo>
                    <a:pt x="0" y="4731"/>
                  </a:lnTo>
                  <a:lnTo>
                    <a:pt x="0" y="24727"/>
                  </a:lnTo>
                  <a:lnTo>
                    <a:pt x="14712" y="28902"/>
                  </a:lnTo>
                  <a:lnTo>
                    <a:pt x="27336" y="24727"/>
                  </a:lnTo>
                  <a:lnTo>
                    <a:pt x="27336" y="4731"/>
                  </a:lnTo>
                  <a:lnTo>
                    <a:pt x="13668" y="4731"/>
                  </a:lnTo>
                  <a:lnTo>
                    <a:pt x="707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56"/>
            <p:cNvSpPr/>
            <p:nvPr/>
          </p:nvSpPr>
          <p:spPr>
            <a:xfrm>
              <a:off x="4963100" y="1237100"/>
              <a:ext cx="683400" cy="499100"/>
            </a:xfrm>
            <a:custGeom>
              <a:avLst/>
              <a:gdLst/>
              <a:ahLst/>
              <a:cxnLst/>
              <a:rect l="l" t="t" r="r" b="b"/>
              <a:pathLst>
                <a:path w="27336" h="19964" extrusionOk="0">
                  <a:moveTo>
                    <a:pt x="0" y="0"/>
                  </a:moveTo>
                  <a:lnTo>
                    <a:pt x="0" y="19964"/>
                  </a:lnTo>
                  <a:lnTo>
                    <a:pt x="27336" y="19964"/>
                  </a:lnTo>
                  <a:lnTo>
                    <a:pt x="27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56"/>
            <p:cNvSpPr/>
            <p:nvPr/>
          </p:nvSpPr>
          <p:spPr>
            <a:xfrm>
              <a:off x="1612225" y="238125"/>
              <a:ext cx="4375975" cy="5021850"/>
            </a:xfrm>
            <a:custGeom>
              <a:avLst/>
              <a:gdLst/>
              <a:ahLst/>
              <a:cxnLst/>
              <a:rect l="l" t="t" r="r" b="b"/>
              <a:pathLst>
                <a:path w="175039" h="200874" extrusionOk="0">
                  <a:moveTo>
                    <a:pt x="16832" y="0"/>
                  </a:moveTo>
                  <a:lnTo>
                    <a:pt x="16832" y="19996"/>
                  </a:lnTo>
                  <a:lnTo>
                    <a:pt x="0" y="19996"/>
                  </a:lnTo>
                  <a:lnTo>
                    <a:pt x="0" y="192946"/>
                  </a:lnTo>
                  <a:lnTo>
                    <a:pt x="102003" y="200873"/>
                  </a:lnTo>
                  <a:lnTo>
                    <a:pt x="175039" y="192946"/>
                  </a:lnTo>
                  <a:lnTo>
                    <a:pt x="175039" y="79919"/>
                  </a:lnTo>
                  <a:lnTo>
                    <a:pt x="120368" y="79919"/>
                  </a:lnTo>
                  <a:lnTo>
                    <a:pt x="120368" y="59955"/>
                  </a:lnTo>
                  <a:lnTo>
                    <a:pt x="93032" y="59955"/>
                  </a:lnTo>
                  <a:lnTo>
                    <a:pt x="93032" y="39959"/>
                  </a:lnTo>
                  <a:lnTo>
                    <a:pt x="107777" y="39959"/>
                  </a:lnTo>
                  <a:lnTo>
                    <a:pt x="107777" y="19996"/>
                  </a:lnTo>
                  <a:lnTo>
                    <a:pt x="93032" y="19996"/>
                  </a:lnTo>
                  <a:lnTo>
                    <a:pt x="9303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56"/>
            <p:cNvSpPr/>
            <p:nvPr/>
          </p:nvSpPr>
          <p:spPr>
            <a:xfrm>
              <a:off x="1612225" y="738000"/>
              <a:ext cx="275650" cy="4323800"/>
            </a:xfrm>
            <a:custGeom>
              <a:avLst/>
              <a:gdLst/>
              <a:ahLst/>
              <a:cxnLst/>
              <a:rect l="l" t="t" r="r" b="b"/>
              <a:pathLst>
                <a:path w="11026" h="172952" extrusionOk="0">
                  <a:moveTo>
                    <a:pt x="0" y="1"/>
                  </a:moveTo>
                  <a:lnTo>
                    <a:pt x="0" y="172951"/>
                  </a:lnTo>
                  <a:lnTo>
                    <a:pt x="11026" y="172951"/>
                  </a:lnTo>
                  <a:lnTo>
                    <a:pt x="1102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56"/>
            <p:cNvSpPr/>
            <p:nvPr/>
          </p:nvSpPr>
          <p:spPr>
            <a:xfrm>
              <a:off x="2223025" y="738000"/>
              <a:ext cx="1215125" cy="1474450"/>
            </a:xfrm>
            <a:custGeom>
              <a:avLst/>
              <a:gdLst/>
              <a:ahLst/>
              <a:cxnLst/>
              <a:rect l="l" t="t" r="r" b="b"/>
              <a:pathLst>
                <a:path w="48605" h="58978" extrusionOk="0">
                  <a:moveTo>
                    <a:pt x="10243" y="1"/>
                  </a:moveTo>
                  <a:cubicBezTo>
                    <a:pt x="4600" y="1"/>
                    <a:pt x="1" y="4568"/>
                    <a:pt x="1" y="10244"/>
                  </a:cubicBezTo>
                  <a:lnTo>
                    <a:pt x="1" y="48735"/>
                  </a:lnTo>
                  <a:cubicBezTo>
                    <a:pt x="1" y="54411"/>
                    <a:pt x="4600" y="58978"/>
                    <a:pt x="10243" y="58978"/>
                  </a:cubicBezTo>
                  <a:lnTo>
                    <a:pt x="38362" y="58978"/>
                  </a:lnTo>
                  <a:cubicBezTo>
                    <a:pt x="44005" y="58978"/>
                    <a:pt x="48604" y="54411"/>
                    <a:pt x="48604" y="48735"/>
                  </a:cubicBezTo>
                  <a:lnTo>
                    <a:pt x="48604" y="10244"/>
                  </a:lnTo>
                  <a:cubicBezTo>
                    <a:pt x="48604" y="4568"/>
                    <a:pt x="44005" y="1"/>
                    <a:pt x="38362" y="1"/>
                  </a:cubicBezTo>
                  <a:close/>
                </a:path>
              </a:pathLst>
            </a:custGeom>
            <a:solidFill>
              <a:srgbClr val="F1F4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56"/>
            <p:cNvSpPr/>
            <p:nvPr/>
          </p:nvSpPr>
          <p:spPr>
            <a:xfrm>
              <a:off x="2223025" y="3080125"/>
              <a:ext cx="1215125" cy="1474425"/>
            </a:xfrm>
            <a:custGeom>
              <a:avLst/>
              <a:gdLst/>
              <a:ahLst/>
              <a:cxnLst/>
              <a:rect l="l" t="t" r="r" b="b"/>
              <a:pathLst>
                <a:path w="48605" h="58977" extrusionOk="0">
                  <a:moveTo>
                    <a:pt x="10243" y="0"/>
                  </a:moveTo>
                  <a:cubicBezTo>
                    <a:pt x="4600" y="0"/>
                    <a:pt x="1" y="4567"/>
                    <a:pt x="1" y="10243"/>
                  </a:cubicBezTo>
                  <a:lnTo>
                    <a:pt x="1" y="48734"/>
                  </a:lnTo>
                  <a:cubicBezTo>
                    <a:pt x="1" y="54410"/>
                    <a:pt x="4600" y="58977"/>
                    <a:pt x="10243" y="58977"/>
                  </a:cubicBezTo>
                  <a:lnTo>
                    <a:pt x="38362" y="58977"/>
                  </a:lnTo>
                  <a:cubicBezTo>
                    <a:pt x="44005" y="58977"/>
                    <a:pt x="48604" y="54410"/>
                    <a:pt x="48604" y="48734"/>
                  </a:cubicBezTo>
                  <a:lnTo>
                    <a:pt x="48604" y="10243"/>
                  </a:lnTo>
                  <a:cubicBezTo>
                    <a:pt x="48604" y="4567"/>
                    <a:pt x="44005" y="0"/>
                    <a:pt x="38362" y="0"/>
                  </a:cubicBezTo>
                  <a:close/>
                </a:path>
              </a:pathLst>
            </a:custGeom>
            <a:solidFill>
              <a:srgbClr val="544F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56"/>
            <p:cNvSpPr/>
            <p:nvPr/>
          </p:nvSpPr>
          <p:spPr>
            <a:xfrm>
              <a:off x="4162275" y="3080125"/>
              <a:ext cx="1215125" cy="1474425"/>
            </a:xfrm>
            <a:custGeom>
              <a:avLst/>
              <a:gdLst/>
              <a:ahLst/>
              <a:cxnLst/>
              <a:rect l="l" t="t" r="r" b="b"/>
              <a:pathLst>
                <a:path w="48605" h="58977" extrusionOk="0">
                  <a:moveTo>
                    <a:pt x="10243" y="0"/>
                  </a:moveTo>
                  <a:cubicBezTo>
                    <a:pt x="4600" y="0"/>
                    <a:pt x="1" y="4567"/>
                    <a:pt x="1" y="10243"/>
                  </a:cubicBezTo>
                  <a:lnTo>
                    <a:pt x="1" y="48734"/>
                  </a:lnTo>
                  <a:cubicBezTo>
                    <a:pt x="1" y="54410"/>
                    <a:pt x="4600" y="58977"/>
                    <a:pt x="10243" y="58977"/>
                  </a:cubicBezTo>
                  <a:lnTo>
                    <a:pt x="38329" y="58977"/>
                  </a:lnTo>
                  <a:cubicBezTo>
                    <a:pt x="44005" y="58977"/>
                    <a:pt x="48604" y="54410"/>
                    <a:pt x="48604" y="48734"/>
                  </a:cubicBezTo>
                  <a:lnTo>
                    <a:pt x="48604" y="10243"/>
                  </a:lnTo>
                  <a:cubicBezTo>
                    <a:pt x="48604" y="4567"/>
                    <a:pt x="44005" y="0"/>
                    <a:pt x="38329" y="0"/>
                  </a:cubicBezTo>
                  <a:close/>
                </a:path>
              </a:pathLst>
            </a:custGeom>
            <a:solidFill>
              <a:srgbClr val="544F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56"/>
            <p:cNvSpPr/>
            <p:nvPr/>
          </p:nvSpPr>
          <p:spPr>
            <a:xfrm>
              <a:off x="2144750" y="3001025"/>
              <a:ext cx="1372500" cy="1632650"/>
            </a:xfrm>
            <a:custGeom>
              <a:avLst/>
              <a:gdLst/>
              <a:ahLst/>
              <a:cxnLst/>
              <a:rect l="l" t="t" r="r" b="b"/>
              <a:pathLst>
                <a:path w="54900" h="65306" extrusionOk="0">
                  <a:moveTo>
                    <a:pt x="41493" y="6296"/>
                  </a:moveTo>
                  <a:cubicBezTo>
                    <a:pt x="45407" y="6296"/>
                    <a:pt x="48571" y="9492"/>
                    <a:pt x="48571" y="13407"/>
                  </a:cubicBezTo>
                  <a:lnTo>
                    <a:pt x="48571" y="51898"/>
                  </a:lnTo>
                  <a:cubicBezTo>
                    <a:pt x="48571" y="55813"/>
                    <a:pt x="45407" y="59009"/>
                    <a:pt x="41493" y="59009"/>
                  </a:cubicBezTo>
                  <a:lnTo>
                    <a:pt x="13374" y="59009"/>
                  </a:lnTo>
                  <a:cubicBezTo>
                    <a:pt x="9460" y="59009"/>
                    <a:pt x="6296" y="55813"/>
                    <a:pt x="6296" y="51898"/>
                  </a:cubicBezTo>
                  <a:lnTo>
                    <a:pt x="6296" y="13407"/>
                  </a:lnTo>
                  <a:cubicBezTo>
                    <a:pt x="6296" y="9492"/>
                    <a:pt x="9460" y="6296"/>
                    <a:pt x="13374" y="6296"/>
                  </a:cubicBezTo>
                  <a:close/>
                  <a:moveTo>
                    <a:pt x="13374" y="0"/>
                  </a:moveTo>
                  <a:cubicBezTo>
                    <a:pt x="6002" y="0"/>
                    <a:pt x="0" y="6002"/>
                    <a:pt x="0" y="13407"/>
                  </a:cubicBezTo>
                  <a:lnTo>
                    <a:pt x="0" y="51898"/>
                  </a:lnTo>
                  <a:cubicBezTo>
                    <a:pt x="0" y="59303"/>
                    <a:pt x="6002" y="65305"/>
                    <a:pt x="13374" y="65305"/>
                  </a:cubicBezTo>
                  <a:lnTo>
                    <a:pt x="41493" y="65305"/>
                  </a:lnTo>
                  <a:cubicBezTo>
                    <a:pt x="48865" y="65305"/>
                    <a:pt x="54899" y="59303"/>
                    <a:pt x="54899" y="51898"/>
                  </a:cubicBezTo>
                  <a:lnTo>
                    <a:pt x="54899" y="13407"/>
                  </a:lnTo>
                  <a:cubicBezTo>
                    <a:pt x="54899" y="6002"/>
                    <a:pt x="48865" y="0"/>
                    <a:pt x="414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56"/>
            <p:cNvSpPr/>
            <p:nvPr/>
          </p:nvSpPr>
          <p:spPr>
            <a:xfrm>
              <a:off x="4083175" y="3001025"/>
              <a:ext cx="1372500" cy="1632650"/>
            </a:xfrm>
            <a:custGeom>
              <a:avLst/>
              <a:gdLst/>
              <a:ahLst/>
              <a:cxnLst/>
              <a:rect l="l" t="t" r="r" b="b"/>
              <a:pathLst>
                <a:path w="54900" h="65306" extrusionOk="0">
                  <a:moveTo>
                    <a:pt x="41493" y="6296"/>
                  </a:moveTo>
                  <a:cubicBezTo>
                    <a:pt x="45440" y="6296"/>
                    <a:pt x="48604" y="9492"/>
                    <a:pt x="48604" y="13407"/>
                  </a:cubicBezTo>
                  <a:lnTo>
                    <a:pt x="48604" y="51898"/>
                  </a:lnTo>
                  <a:cubicBezTo>
                    <a:pt x="48604" y="55813"/>
                    <a:pt x="45440" y="59009"/>
                    <a:pt x="41493" y="59009"/>
                  </a:cubicBezTo>
                  <a:lnTo>
                    <a:pt x="13407" y="59009"/>
                  </a:lnTo>
                  <a:cubicBezTo>
                    <a:pt x="9493" y="59009"/>
                    <a:pt x="6329" y="55813"/>
                    <a:pt x="6329" y="51898"/>
                  </a:cubicBezTo>
                  <a:lnTo>
                    <a:pt x="6329" y="13407"/>
                  </a:lnTo>
                  <a:cubicBezTo>
                    <a:pt x="6329" y="9492"/>
                    <a:pt x="9493" y="6296"/>
                    <a:pt x="13407" y="6296"/>
                  </a:cubicBezTo>
                  <a:close/>
                  <a:moveTo>
                    <a:pt x="13407" y="0"/>
                  </a:moveTo>
                  <a:cubicBezTo>
                    <a:pt x="6035" y="0"/>
                    <a:pt x="1" y="6002"/>
                    <a:pt x="1" y="13407"/>
                  </a:cubicBezTo>
                  <a:lnTo>
                    <a:pt x="1" y="51898"/>
                  </a:lnTo>
                  <a:cubicBezTo>
                    <a:pt x="1" y="59303"/>
                    <a:pt x="6035" y="65305"/>
                    <a:pt x="13407" y="65305"/>
                  </a:cubicBezTo>
                  <a:lnTo>
                    <a:pt x="41493" y="65305"/>
                  </a:lnTo>
                  <a:cubicBezTo>
                    <a:pt x="48898" y="65305"/>
                    <a:pt x="54900" y="59303"/>
                    <a:pt x="54900" y="51898"/>
                  </a:cubicBezTo>
                  <a:lnTo>
                    <a:pt x="54900" y="13407"/>
                  </a:lnTo>
                  <a:cubicBezTo>
                    <a:pt x="54900" y="6002"/>
                    <a:pt x="48898" y="0"/>
                    <a:pt x="414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56"/>
            <p:cNvSpPr/>
            <p:nvPr/>
          </p:nvSpPr>
          <p:spPr>
            <a:xfrm>
              <a:off x="3175525" y="238125"/>
              <a:ext cx="157425" cy="328650"/>
            </a:xfrm>
            <a:custGeom>
              <a:avLst/>
              <a:gdLst/>
              <a:ahLst/>
              <a:cxnLst/>
              <a:rect l="l" t="t" r="r" b="b"/>
              <a:pathLst>
                <a:path w="6297" h="13146" extrusionOk="0">
                  <a:moveTo>
                    <a:pt x="1" y="0"/>
                  </a:moveTo>
                  <a:lnTo>
                    <a:pt x="1" y="9982"/>
                  </a:lnTo>
                  <a:cubicBezTo>
                    <a:pt x="1" y="11743"/>
                    <a:pt x="1403" y="13146"/>
                    <a:pt x="3132" y="13146"/>
                  </a:cubicBezTo>
                  <a:cubicBezTo>
                    <a:pt x="4894" y="13146"/>
                    <a:pt x="6296" y="11743"/>
                    <a:pt x="6296" y="9982"/>
                  </a:cubicBezTo>
                  <a:lnTo>
                    <a:pt x="629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56"/>
            <p:cNvSpPr/>
            <p:nvPr/>
          </p:nvSpPr>
          <p:spPr>
            <a:xfrm>
              <a:off x="2144750" y="658900"/>
              <a:ext cx="1372500" cy="1632650"/>
            </a:xfrm>
            <a:custGeom>
              <a:avLst/>
              <a:gdLst/>
              <a:ahLst/>
              <a:cxnLst/>
              <a:rect l="l" t="t" r="r" b="b"/>
              <a:pathLst>
                <a:path w="54900" h="65306" extrusionOk="0">
                  <a:moveTo>
                    <a:pt x="24302" y="6296"/>
                  </a:moveTo>
                  <a:lnTo>
                    <a:pt x="24302" y="59010"/>
                  </a:lnTo>
                  <a:lnTo>
                    <a:pt x="13374" y="59010"/>
                  </a:lnTo>
                  <a:cubicBezTo>
                    <a:pt x="9460" y="59010"/>
                    <a:pt x="6296" y="55813"/>
                    <a:pt x="6296" y="51899"/>
                  </a:cubicBezTo>
                  <a:lnTo>
                    <a:pt x="6296" y="13408"/>
                  </a:lnTo>
                  <a:cubicBezTo>
                    <a:pt x="6296" y="9493"/>
                    <a:pt x="9460" y="6296"/>
                    <a:pt x="13374" y="6296"/>
                  </a:cubicBezTo>
                  <a:close/>
                  <a:moveTo>
                    <a:pt x="41493" y="6296"/>
                  </a:moveTo>
                  <a:cubicBezTo>
                    <a:pt x="45407" y="6296"/>
                    <a:pt x="48571" y="9493"/>
                    <a:pt x="48571" y="13408"/>
                  </a:cubicBezTo>
                  <a:lnTo>
                    <a:pt x="48571" y="51899"/>
                  </a:lnTo>
                  <a:cubicBezTo>
                    <a:pt x="48571" y="55813"/>
                    <a:pt x="45407" y="59010"/>
                    <a:pt x="41493" y="59010"/>
                  </a:cubicBezTo>
                  <a:lnTo>
                    <a:pt x="30598" y="59010"/>
                  </a:lnTo>
                  <a:lnTo>
                    <a:pt x="30598" y="6296"/>
                  </a:lnTo>
                  <a:close/>
                  <a:moveTo>
                    <a:pt x="13374" y="1"/>
                  </a:moveTo>
                  <a:cubicBezTo>
                    <a:pt x="6002" y="1"/>
                    <a:pt x="0" y="6003"/>
                    <a:pt x="0" y="13408"/>
                  </a:cubicBezTo>
                  <a:lnTo>
                    <a:pt x="0" y="51899"/>
                  </a:lnTo>
                  <a:cubicBezTo>
                    <a:pt x="0" y="59304"/>
                    <a:pt x="6002" y="65306"/>
                    <a:pt x="13374" y="65306"/>
                  </a:cubicBezTo>
                  <a:lnTo>
                    <a:pt x="41493" y="65306"/>
                  </a:lnTo>
                  <a:cubicBezTo>
                    <a:pt x="48865" y="65306"/>
                    <a:pt x="54899" y="59304"/>
                    <a:pt x="54899" y="51899"/>
                  </a:cubicBezTo>
                  <a:lnTo>
                    <a:pt x="54899" y="13408"/>
                  </a:lnTo>
                  <a:cubicBezTo>
                    <a:pt x="54899" y="6003"/>
                    <a:pt x="48865" y="1"/>
                    <a:pt x="41493" y="1"/>
                  </a:cubicBezTo>
                  <a:close/>
                </a:path>
              </a:pathLst>
            </a:custGeom>
            <a:solidFill>
              <a:srgbClr val="E7EC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56"/>
            <p:cNvSpPr/>
            <p:nvPr/>
          </p:nvSpPr>
          <p:spPr>
            <a:xfrm>
              <a:off x="1190625" y="5061775"/>
              <a:ext cx="5219200" cy="395550"/>
            </a:xfrm>
            <a:custGeom>
              <a:avLst/>
              <a:gdLst/>
              <a:ahLst/>
              <a:cxnLst/>
              <a:rect l="l" t="t" r="r" b="b"/>
              <a:pathLst>
                <a:path w="208768" h="15822" extrusionOk="0">
                  <a:moveTo>
                    <a:pt x="7894" y="0"/>
                  </a:moveTo>
                  <a:cubicBezTo>
                    <a:pt x="3556" y="0"/>
                    <a:pt x="0" y="3556"/>
                    <a:pt x="0" y="7927"/>
                  </a:cubicBezTo>
                  <a:cubicBezTo>
                    <a:pt x="0" y="12266"/>
                    <a:pt x="3556" y="15821"/>
                    <a:pt x="7894" y="15821"/>
                  </a:cubicBezTo>
                  <a:lnTo>
                    <a:pt x="200873" y="15821"/>
                  </a:lnTo>
                  <a:cubicBezTo>
                    <a:pt x="205212" y="15821"/>
                    <a:pt x="208767" y="12266"/>
                    <a:pt x="208767" y="7927"/>
                  </a:cubicBezTo>
                  <a:cubicBezTo>
                    <a:pt x="208767" y="3556"/>
                    <a:pt x="205212" y="0"/>
                    <a:pt x="200873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56"/>
            <p:cNvSpPr/>
            <p:nvPr/>
          </p:nvSpPr>
          <p:spPr>
            <a:xfrm>
              <a:off x="1612225" y="2453000"/>
              <a:ext cx="830200" cy="553750"/>
            </a:xfrm>
            <a:custGeom>
              <a:avLst/>
              <a:gdLst/>
              <a:ahLst/>
              <a:cxnLst/>
              <a:rect l="l" t="t" r="r" b="b"/>
              <a:pathLst>
                <a:path w="33208" h="22150" extrusionOk="0">
                  <a:moveTo>
                    <a:pt x="0" y="1"/>
                  </a:moveTo>
                  <a:lnTo>
                    <a:pt x="0" y="6329"/>
                  </a:lnTo>
                  <a:lnTo>
                    <a:pt x="13733" y="6329"/>
                  </a:lnTo>
                  <a:lnTo>
                    <a:pt x="13733" y="19018"/>
                  </a:lnTo>
                  <a:cubicBezTo>
                    <a:pt x="13733" y="20747"/>
                    <a:pt x="15169" y="22149"/>
                    <a:pt x="16898" y="22149"/>
                  </a:cubicBezTo>
                  <a:cubicBezTo>
                    <a:pt x="18626" y="22149"/>
                    <a:pt x="20029" y="20747"/>
                    <a:pt x="20029" y="19018"/>
                  </a:cubicBezTo>
                  <a:lnTo>
                    <a:pt x="20029" y="6329"/>
                  </a:lnTo>
                  <a:lnTo>
                    <a:pt x="30076" y="6329"/>
                  </a:lnTo>
                  <a:cubicBezTo>
                    <a:pt x="31805" y="6329"/>
                    <a:pt x="33207" y="4894"/>
                    <a:pt x="33207" y="3165"/>
                  </a:cubicBezTo>
                  <a:cubicBezTo>
                    <a:pt x="33207" y="1403"/>
                    <a:pt x="31805" y="1"/>
                    <a:pt x="300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56"/>
            <p:cNvSpPr/>
            <p:nvPr/>
          </p:nvSpPr>
          <p:spPr>
            <a:xfrm>
              <a:off x="5357800" y="2407325"/>
              <a:ext cx="630400" cy="553750"/>
            </a:xfrm>
            <a:custGeom>
              <a:avLst/>
              <a:gdLst/>
              <a:ahLst/>
              <a:cxnLst/>
              <a:rect l="l" t="t" r="r" b="b"/>
              <a:pathLst>
                <a:path w="25216" h="22150" extrusionOk="0">
                  <a:moveTo>
                    <a:pt x="14190" y="1"/>
                  </a:moveTo>
                  <a:cubicBezTo>
                    <a:pt x="12429" y="1"/>
                    <a:pt x="11026" y="1403"/>
                    <a:pt x="11026" y="3132"/>
                  </a:cubicBezTo>
                  <a:lnTo>
                    <a:pt x="11026" y="15821"/>
                  </a:lnTo>
                  <a:lnTo>
                    <a:pt x="3132" y="15821"/>
                  </a:lnTo>
                  <a:cubicBezTo>
                    <a:pt x="1403" y="15821"/>
                    <a:pt x="1" y="17257"/>
                    <a:pt x="1" y="18986"/>
                  </a:cubicBezTo>
                  <a:cubicBezTo>
                    <a:pt x="1" y="20714"/>
                    <a:pt x="1403" y="22150"/>
                    <a:pt x="3132" y="22150"/>
                  </a:cubicBezTo>
                  <a:lnTo>
                    <a:pt x="25216" y="22150"/>
                  </a:lnTo>
                  <a:lnTo>
                    <a:pt x="25216" y="15821"/>
                  </a:lnTo>
                  <a:lnTo>
                    <a:pt x="17322" y="15821"/>
                  </a:lnTo>
                  <a:lnTo>
                    <a:pt x="17322" y="3132"/>
                  </a:lnTo>
                  <a:cubicBezTo>
                    <a:pt x="17322" y="1403"/>
                    <a:pt x="15919" y="1"/>
                    <a:pt x="141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56"/>
            <p:cNvSpPr/>
            <p:nvPr/>
          </p:nvSpPr>
          <p:spPr>
            <a:xfrm>
              <a:off x="4274825" y="2078700"/>
              <a:ext cx="346600" cy="157400"/>
            </a:xfrm>
            <a:custGeom>
              <a:avLst/>
              <a:gdLst/>
              <a:ahLst/>
              <a:cxnLst/>
              <a:rect l="l" t="t" r="r" b="b"/>
              <a:pathLst>
                <a:path w="13864" h="6296" extrusionOk="0">
                  <a:moveTo>
                    <a:pt x="3132" y="0"/>
                  </a:moveTo>
                  <a:cubicBezTo>
                    <a:pt x="1403" y="0"/>
                    <a:pt x="0" y="1403"/>
                    <a:pt x="0" y="3132"/>
                  </a:cubicBezTo>
                  <a:cubicBezTo>
                    <a:pt x="0" y="4893"/>
                    <a:pt x="1403" y="6296"/>
                    <a:pt x="3132" y="6296"/>
                  </a:cubicBezTo>
                  <a:lnTo>
                    <a:pt x="13864" y="6296"/>
                  </a:lnTo>
                  <a:lnTo>
                    <a:pt x="1386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56"/>
            <p:cNvSpPr/>
            <p:nvPr/>
          </p:nvSpPr>
          <p:spPr>
            <a:xfrm>
              <a:off x="3590625" y="579800"/>
              <a:ext cx="347425" cy="158225"/>
            </a:xfrm>
            <a:custGeom>
              <a:avLst/>
              <a:gdLst/>
              <a:ahLst/>
              <a:cxnLst/>
              <a:rect l="l" t="t" r="r" b="b"/>
              <a:pathLst>
                <a:path w="13897" h="6329" extrusionOk="0">
                  <a:moveTo>
                    <a:pt x="3164" y="1"/>
                  </a:moveTo>
                  <a:cubicBezTo>
                    <a:pt x="1436" y="1"/>
                    <a:pt x="0" y="1436"/>
                    <a:pt x="0" y="3165"/>
                  </a:cubicBezTo>
                  <a:cubicBezTo>
                    <a:pt x="0" y="4894"/>
                    <a:pt x="1436" y="6329"/>
                    <a:pt x="3164" y="6329"/>
                  </a:cubicBezTo>
                  <a:lnTo>
                    <a:pt x="13896" y="6329"/>
                  </a:lnTo>
                  <a:lnTo>
                    <a:pt x="1389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56"/>
            <p:cNvSpPr/>
            <p:nvPr/>
          </p:nvSpPr>
          <p:spPr>
            <a:xfrm>
              <a:off x="3938025" y="1737000"/>
              <a:ext cx="157400" cy="327850"/>
            </a:xfrm>
            <a:custGeom>
              <a:avLst/>
              <a:gdLst/>
              <a:ahLst/>
              <a:cxnLst/>
              <a:rect l="l" t="t" r="r" b="b"/>
              <a:pathLst>
                <a:path w="6296" h="13114" extrusionOk="0">
                  <a:moveTo>
                    <a:pt x="0" y="0"/>
                  </a:moveTo>
                  <a:lnTo>
                    <a:pt x="0" y="9982"/>
                  </a:lnTo>
                  <a:cubicBezTo>
                    <a:pt x="0" y="11711"/>
                    <a:pt x="1403" y="13113"/>
                    <a:pt x="3132" y="13113"/>
                  </a:cubicBezTo>
                  <a:cubicBezTo>
                    <a:pt x="4861" y="13113"/>
                    <a:pt x="6296" y="11711"/>
                    <a:pt x="6296" y="9982"/>
                  </a:cubicBezTo>
                  <a:lnTo>
                    <a:pt x="629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6" name="Google Shape;396;p56"/>
          <p:cNvGrpSpPr/>
          <p:nvPr/>
        </p:nvGrpSpPr>
        <p:grpSpPr>
          <a:xfrm>
            <a:off x="7117689" y="1396648"/>
            <a:ext cx="576200" cy="557966"/>
            <a:chOff x="1190625" y="334350"/>
            <a:chExt cx="5219200" cy="5026725"/>
          </a:xfrm>
        </p:grpSpPr>
        <p:sp>
          <p:nvSpPr>
            <p:cNvPr id="397" name="Google Shape;397;p56"/>
            <p:cNvSpPr/>
            <p:nvPr/>
          </p:nvSpPr>
          <p:spPr>
            <a:xfrm>
              <a:off x="2320900" y="532500"/>
              <a:ext cx="2957825" cy="1012175"/>
            </a:xfrm>
            <a:custGeom>
              <a:avLst/>
              <a:gdLst/>
              <a:ahLst/>
              <a:cxnLst/>
              <a:rect l="l" t="t" r="r" b="b"/>
              <a:pathLst>
                <a:path w="118313" h="40487" extrusionOk="0">
                  <a:moveTo>
                    <a:pt x="54410" y="1"/>
                  </a:moveTo>
                  <a:lnTo>
                    <a:pt x="39209" y="4633"/>
                  </a:lnTo>
                  <a:lnTo>
                    <a:pt x="0" y="16506"/>
                  </a:lnTo>
                  <a:lnTo>
                    <a:pt x="0" y="26031"/>
                  </a:lnTo>
                  <a:cubicBezTo>
                    <a:pt x="0" y="26031"/>
                    <a:pt x="2708" y="33501"/>
                    <a:pt x="10634" y="38655"/>
                  </a:cubicBezTo>
                  <a:cubicBezTo>
                    <a:pt x="12469" y="39861"/>
                    <a:pt x="14593" y="40487"/>
                    <a:pt x="16755" y="40487"/>
                  </a:cubicBezTo>
                  <a:cubicBezTo>
                    <a:pt x="17399" y="40487"/>
                    <a:pt x="18047" y="40431"/>
                    <a:pt x="18691" y="40319"/>
                  </a:cubicBezTo>
                  <a:cubicBezTo>
                    <a:pt x="24204" y="39373"/>
                    <a:pt x="34969" y="37644"/>
                    <a:pt x="45146" y="36600"/>
                  </a:cubicBezTo>
                  <a:cubicBezTo>
                    <a:pt x="50202" y="36046"/>
                    <a:pt x="55128" y="35720"/>
                    <a:pt x="59173" y="35720"/>
                  </a:cubicBezTo>
                  <a:cubicBezTo>
                    <a:pt x="65240" y="35720"/>
                    <a:pt x="73264" y="36502"/>
                    <a:pt x="80865" y="37481"/>
                  </a:cubicBezTo>
                  <a:cubicBezTo>
                    <a:pt x="88433" y="38460"/>
                    <a:pt x="95511" y="39601"/>
                    <a:pt x="99654" y="40319"/>
                  </a:cubicBezTo>
                  <a:cubicBezTo>
                    <a:pt x="100298" y="40431"/>
                    <a:pt x="100946" y="40487"/>
                    <a:pt x="101590" y="40487"/>
                  </a:cubicBezTo>
                  <a:cubicBezTo>
                    <a:pt x="103752" y="40487"/>
                    <a:pt x="105877" y="39861"/>
                    <a:pt x="107711" y="38655"/>
                  </a:cubicBezTo>
                  <a:cubicBezTo>
                    <a:pt x="115638" y="33501"/>
                    <a:pt x="118312" y="26031"/>
                    <a:pt x="118312" y="26031"/>
                  </a:cubicBezTo>
                  <a:lnTo>
                    <a:pt x="109929" y="11450"/>
                  </a:lnTo>
                  <a:lnTo>
                    <a:pt x="5441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56"/>
            <p:cNvSpPr/>
            <p:nvPr/>
          </p:nvSpPr>
          <p:spPr>
            <a:xfrm>
              <a:off x="2321700" y="648300"/>
              <a:ext cx="1127875" cy="896375"/>
            </a:xfrm>
            <a:custGeom>
              <a:avLst/>
              <a:gdLst/>
              <a:ahLst/>
              <a:cxnLst/>
              <a:rect l="l" t="t" r="r" b="b"/>
              <a:pathLst>
                <a:path w="45115" h="35855" extrusionOk="0">
                  <a:moveTo>
                    <a:pt x="39177" y="1"/>
                  </a:moveTo>
                  <a:lnTo>
                    <a:pt x="1" y="11874"/>
                  </a:lnTo>
                  <a:lnTo>
                    <a:pt x="1" y="21399"/>
                  </a:lnTo>
                  <a:cubicBezTo>
                    <a:pt x="1" y="21399"/>
                    <a:pt x="2676" y="28869"/>
                    <a:pt x="10602" y="34023"/>
                  </a:cubicBezTo>
                  <a:cubicBezTo>
                    <a:pt x="12437" y="35229"/>
                    <a:pt x="14561" y="35855"/>
                    <a:pt x="16723" y="35855"/>
                  </a:cubicBezTo>
                  <a:cubicBezTo>
                    <a:pt x="17367" y="35855"/>
                    <a:pt x="18015" y="35799"/>
                    <a:pt x="18659" y="35687"/>
                  </a:cubicBezTo>
                  <a:cubicBezTo>
                    <a:pt x="24172" y="34741"/>
                    <a:pt x="34969" y="33012"/>
                    <a:pt x="45114" y="31968"/>
                  </a:cubicBezTo>
                  <a:cubicBezTo>
                    <a:pt x="26586" y="21791"/>
                    <a:pt x="35328" y="5579"/>
                    <a:pt x="391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56"/>
            <p:cNvSpPr/>
            <p:nvPr/>
          </p:nvSpPr>
          <p:spPr>
            <a:xfrm>
              <a:off x="1203650" y="334350"/>
              <a:ext cx="5193125" cy="3401450"/>
            </a:xfrm>
            <a:custGeom>
              <a:avLst/>
              <a:gdLst/>
              <a:ahLst/>
              <a:cxnLst/>
              <a:rect l="l" t="t" r="r" b="b"/>
              <a:pathLst>
                <a:path w="207725" h="136058" extrusionOk="0">
                  <a:moveTo>
                    <a:pt x="103863" y="0"/>
                  </a:moveTo>
                  <a:cubicBezTo>
                    <a:pt x="63120" y="0"/>
                    <a:pt x="35100" y="19115"/>
                    <a:pt x="33926" y="19931"/>
                  </a:cubicBezTo>
                  <a:cubicBezTo>
                    <a:pt x="33404" y="20322"/>
                    <a:pt x="32914" y="20746"/>
                    <a:pt x="32458" y="21203"/>
                  </a:cubicBezTo>
                  <a:cubicBezTo>
                    <a:pt x="19605" y="35197"/>
                    <a:pt x="10505" y="45798"/>
                    <a:pt x="5416" y="52746"/>
                  </a:cubicBezTo>
                  <a:cubicBezTo>
                    <a:pt x="1404" y="58194"/>
                    <a:pt x="1" y="61130"/>
                    <a:pt x="131" y="64131"/>
                  </a:cubicBezTo>
                  <a:cubicBezTo>
                    <a:pt x="164" y="101709"/>
                    <a:pt x="13245" y="129795"/>
                    <a:pt x="13799" y="131002"/>
                  </a:cubicBezTo>
                  <a:cubicBezTo>
                    <a:pt x="15287" y="134191"/>
                    <a:pt x="18452" y="136045"/>
                    <a:pt x="21757" y="136045"/>
                  </a:cubicBezTo>
                  <a:cubicBezTo>
                    <a:pt x="23016" y="136045"/>
                    <a:pt x="24295" y="135776"/>
                    <a:pt x="25510" y="135209"/>
                  </a:cubicBezTo>
                  <a:cubicBezTo>
                    <a:pt x="29913" y="133122"/>
                    <a:pt x="31805" y="127870"/>
                    <a:pt x="29750" y="123466"/>
                  </a:cubicBezTo>
                  <a:cubicBezTo>
                    <a:pt x="29620" y="123238"/>
                    <a:pt x="18235" y="98447"/>
                    <a:pt x="17779" y="65827"/>
                  </a:cubicBezTo>
                  <a:cubicBezTo>
                    <a:pt x="19410" y="63283"/>
                    <a:pt x="25216" y="55226"/>
                    <a:pt x="44690" y="33957"/>
                  </a:cubicBezTo>
                  <a:cubicBezTo>
                    <a:pt x="49061" y="31217"/>
                    <a:pt x="72221" y="17647"/>
                    <a:pt x="103863" y="17647"/>
                  </a:cubicBezTo>
                  <a:cubicBezTo>
                    <a:pt x="135536" y="17647"/>
                    <a:pt x="158729" y="31250"/>
                    <a:pt x="163002" y="33957"/>
                  </a:cubicBezTo>
                  <a:cubicBezTo>
                    <a:pt x="182509" y="55226"/>
                    <a:pt x="188315" y="63283"/>
                    <a:pt x="189946" y="65827"/>
                  </a:cubicBezTo>
                  <a:cubicBezTo>
                    <a:pt x="189522" y="98349"/>
                    <a:pt x="178171" y="123075"/>
                    <a:pt x="177975" y="123466"/>
                  </a:cubicBezTo>
                  <a:cubicBezTo>
                    <a:pt x="175920" y="127870"/>
                    <a:pt x="177779" y="133122"/>
                    <a:pt x="182183" y="135209"/>
                  </a:cubicBezTo>
                  <a:cubicBezTo>
                    <a:pt x="183422" y="135764"/>
                    <a:pt x="184695" y="136058"/>
                    <a:pt x="185967" y="136058"/>
                  </a:cubicBezTo>
                  <a:cubicBezTo>
                    <a:pt x="189261" y="136058"/>
                    <a:pt x="192425" y="134166"/>
                    <a:pt x="193926" y="131002"/>
                  </a:cubicBezTo>
                  <a:cubicBezTo>
                    <a:pt x="194481" y="129795"/>
                    <a:pt x="207561" y="101709"/>
                    <a:pt x="207594" y="64131"/>
                  </a:cubicBezTo>
                  <a:cubicBezTo>
                    <a:pt x="207724" y="61130"/>
                    <a:pt x="206322" y="58194"/>
                    <a:pt x="202309" y="52746"/>
                  </a:cubicBezTo>
                  <a:cubicBezTo>
                    <a:pt x="197221" y="45798"/>
                    <a:pt x="188120" y="35197"/>
                    <a:pt x="175267" y="21203"/>
                  </a:cubicBezTo>
                  <a:cubicBezTo>
                    <a:pt x="174811" y="20746"/>
                    <a:pt x="174321" y="20322"/>
                    <a:pt x="173800" y="19931"/>
                  </a:cubicBezTo>
                  <a:cubicBezTo>
                    <a:pt x="172625" y="19115"/>
                    <a:pt x="144605" y="0"/>
                    <a:pt x="1038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56"/>
            <p:cNvSpPr/>
            <p:nvPr/>
          </p:nvSpPr>
          <p:spPr>
            <a:xfrm>
              <a:off x="1203650" y="334350"/>
              <a:ext cx="2722975" cy="3401150"/>
            </a:xfrm>
            <a:custGeom>
              <a:avLst/>
              <a:gdLst/>
              <a:ahLst/>
              <a:cxnLst/>
              <a:rect l="l" t="t" r="r" b="b"/>
              <a:pathLst>
                <a:path w="108919" h="136046" extrusionOk="0">
                  <a:moveTo>
                    <a:pt x="103863" y="0"/>
                  </a:moveTo>
                  <a:cubicBezTo>
                    <a:pt x="63120" y="0"/>
                    <a:pt x="35100" y="19115"/>
                    <a:pt x="33926" y="19931"/>
                  </a:cubicBezTo>
                  <a:cubicBezTo>
                    <a:pt x="33404" y="20322"/>
                    <a:pt x="32914" y="20746"/>
                    <a:pt x="32458" y="21203"/>
                  </a:cubicBezTo>
                  <a:cubicBezTo>
                    <a:pt x="19605" y="35197"/>
                    <a:pt x="10505" y="45798"/>
                    <a:pt x="5416" y="52746"/>
                  </a:cubicBezTo>
                  <a:cubicBezTo>
                    <a:pt x="1404" y="58194"/>
                    <a:pt x="1" y="61130"/>
                    <a:pt x="131" y="64131"/>
                  </a:cubicBezTo>
                  <a:cubicBezTo>
                    <a:pt x="164" y="101709"/>
                    <a:pt x="13245" y="129795"/>
                    <a:pt x="13799" y="131002"/>
                  </a:cubicBezTo>
                  <a:cubicBezTo>
                    <a:pt x="15287" y="134191"/>
                    <a:pt x="18452" y="136045"/>
                    <a:pt x="21757" y="136045"/>
                  </a:cubicBezTo>
                  <a:cubicBezTo>
                    <a:pt x="23016" y="136045"/>
                    <a:pt x="24295" y="135776"/>
                    <a:pt x="25510" y="135209"/>
                  </a:cubicBezTo>
                  <a:cubicBezTo>
                    <a:pt x="25966" y="134981"/>
                    <a:pt x="26423" y="134720"/>
                    <a:pt x="26814" y="134427"/>
                  </a:cubicBezTo>
                  <a:cubicBezTo>
                    <a:pt x="25608" y="133578"/>
                    <a:pt x="24596" y="132437"/>
                    <a:pt x="23911" y="131002"/>
                  </a:cubicBezTo>
                  <a:cubicBezTo>
                    <a:pt x="23357" y="129795"/>
                    <a:pt x="10309" y="101709"/>
                    <a:pt x="10244" y="64131"/>
                  </a:cubicBezTo>
                  <a:cubicBezTo>
                    <a:pt x="10146" y="61130"/>
                    <a:pt x="11548" y="58194"/>
                    <a:pt x="15528" y="52746"/>
                  </a:cubicBezTo>
                  <a:cubicBezTo>
                    <a:pt x="20649" y="45798"/>
                    <a:pt x="29750" y="35197"/>
                    <a:pt x="42602" y="21203"/>
                  </a:cubicBezTo>
                  <a:cubicBezTo>
                    <a:pt x="43027" y="20746"/>
                    <a:pt x="43516" y="20322"/>
                    <a:pt x="44038" y="19931"/>
                  </a:cubicBezTo>
                  <a:cubicBezTo>
                    <a:pt x="45179" y="19148"/>
                    <a:pt x="70949" y="1566"/>
                    <a:pt x="108919" y="98"/>
                  </a:cubicBezTo>
                  <a:cubicBezTo>
                    <a:pt x="107255" y="33"/>
                    <a:pt x="105559" y="0"/>
                    <a:pt x="10386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56"/>
            <p:cNvSpPr/>
            <p:nvPr/>
          </p:nvSpPr>
          <p:spPr>
            <a:xfrm>
              <a:off x="3926600" y="775525"/>
              <a:ext cx="2279350" cy="2960275"/>
            </a:xfrm>
            <a:custGeom>
              <a:avLst/>
              <a:gdLst/>
              <a:ahLst/>
              <a:cxnLst/>
              <a:rect l="l" t="t" r="r" b="b"/>
              <a:pathLst>
                <a:path w="91174" h="118411" extrusionOk="0">
                  <a:moveTo>
                    <a:pt x="5057" y="0"/>
                  </a:moveTo>
                  <a:cubicBezTo>
                    <a:pt x="3360" y="0"/>
                    <a:pt x="1664" y="33"/>
                    <a:pt x="1" y="98"/>
                  </a:cubicBezTo>
                  <a:cubicBezTo>
                    <a:pt x="29065" y="1436"/>
                    <a:pt x="50040" y="13766"/>
                    <a:pt x="54084" y="16310"/>
                  </a:cubicBezTo>
                  <a:cubicBezTo>
                    <a:pt x="73591" y="37579"/>
                    <a:pt x="79397" y="45636"/>
                    <a:pt x="81028" y="48180"/>
                  </a:cubicBezTo>
                  <a:cubicBezTo>
                    <a:pt x="80604" y="80702"/>
                    <a:pt x="69253" y="105428"/>
                    <a:pt x="69057" y="105819"/>
                  </a:cubicBezTo>
                  <a:cubicBezTo>
                    <a:pt x="67002" y="110223"/>
                    <a:pt x="68861" y="115475"/>
                    <a:pt x="73265" y="117562"/>
                  </a:cubicBezTo>
                  <a:cubicBezTo>
                    <a:pt x="74504" y="118117"/>
                    <a:pt x="75777" y="118411"/>
                    <a:pt x="77049" y="118411"/>
                  </a:cubicBezTo>
                  <a:cubicBezTo>
                    <a:pt x="78843" y="118411"/>
                    <a:pt x="80637" y="117823"/>
                    <a:pt x="82105" y="116780"/>
                  </a:cubicBezTo>
                  <a:cubicBezTo>
                    <a:pt x="78647" y="114366"/>
                    <a:pt x="77342" y="109766"/>
                    <a:pt x="79169" y="105819"/>
                  </a:cubicBezTo>
                  <a:cubicBezTo>
                    <a:pt x="79365" y="105428"/>
                    <a:pt x="90716" y="80702"/>
                    <a:pt x="91173" y="48180"/>
                  </a:cubicBezTo>
                  <a:cubicBezTo>
                    <a:pt x="89542" y="45636"/>
                    <a:pt x="83736" y="37579"/>
                    <a:pt x="64229" y="16310"/>
                  </a:cubicBezTo>
                  <a:cubicBezTo>
                    <a:pt x="59923" y="13603"/>
                    <a:pt x="36731" y="0"/>
                    <a:pt x="50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56"/>
            <p:cNvSpPr/>
            <p:nvPr/>
          </p:nvSpPr>
          <p:spPr>
            <a:xfrm>
              <a:off x="1190625" y="3144550"/>
              <a:ext cx="976150" cy="1948250"/>
            </a:xfrm>
            <a:custGeom>
              <a:avLst/>
              <a:gdLst/>
              <a:ahLst/>
              <a:cxnLst/>
              <a:rect l="l" t="t" r="r" b="b"/>
              <a:pathLst>
                <a:path w="39046" h="77930" extrusionOk="0">
                  <a:moveTo>
                    <a:pt x="14712" y="0"/>
                  </a:moveTo>
                  <a:cubicBezTo>
                    <a:pt x="6589" y="0"/>
                    <a:pt x="0" y="6557"/>
                    <a:pt x="0" y="14679"/>
                  </a:cubicBezTo>
                  <a:lnTo>
                    <a:pt x="0" y="63250"/>
                  </a:lnTo>
                  <a:cubicBezTo>
                    <a:pt x="0" y="71372"/>
                    <a:pt x="6589" y="77929"/>
                    <a:pt x="14712" y="77929"/>
                  </a:cubicBezTo>
                  <a:lnTo>
                    <a:pt x="39046" y="77929"/>
                  </a:lnTo>
                  <a:lnTo>
                    <a:pt x="3904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56"/>
            <p:cNvSpPr/>
            <p:nvPr/>
          </p:nvSpPr>
          <p:spPr>
            <a:xfrm>
              <a:off x="1190625" y="4273200"/>
              <a:ext cx="740475" cy="819600"/>
            </a:xfrm>
            <a:custGeom>
              <a:avLst/>
              <a:gdLst/>
              <a:ahLst/>
              <a:cxnLst/>
              <a:rect l="l" t="t" r="r" b="b"/>
              <a:pathLst>
                <a:path w="29619" h="32784" extrusionOk="0">
                  <a:moveTo>
                    <a:pt x="0" y="0"/>
                  </a:moveTo>
                  <a:lnTo>
                    <a:pt x="0" y="18104"/>
                  </a:lnTo>
                  <a:cubicBezTo>
                    <a:pt x="0" y="26226"/>
                    <a:pt x="6589" y="32783"/>
                    <a:pt x="14712" y="32783"/>
                  </a:cubicBezTo>
                  <a:lnTo>
                    <a:pt x="29619" y="32783"/>
                  </a:lnTo>
                  <a:lnTo>
                    <a:pt x="26520" y="14679"/>
                  </a:lnTo>
                  <a:lnTo>
                    <a:pt x="14712" y="14679"/>
                  </a:lnTo>
                  <a:cubicBezTo>
                    <a:pt x="6589" y="14679"/>
                    <a:pt x="0" y="8122"/>
                    <a:pt x="0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56"/>
            <p:cNvSpPr/>
            <p:nvPr/>
          </p:nvSpPr>
          <p:spPr>
            <a:xfrm>
              <a:off x="5445875" y="3144550"/>
              <a:ext cx="963950" cy="1948250"/>
            </a:xfrm>
            <a:custGeom>
              <a:avLst/>
              <a:gdLst/>
              <a:ahLst/>
              <a:cxnLst/>
              <a:rect l="l" t="t" r="r" b="b"/>
              <a:pathLst>
                <a:path w="38558" h="77930" extrusionOk="0">
                  <a:moveTo>
                    <a:pt x="0" y="0"/>
                  </a:moveTo>
                  <a:lnTo>
                    <a:pt x="0" y="77929"/>
                  </a:lnTo>
                  <a:lnTo>
                    <a:pt x="23846" y="77929"/>
                  </a:lnTo>
                  <a:cubicBezTo>
                    <a:pt x="31968" y="77929"/>
                    <a:pt x="38557" y="71372"/>
                    <a:pt x="38557" y="63250"/>
                  </a:cubicBezTo>
                  <a:lnTo>
                    <a:pt x="38557" y="14679"/>
                  </a:lnTo>
                  <a:cubicBezTo>
                    <a:pt x="38557" y="6557"/>
                    <a:pt x="31968" y="0"/>
                    <a:pt x="23846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56"/>
            <p:cNvSpPr/>
            <p:nvPr/>
          </p:nvSpPr>
          <p:spPr>
            <a:xfrm>
              <a:off x="1853600" y="2876250"/>
              <a:ext cx="876700" cy="2484825"/>
            </a:xfrm>
            <a:custGeom>
              <a:avLst/>
              <a:gdLst/>
              <a:ahLst/>
              <a:cxnLst/>
              <a:rect l="l" t="t" r="r" b="b"/>
              <a:pathLst>
                <a:path w="35068" h="99393" extrusionOk="0">
                  <a:moveTo>
                    <a:pt x="13179" y="0"/>
                  </a:moveTo>
                  <a:cubicBezTo>
                    <a:pt x="5905" y="0"/>
                    <a:pt x="1" y="5904"/>
                    <a:pt x="1" y="13179"/>
                  </a:cubicBezTo>
                  <a:lnTo>
                    <a:pt x="1" y="86215"/>
                  </a:lnTo>
                  <a:cubicBezTo>
                    <a:pt x="1" y="93489"/>
                    <a:pt x="5905" y="99393"/>
                    <a:pt x="13179" y="99393"/>
                  </a:cubicBezTo>
                  <a:lnTo>
                    <a:pt x="21889" y="99393"/>
                  </a:lnTo>
                  <a:cubicBezTo>
                    <a:pt x="29163" y="99393"/>
                    <a:pt x="35067" y="93489"/>
                    <a:pt x="35067" y="86215"/>
                  </a:cubicBezTo>
                  <a:lnTo>
                    <a:pt x="35067" y="13179"/>
                  </a:lnTo>
                  <a:cubicBezTo>
                    <a:pt x="35067" y="5904"/>
                    <a:pt x="29163" y="0"/>
                    <a:pt x="21889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56"/>
            <p:cNvSpPr/>
            <p:nvPr/>
          </p:nvSpPr>
          <p:spPr>
            <a:xfrm>
              <a:off x="1853600" y="4418350"/>
              <a:ext cx="876700" cy="942725"/>
            </a:xfrm>
            <a:custGeom>
              <a:avLst/>
              <a:gdLst/>
              <a:ahLst/>
              <a:cxnLst/>
              <a:rect l="l" t="t" r="r" b="b"/>
              <a:pathLst>
                <a:path w="35068" h="37709" extrusionOk="0">
                  <a:moveTo>
                    <a:pt x="1" y="0"/>
                  </a:moveTo>
                  <a:lnTo>
                    <a:pt x="1" y="24531"/>
                  </a:lnTo>
                  <a:cubicBezTo>
                    <a:pt x="1" y="31805"/>
                    <a:pt x="5905" y="37709"/>
                    <a:pt x="13179" y="37709"/>
                  </a:cubicBezTo>
                  <a:lnTo>
                    <a:pt x="21889" y="37709"/>
                  </a:lnTo>
                  <a:cubicBezTo>
                    <a:pt x="29163" y="37709"/>
                    <a:pt x="35067" y="31805"/>
                    <a:pt x="35067" y="24531"/>
                  </a:cubicBezTo>
                  <a:lnTo>
                    <a:pt x="35067" y="0"/>
                  </a:lnTo>
                  <a:cubicBezTo>
                    <a:pt x="35067" y="7275"/>
                    <a:pt x="29163" y="13179"/>
                    <a:pt x="21889" y="13179"/>
                  </a:cubicBezTo>
                  <a:lnTo>
                    <a:pt x="13179" y="13179"/>
                  </a:lnTo>
                  <a:cubicBezTo>
                    <a:pt x="5905" y="13179"/>
                    <a:pt x="1" y="7275"/>
                    <a:pt x="1" y="0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56"/>
            <p:cNvSpPr/>
            <p:nvPr/>
          </p:nvSpPr>
          <p:spPr>
            <a:xfrm>
              <a:off x="4870125" y="2876250"/>
              <a:ext cx="876700" cy="2484825"/>
            </a:xfrm>
            <a:custGeom>
              <a:avLst/>
              <a:gdLst/>
              <a:ahLst/>
              <a:cxnLst/>
              <a:rect l="l" t="t" r="r" b="b"/>
              <a:pathLst>
                <a:path w="35068" h="99393" extrusionOk="0">
                  <a:moveTo>
                    <a:pt x="13179" y="0"/>
                  </a:moveTo>
                  <a:cubicBezTo>
                    <a:pt x="5905" y="0"/>
                    <a:pt x="1" y="5904"/>
                    <a:pt x="1" y="13179"/>
                  </a:cubicBezTo>
                  <a:lnTo>
                    <a:pt x="1" y="86215"/>
                  </a:lnTo>
                  <a:cubicBezTo>
                    <a:pt x="1" y="93489"/>
                    <a:pt x="5905" y="99393"/>
                    <a:pt x="13179" y="99393"/>
                  </a:cubicBezTo>
                  <a:lnTo>
                    <a:pt x="21889" y="99393"/>
                  </a:lnTo>
                  <a:cubicBezTo>
                    <a:pt x="29163" y="99393"/>
                    <a:pt x="35067" y="93489"/>
                    <a:pt x="35067" y="86215"/>
                  </a:cubicBezTo>
                  <a:lnTo>
                    <a:pt x="35067" y="13179"/>
                  </a:lnTo>
                  <a:cubicBezTo>
                    <a:pt x="35067" y="5904"/>
                    <a:pt x="29163" y="0"/>
                    <a:pt x="21889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56"/>
            <p:cNvSpPr/>
            <p:nvPr/>
          </p:nvSpPr>
          <p:spPr>
            <a:xfrm>
              <a:off x="5592675" y="4273200"/>
              <a:ext cx="817150" cy="820400"/>
            </a:xfrm>
            <a:custGeom>
              <a:avLst/>
              <a:gdLst/>
              <a:ahLst/>
              <a:cxnLst/>
              <a:rect l="l" t="t" r="r" b="b"/>
              <a:pathLst>
                <a:path w="32686" h="32816" extrusionOk="0">
                  <a:moveTo>
                    <a:pt x="32685" y="0"/>
                  </a:moveTo>
                  <a:cubicBezTo>
                    <a:pt x="32685" y="8122"/>
                    <a:pt x="26096" y="14679"/>
                    <a:pt x="17974" y="14679"/>
                  </a:cubicBezTo>
                  <a:lnTo>
                    <a:pt x="6165" y="14679"/>
                  </a:lnTo>
                  <a:lnTo>
                    <a:pt x="6165" y="14712"/>
                  </a:lnTo>
                  <a:lnTo>
                    <a:pt x="0" y="32816"/>
                  </a:lnTo>
                  <a:lnTo>
                    <a:pt x="17974" y="32816"/>
                  </a:lnTo>
                  <a:cubicBezTo>
                    <a:pt x="26096" y="32816"/>
                    <a:pt x="32685" y="26226"/>
                    <a:pt x="32685" y="18104"/>
                  </a:cubicBezTo>
                  <a:lnTo>
                    <a:pt x="32685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56"/>
            <p:cNvSpPr/>
            <p:nvPr/>
          </p:nvSpPr>
          <p:spPr>
            <a:xfrm>
              <a:off x="4870125" y="4418350"/>
              <a:ext cx="876700" cy="942725"/>
            </a:xfrm>
            <a:custGeom>
              <a:avLst/>
              <a:gdLst/>
              <a:ahLst/>
              <a:cxnLst/>
              <a:rect l="l" t="t" r="r" b="b"/>
              <a:pathLst>
                <a:path w="35068" h="37709" extrusionOk="0">
                  <a:moveTo>
                    <a:pt x="1" y="0"/>
                  </a:moveTo>
                  <a:lnTo>
                    <a:pt x="1" y="24531"/>
                  </a:lnTo>
                  <a:cubicBezTo>
                    <a:pt x="1" y="31805"/>
                    <a:pt x="5905" y="37709"/>
                    <a:pt x="13179" y="37709"/>
                  </a:cubicBezTo>
                  <a:lnTo>
                    <a:pt x="21889" y="37709"/>
                  </a:lnTo>
                  <a:cubicBezTo>
                    <a:pt x="29163" y="37709"/>
                    <a:pt x="35067" y="31805"/>
                    <a:pt x="35067" y="24531"/>
                  </a:cubicBezTo>
                  <a:lnTo>
                    <a:pt x="35067" y="0"/>
                  </a:lnTo>
                  <a:cubicBezTo>
                    <a:pt x="35067" y="7275"/>
                    <a:pt x="29163" y="13179"/>
                    <a:pt x="21889" y="13179"/>
                  </a:cubicBezTo>
                  <a:lnTo>
                    <a:pt x="13179" y="13179"/>
                  </a:lnTo>
                  <a:cubicBezTo>
                    <a:pt x="5905" y="13179"/>
                    <a:pt x="1" y="7275"/>
                    <a:pt x="1" y="0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56"/>
            <p:cNvSpPr/>
            <p:nvPr/>
          </p:nvSpPr>
          <p:spPr>
            <a:xfrm>
              <a:off x="3246475" y="2953725"/>
              <a:ext cx="508075" cy="1175150"/>
            </a:xfrm>
            <a:custGeom>
              <a:avLst/>
              <a:gdLst/>
              <a:ahLst/>
              <a:cxnLst/>
              <a:rect l="l" t="t" r="r" b="b"/>
              <a:pathLst>
                <a:path w="20323" h="47006" extrusionOk="0">
                  <a:moveTo>
                    <a:pt x="11646" y="0"/>
                  </a:moveTo>
                  <a:cubicBezTo>
                    <a:pt x="5187" y="0"/>
                    <a:pt x="1" y="5219"/>
                    <a:pt x="1" y="11645"/>
                  </a:cubicBezTo>
                  <a:lnTo>
                    <a:pt x="1" y="35360"/>
                  </a:lnTo>
                  <a:cubicBezTo>
                    <a:pt x="1" y="41786"/>
                    <a:pt x="5187" y="47005"/>
                    <a:pt x="11646" y="47005"/>
                  </a:cubicBezTo>
                  <a:lnTo>
                    <a:pt x="20323" y="47005"/>
                  </a:lnTo>
                  <a:lnTo>
                    <a:pt x="2032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56"/>
            <p:cNvSpPr/>
            <p:nvPr/>
          </p:nvSpPr>
          <p:spPr>
            <a:xfrm>
              <a:off x="3754525" y="2683775"/>
              <a:ext cx="615725" cy="1715025"/>
            </a:xfrm>
            <a:custGeom>
              <a:avLst/>
              <a:gdLst/>
              <a:ahLst/>
              <a:cxnLst/>
              <a:rect l="l" t="t" r="r" b="b"/>
              <a:pathLst>
                <a:path w="24629" h="68601" extrusionOk="0">
                  <a:moveTo>
                    <a:pt x="24629" y="1"/>
                  </a:moveTo>
                  <a:lnTo>
                    <a:pt x="1" y="10798"/>
                  </a:lnTo>
                  <a:lnTo>
                    <a:pt x="1" y="57803"/>
                  </a:lnTo>
                  <a:lnTo>
                    <a:pt x="24629" y="68601"/>
                  </a:lnTo>
                  <a:lnTo>
                    <a:pt x="2462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56"/>
            <p:cNvSpPr/>
            <p:nvPr/>
          </p:nvSpPr>
          <p:spPr>
            <a:xfrm>
              <a:off x="3140475" y="2594525"/>
              <a:ext cx="1312975" cy="2149225"/>
            </a:xfrm>
            <a:custGeom>
              <a:avLst/>
              <a:gdLst/>
              <a:ahLst/>
              <a:cxnLst/>
              <a:rect l="l" t="t" r="r" b="b"/>
              <a:pathLst>
                <a:path w="52519" h="85969" extrusionOk="0">
                  <a:moveTo>
                    <a:pt x="3567" y="1"/>
                  </a:moveTo>
                  <a:cubicBezTo>
                    <a:pt x="3041" y="1"/>
                    <a:pt x="2510" y="132"/>
                    <a:pt x="2023" y="407"/>
                  </a:cubicBezTo>
                  <a:cubicBezTo>
                    <a:pt x="522" y="1255"/>
                    <a:pt x="0" y="3180"/>
                    <a:pt x="848" y="4713"/>
                  </a:cubicBezTo>
                  <a:lnTo>
                    <a:pt x="46157" y="84403"/>
                  </a:lnTo>
                  <a:cubicBezTo>
                    <a:pt x="46744" y="85414"/>
                    <a:pt x="47821" y="85969"/>
                    <a:pt x="48897" y="85969"/>
                  </a:cubicBezTo>
                  <a:cubicBezTo>
                    <a:pt x="49452" y="85969"/>
                    <a:pt x="49974" y="85838"/>
                    <a:pt x="50463" y="85577"/>
                  </a:cubicBezTo>
                  <a:cubicBezTo>
                    <a:pt x="51964" y="84697"/>
                    <a:pt x="52518" y="82772"/>
                    <a:pt x="51637" y="81271"/>
                  </a:cubicBezTo>
                  <a:lnTo>
                    <a:pt x="6328" y="1581"/>
                  </a:lnTo>
                  <a:cubicBezTo>
                    <a:pt x="5733" y="568"/>
                    <a:pt x="4662" y="1"/>
                    <a:pt x="35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146CC911-7AC9-10EB-06DB-294F529E82F0}"/>
              </a:ext>
            </a:extLst>
          </p:cNvPr>
          <p:cNvSpPr txBox="1"/>
          <p:nvPr/>
        </p:nvSpPr>
        <p:spPr>
          <a:xfrm>
            <a:off x="6354054" y="2033113"/>
            <a:ext cx="1981201" cy="148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b="1" dirty="0">
                <a:solidFill>
                  <a:srgbClr val="404040"/>
                </a:solidFill>
                <a:cs typeface="Mj_Casablanca Heavy" panose="00000400000000000000" pitchFamily="2" charset="-78"/>
              </a:rPr>
              <a:t>تیتر عنوان را بنویسید</a:t>
            </a:r>
            <a:endParaRPr lang="en-US" sz="1800" b="1" dirty="0">
              <a:solidFill>
                <a:srgbClr val="404040"/>
              </a:solidFill>
              <a:cs typeface="Mj_Casablanca Heavy" panose="000004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40404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B072FDC-A74D-9519-7AB3-F30270C5631D}"/>
              </a:ext>
            </a:extLst>
          </p:cNvPr>
          <p:cNvSpPr txBox="1"/>
          <p:nvPr/>
        </p:nvSpPr>
        <p:spPr>
          <a:xfrm>
            <a:off x="4372853" y="1997799"/>
            <a:ext cx="1981201" cy="148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b="1" dirty="0">
                <a:solidFill>
                  <a:srgbClr val="404040"/>
                </a:solidFill>
                <a:cs typeface="Mj_Casablanca Heavy" panose="00000400000000000000" pitchFamily="2" charset="-78"/>
              </a:rPr>
              <a:t>تیتر عنوان را بنویسید</a:t>
            </a:r>
            <a:endParaRPr lang="en-US" sz="1800" b="1" dirty="0">
              <a:solidFill>
                <a:srgbClr val="404040"/>
              </a:solidFill>
              <a:cs typeface="Mj_Casablanca Heavy" panose="000004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40404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417D9B0-1661-D9A8-345B-95A3277620A5}"/>
              </a:ext>
            </a:extLst>
          </p:cNvPr>
          <p:cNvSpPr txBox="1"/>
          <p:nvPr/>
        </p:nvSpPr>
        <p:spPr>
          <a:xfrm>
            <a:off x="2365279" y="1997798"/>
            <a:ext cx="1981201" cy="148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b="1" dirty="0">
                <a:solidFill>
                  <a:srgbClr val="404040"/>
                </a:solidFill>
                <a:cs typeface="Mj_Casablanca Heavy" panose="00000400000000000000" pitchFamily="2" charset="-78"/>
              </a:rPr>
              <a:t>تیتر عنوان را بنویسید</a:t>
            </a:r>
            <a:endParaRPr lang="en-US" sz="1800" b="1" dirty="0">
              <a:solidFill>
                <a:srgbClr val="404040"/>
              </a:solidFill>
              <a:cs typeface="Mj_Casablanca Heavy" panose="000004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40404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F316AD5-BC7A-A71D-7282-F291D7D6D1AA}"/>
              </a:ext>
            </a:extLst>
          </p:cNvPr>
          <p:cNvSpPr txBox="1"/>
          <p:nvPr/>
        </p:nvSpPr>
        <p:spPr>
          <a:xfrm>
            <a:off x="5384397" y="508438"/>
            <a:ext cx="336174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Mj_Casablanca Heavy" panose="00000400000000000000" pitchFamily="2" charset="-78"/>
              </a:rPr>
              <a:t>تیتر عنوان را وارد نمایید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Mj_Casablanca Heavy" panose="00000400000000000000" pitchFamily="2" charset="-78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8" name="Google Shape;418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0" y="688475"/>
            <a:ext cx="5645099" cy="3766550"/>
          </a:xfrm>
          <a:prstGeom prst="rect">
            <a:avLst/>
          </a:prstGeom>
          <a:noFill/>
          <a:ln>
            <a:noFill/>
          </a:ln>
        </p:spPr>
      </p:pic>
      <p:sp>
        <p:nvSpPr>
          <p:cNvPr id="419" name="Google Shape;419;p57"/>
          <p:cNvSpPr/>
          <p:nvPr/>
        </p:nvSpPr>
        <p:spPr>
          <a:xfrm>
            <a:off x="4268700" y="1696800"/>
            <a:ext cx="4875300" cy="1749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CFC44C6-431D-4433-1A14-181741417B0E}"/>
              </a:ext>
            </a:extLst>
          </p:cNvPr>
          <p:cNvSpPr txBox="1"/>
          <p:nvPr/>
        </p:nvSpPr>
        <p:spPr>
          <a:xfrm>
            <a:off x="3771900" y="1857057"/>
            <a:ext cx="51431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800" b="1" dirty="0">
                <a:solidFill>
                  <a:schemeClr val="tx1">
                    <a:lumMod val="75000"/>
                    <a:lumOff val="25000"/>
                  </a:schemeClr>
                </a:solidFill>
                <a:cs typeface="Mj_Casablanca Heavy" panose="00000400000000000000" pitchFamily="2" charset="-78"/>
              </a:rPr>
              <a:t>تیتر عنوان موضوع</a:t>
            </a:r>
            <a:endParaRPr lang="en-US" sz="4800" b="1" dirty="0">
              <a:solidFill>
                <a:schemeClr val="tx1">
                  <a:lumMod val="75000"/>
                  <a:lumOff val="25000"/>
                </a:schemeClr>
              </a:solidFill>
              <a:cs typeface="Mj_Casablanca Heavy" panose="00000400000000000000" pitchFamily="2" charset="-7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rchitecture Portfolio XL by Slidesgo">
  <a:themeElements>
    <a:clrScheme name="Simple Light">
      <a:dk1>
        <a:srgbClr val="000000"/>
      </a:dk1>
      <a:lt1>
        <a:srgbClr val="FFFFFF"/>
      </a:lt1>
      <a:dk2>
        <a:srgbClr val="000000"/>
      </a:dk2>
      <a:lt2>
        <a:srgbClr val="FFD966"/>
      </a:lt2>
      <a:accent1>
        <a:srgbClr val="FFD966"/>
      </a:accent1>
      <a:accent2>
        <a:srgbClr val="000000"/>
      </a:accent2>
      <a:accent3>
        <a:srgbClr val="F1C232"/>
      </a:accent3>
      <a:accent4>
        <a:srgbClr val="000000"/>
      </a:accent4>
      <a:accent5>
        <a:srgbClr val="FFD966"/>
      </a:accent5>
      <a:accent6>
        <a:srgbClr val="F1C232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783</Words>
  <Application>Microsoft Office PowerPoint</Application>
  <PresentationFormat>On-screen Show (16:9)</PresentationFormat>
  <Paragraphs>78</Paragraphs>
  <Slides>18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Oxygen</vt:lpstr>
      <vt:lpstr>Roboto Condensed Light</vt:lpstr>
      <vt:lpstr>Nunito ExtraBold</vt:lpstr>
      <vt:lpstr>Arial</vt:lpstr>
      <vt:lpstr>Nunito Light</vt:lpstr>
      <vt:lpstr>Vazir</vt:lpstr>
      <vt:lpstr>Nunito</vt:lpstr>
      <vt:lpstr>Architecture Portfolio XL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01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Mobotop</cp:lastModifiedBy>
  <cp:revision>18</cp:revision>
  <dcterms:modified xsi:type="dcterms:W3CDTF">2024-02-14T07:27:20Z</dcterms:modified>
</cp:coreProperties>
</file>